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300" r:id="rId3"/>
    <p:sldId id="257" r:id="rId4"/>
    <p:sldId id="258" r:id="rId5"/>
    <p:sldId id="291" r:id="rId6"/>
    <p:sldId id="260" r:id="rId7"/>
    <p:sldId id="293" r:id="rId8"/>
    <p:sldId id="302" r:id="rId9"/>
    <p:sldId id="294" r:id="rId10"/>
    <p:sldId id="278" r:id="rId11"/>
    <p:sldId id="295" r:id="rId12"/>
    <p:sldId id="281" r:id="rId13"/>
    <p:sldId id="296" r:id="rId14"/>
    <p:sldId id="297" r:id="rId15"/>
    <p:sldId id="299" r:id="rId16"/>
    <p:sldId id="303" r:id="rId17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9"/>
      <p:bold r:id="rId20"/>
      <p:italic r:id="rId21"/>
      <p:boldItalic r:id="rId22"/>
    </p:embeddedFont>
    <p:embeddedFont>
      <p:font typeface="Barlow Semi Condensed Medium" panose="00000606000000000000" pitchFamily="2" charset="0"/>
      <p:regular r:id="rId23"/>
      <p:bold r:id="rId24"/>
      <p:italic r:id="rId25"/>
      <p:boldItalic r:id="rId26"/>
    </p:embeddedFont>
    <p:embeddedFont>
      <p:font typeface="Fjalla One" panose="02000506040000020004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573936-6BCF-44FB-8AF5-6A6A3227EE68}">
  <a:tblStyle styleId="{21573936-6BCF-44FB-8AF5-6A6A3227EE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g13c8e4cd0d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7" name="Google Shape;2627;g13c8e4cd0d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g13c8e4cd0d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7" name="Google Shape;2627;g13c8e4cd0d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22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3d7927e9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3d7927e9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6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3d7927e9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3d7927e9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9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3d7927e9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3d7927e9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3be266ea5c_0_23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3be266ea5c_0_23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3be266ea5c_0_23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3be266ea5c_0_23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98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3be266ea5c_0_23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3be266ea5c_0_23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3be266ea5c_0_23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3be266ea5c_0_23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4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13c8e4cd0d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13c8e4cd0d8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8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13c8e4cd0d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13c8e4cd0d8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3c8e4cd0d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13c8e4cd0d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0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83350" y="920100"/>
            <a:ext cx="3363300" cy="24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83500" y="3400200"/>
            <a:ext cx="3363300" cy="8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363599" y="2645134"/>
            <a:ext cx="0" cy="250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72674" y="4273009"/>
            <a:ext cx="581800" cy="582350"/>
            <a:chOff x="8064275" y="887850"/>
            <a:chExt cx="581800" cy="582350"/>
          </a:xfrm>
        </p:grpSpPr>
        <p:sp>
          <p:nvSpPr>
            <p:cNvPr id="13" name="Google Shape;13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217561" y="3701434"/>
            <a:ext cx="292025" cy="292575"/>
            <a:chOff x="7353050" y="316275"/>
            <a:chExt cx="292025" cy="292575"/>
          </a:xfrm>
        </p:grpSpPr>
        <p:sp>
          <p:nvSpPr>
            <p:cNvPr id="20" name="Google Shape;20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276086" y="3193309"/>
            <a:ext cx="175000" cy="175000"/>
            <a:chOff x="8792300" y="321275"/>
            <a:chExt cx="175000" cy="175000"/>
          </a:xfrm>
        </p:grpSpPr>
        <p:sp>
          <p:nvSpPr>
            <p:cNvPr id="25" name="Google Shape;25;p2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10800000">
            <a:off x="479461" y="3116984"/>
            <a:ext cx="175013" cy="27000"/>
            <a:chOff x="5662375" y="212375"/>
            <a:chExt cx="175013" cy="27000"/>
          </a:xfrm>
        </p:grpSpPr>
        <p:sp>
          <p:nvSpPr>
            <p:cNvPr id="30" name="Google Shape;3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788100" y="208488"/>
            <a:ext cx="175013" cy="27000"/>
            <a:chOff x="5662375" y="212375"/>
            <a:chExt cx="175013" cy="27000"/>
          </a:xfrm>
        </p:grpSpPr>
        <p:sp>
          <p:nvSpPr>
            <p:cNvPr id="34" name="Google Shape;34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" name="Google Shape;37;p2"/>
          <p:cNvCxnSpPr/>
          <p:nvPr/>
        </p:nvCxnSpPr>
        <p:spPr>
          <a:xfrm rot="10800000">
            <a:off x="369299" y="613"/>
            <a:ext cx="0" cy="2160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2"/>
          <p:cNvSpPr/>
          <p:nvPr/>
        </p:nvSpPr>
        <p:spPr>
          <a:xfrm rot="10800000">
            <a:off x="323099" y="466859"/>
            <a:ext cx="92400" cy="924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323099" y="1114409"/>
            <a:ext cx="92400" cy="924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 flipH="1">
            <a:off x="7100575" y="59700"/>
            <a:ext cx="2111600" cy="1158225"/>
            <a:chOff x="5448900" y="672213"/>
            <a:chExt cx="2111600" cy="1158225"/>
          </a:xfrm>
        </p:grpSpPr>
        <p:cxnSp>
          <p:nvCxnSpPr>
            <p:cNvPr id="41" name="Google Shape;41;p2"/>
            <p:cNvCxnSpPr/>
            <p:nvPr/>
          </p:nvCxnSpPr>
          <p:spPr>
            <a:xfrm>
              <a:off x="6240300" y="986013"/>
              <a:ext cx="1157100" cy="54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 flipH="1">
              <a:off x="5448900" y="994038"/>
              <a:ext cx="79140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" name="Google Shape;43;p2"/>
            <p:cNvGrpSpPr/>
            <p:nvPr/>
          </p:nvGrpSpPr>
          <p:grpSpPr>
            <a:xfrm rot="10800000">
              <a:off x="5948300" y="714538"/>
              <a:ext cx="581800" cy="582350"/>
              <a:chOff x="8064275" y="887850"/>
              <a:chExt cx="581800" cy="5823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 rot="10800000">
              <a:off x="7268475" y="1360363"/>
              <a:ext cx="292025" cy="292575"/>
              <a:chOff x="7353050" y="316275"/>
              <a:chExt cx="292025" cy="29257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rot="10800000">
              <a:off x="5661425" y="1419163"/>
              <a:ext cx="175000" cy="175000"/>
              <a:chOff x="8792300" y="321275"/>
              <a:chExt cx="175000" cy="175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10800000">
              <a:off x="5929312" y="1625938"/>
              <a:ext cx="175013" cy="27000"/>
              <a:chOff x="5662375" y="212375"/>
              <a:chExt cx="175013" cy="2700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10800000">
              <a:off x="6503012" y="672213"/>
              <a:ext cx="175013" cy="27000"/>
              <a:chOff x="5662375" y="212375"/>
              <a:chExt cx="175013" cy="270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3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35" name="Google Shape;635;p13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3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7" name="Google Shape;637;p13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38" name="Google Shape;638;p1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3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645" name="Google Shape;645;p1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3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650" name="Google Shape;650;p1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3" name="Google Shape;653;p13"/>
          <p:cNvCxnSpPr/>
          <p:nvPr/>
        </p:nvCxnSpPr>
        <p:spPr>
          <a:xfrm rot="10800000" flipH="1">
            <a:off x="791400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rgbClr val="4949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13"/>
          <p:cNvCxnSpPr/>
          <p:nvPr/>
        </p:nvCxnSpPr>
        <p:spPr>
          <a:xfrm>
            <a:off x="0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rgbClr val="49494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5" name="Google Shape;655;p13"/>
          <p:cNvGrpSpPr/>
          <p:nvPr/>
        </p:nvGrpSpPr>
        <p:grpSpPr>
          <a:xfrm flipH="1">
            <a:off x="499400" y="526925"/>
            <a:ext cx="581800" cy="582350"/>
            <a:chOff x="8064275" y="887850"/>
            <a:chExt cx="581800" cy="582350"/>
          </a:xfrm>
        </p:grpSpPr>
        <p:sp>
          <p:nvSpPr>
            <p:cNvPr id="656" name="Google Shape;656;p1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13"/>
          <p:cNvGrpSpPr/>
          <p:nvPr/>
        </p:nvGrpSpPr>
        <p:grpSpPr>
          <a:xfrm flipH="1">
            <a:off x="1819575" y="170875"/>
            <a:ext cx="292025" cy="292575"/>
            <a:chOff x="7353050" y="316275"/>
            <a:chExt cx="292025" cy="292575"/>
          </a:xfrm>
        </p:grpSpPr>
        <p:sp>
          <p:nvSpPr>
            <p:cNvPr id="663" name="Google Shape;663;p1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3"/>
          <p:cNvGrpSpPr/>
          <p:nvPr/>
        </p:nvGrpSpPr>
        <p:grpSpPr>
          <a:xfrm flipH="1">
            <a:off x="212525" y="229650"/>
            <a:ext cx="175000" cy="175000"/>
            <a:chOff x="8792300" y="321275"/>
            <a:chExt cx="175000" cy="175000"/>
          </a:xfrm>
        </p:grpSpPr>
        <p:sp>
          <p:nvSpPr>
            <p:cNvPr id="668" name="Google Shape;668;p1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13"/>
          <p:cNvGrpSpPr/>
          <p:nvPr/>
        </p:nvGrpSpPr>
        <p:grpSpPr>
          <a:xfrm flipH="1">
            <a:off x="480412" y="170875"/>
            <a:ext cx="175013" cy="27000"/>
            <a:chOff x="5662375" y="212375"/>
            <a:chExt cx="175013" cy="27000"/>
          </a:xfrm>
        </p:grpSpPr>
        <p:sp>
          <p:nvSpPr>
            <p:cNvPr id="673" name="Google Shape;673;p1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3"/>
          <p:cNvGrpSpPr/>
          <p:nvPr/>
        </p:nvGrpSpPr>
        <p:grpSpPr>
          <a:xfrm flipH="1">
            <a:off x="1054112" y="1124600"/>
            <a:ext cx="175013" cy="27000"/>
            <a:chOff x="5662375" y="212375"/>
            <a:chExt cx="175013" cy="27000"/>
          </a:xfrm>
        </p:grpSpPr>
        <p:sp>
          <p:nvSpPr>
            <p:cNvPr id="677" name="Google Shape;677;p1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82" name="Google Shape;682;p14"/>
          <p:cNvCxnSpPr/>
          <p:nvPr/>
        </p:nvCxnSpPr>
        <p:spPr>
          <a:xfrm rot="10800000">
            <a:off x="367900" y="485950"/>
            <a:ext cx="708000" cy="36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14"/>
          <p:cNvCxnSpPr/>
          <p:nvPr/>
        </p:nvCxnSpPr>
        <p:spPr>
          <a:xfrm flipH="1">
            <a:off x="410350" y="-8524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4" name="Google Shape;684;p14"/>
          <p:cNvGrpSpPr/>
          <p:nvPr/>
        </p:nvGrpSpPr>
        <p:grpSpPr>
          <a:xfrm>
            <a:off x="82900" y="186976"/>
            <a:ext cx="581800" cy="582350"/>
            <a:chOff x="8064275" y="887850"/>
            <a:chExt cx="581800" cy="582350"/>
          </a:xfrm>
        </p:grpSpPr>
        <p:sp>
          <p:nvSpPr>
            <p:cNvPr id="685" name="Google Shape;685;p1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4"/>
          <p:cNvGrpSpPr/>
          <p:nvPr/>
        </p:nvGrpSpPr>
        <p:grpSpPr>
          <a:xfrm flipH="1">
            <a:off x="942738" y="720314"/>
            <a:ext cx="292025" cy="292575"/>
            <a:chOff x="7353050" y="316275"/>
            <a:chExt cx="292025" cy="292575"/>
          </a:xfrm>
        </p:grpSpPr>
        <p:sp>
          <p:nvSpPr>
            <p:cNvPr id="692" name="Google Shape;692;p1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4"/>
          <p:cNvGrpSpPr/>
          <p:nvPr/>
        </p:nvGrpSpPr>
        <p:grpSpPr>
          <a:xfrm>
            <a:off x="1412950" y="305126"/>
            <a:ext cx="175013" cy="27000"/>
            <a:chOff x="5662375" y="212375"/>
            <a:chExt cx="175013" cy="27000"/>
          </a:xfrm>
        </p:grpSpPr>
        <p:sp>
          <p:nvSpPr>
            <p:cNvPr id="697" name="Google Shape;697;p1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14"/>
          <p:cNvGrpSpPr/>
          <p:nvPr/>
        </p:nvGrpSpPr>
        <p:grpSpPr>
          <a:xfrm>
            <a:off x="8488567" y="186288"/>
            <a:ext cx="175013" cy="27000"/>
            <a:chOff x="5662375" y="212375"/>
            <a:chExt cx="175013" cy="27000"/>
          </a:xfrm>
        </p:grpSpPr>
        <p:sp>
          <p:nvSpPr>
            <p:cNvPr id="701" name="Google Shape;701;p1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04" name="Google Shape;704;p14"/>
          <p:cNvCxnSpPr/>
          <p:nvPr/>
        </p:nvCxnSpPr>
        <p:spPr>
          <a:xfrm rot="10800000">
            <a:off x="7348621" y="215075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5" name="Google Shape;705;p14"/>
          <p:cNvCxnSpPr/>
          <p:nvPr/>
        </p:nvCxnSpPr>
        <p:spPr>
          <a:xfrm flipH="1">
            <a:off x="8561396" y="-8525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6" name="Google Shape;706;p14"/>
          <p:cNvGrpSpPr/>
          <p:nvPr/>
        </p:nvGrpSpPr>
        <p:grpSpPr>
          <a:xfrm rot="10800000" flipH="1">
            <a:off x="8428221" y="502025"/>
            <a:ext cx="292025" cy="292575"/>
            <a:chOff x="7353050" y="316275"/>
            <a:chExt cx="292025" cy="292575"/>
          </a:xfrm>
        </p:grpSpPr>
        <p:sp>
          <p:nvSpPr>
            <p:cNvPr id="707" name="Google Shape;707;p1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14"/>
          <p:cNvGrpSpPr/>
          <p:nvPr/>
        </p:nvGrpSpPr>
        <p:grpSpPr>
          <a:xfrm rot="10800000">
            <a:off x="7212146" y="68412"/>
            <a:ext cx="293111" cy="293388"/>
            <a:chOff x="3164039" y="430875"/>
            <a:chExt cx="293111" cy="293388"/>
          </a:xfrm>
        </p:grpSpPr>
        <p:sp>
          <p:nvSpPr>
            <p:cNvPr id="712" name="Google Shape;712;p1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70" name="Google Shape;70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76" name="Google Shape;76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7" name="Google Shape;77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4" name="Google Shape;94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5" name="Google Shape;95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8" name="Google Shape;128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subTitle" idx="1"/>
          </p:nvPr>
        </p:nvSpPr>
        <p:spPr>
          <a:xfrm>
            <a:off x="1287900" y="1398000"/>
            <a:ext cx="6568200" cy="32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37" name="Google Shape;137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1" name="Google Shape;141;p4"/>
          <p:cNvCxnSpPr/>
          <p:nvPr/>
        </p:nvCxnSpPr>
        <p:spPr>
          <a:xfrm rot="10800000">
            <a:off x="8716750" y="2664300"/>
            <a:ext cx="0" cy="250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" name="Google Shape;142;p4"/>
          <p:cNvGrpSpPr/>
          <p:nvPr/>
        </p:nvGrpSpPr>
        <p:grpSpPr>
          <a:xfrm>
            <a:off x="8425825" y="4292175"/>
            <a:ext cx="581800" cy="582350"/>
            <a:chOff x="8064275" y="887850"/>
            <a:chExt cx="581800" cy="582350"/>
          </a:xfrm>
        </p:grpSpPr>
        <p:sp>
          <p:nvSpPr>
            <p:cNvPr id="143" name="Google Shape;143;p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8570713" y="3720600"/>
            <a:ext cx="292025" cy="292575"/>
            <a:chOff x="7353050" y="316275"/>
            <a:chExt cx="292025" cy="292575"/>
          </a:xfrm>
        </p:grpSpPr>
        <p:sp>
          <p:nvSpPr>
            <p:cNvPr id="150" name="Google Shape;150;p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8629238" y="3212475"/>
            <a:ext cx="175000" cy="175000"/>
            <a:chOff x="8792300" y="321275"/>
            <a:chExt cx="175000" cy="175000"/>
          </a:xfrm>
        </p:grpSpPr>
        <p:sp>
          <p:nvSpPr>
            <p:cNvPr id="155" name="Google Shape;155;p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9" name="Google Shape;159;p4"/>
          <p:cNvCxnSpPr/>
          <p:nvPr/>
        </p:nvCxnSpPr>
        <p:spPr>
          <a:xfrm>
            <a:off x="427250" y="613"/>
            <a:ext cx="0" cy="250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0" name="Google Shape;160;p4"/>
          <p:cNvGrpSpPr/>
          <p:nvPr/>
        </p:nvGrpSpPr>
        <p:grpSpPr>
          <a:xfrm rot="10800000">
            <a:off x="136375" y="291788"/>
            <a:ext cx="581800" cy="582350"/>
            <a:chOff x="8064275" y="887850"/>
            <a:chExt cx="581800" cy="582350"/>
          </a:xfrm>
        </p:grpSpPr>
        <p:sp>
          <p:nvSpPr>
            <p:cNvPr id="161" name="Google Shape;161;p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 rot="10800000">
            <a:off x="281263" y="1153138"/>
            <a:ext cx="292025" cy="292575"/>
            <a:chOff x="7353050" y="316275"/>
            <a:chExt cx="292025" cy="292575"/>
          </a:xfrm>
        </p:grpSpPr>
        <p:sp>
          <p:nvSpPr>
            <p:cNvPr id="168" name="Google Shape;168;p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4"/>
          <p:cNvGrpSpPr/>
          <p:nvPr/>
        </p:nvGrpSpPr>
        <p:grpSpPr>
          <a:xfrm rot="10800000">
            <a:off x="339763" y="1778838"/>
            <a:ext cx="175000" cy="175000"/>
            <a:chOff x="8792300" y="321275"/>
            <a:chExt cx="175000" cy="175000"/>
          </a:xfrm>
        </p:grpSpPr>
        <p:sp>
          <p:nvSpPr>
            <p:cNvPr id="173" name="Google Shape;173;p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136375" y="2003163"/>
            <a:ext cx="175013" cy="27000"/>
            <a:chOff x="5662375" y="212375"/>
            <a:chExt cx="175013" cy="27000"/>
          </a:xfrm>
        </p:grpSpPr>
        <p:sp>
          <p:nvSpPr>
            <p:cNvPr id="178" name="Google Shape;178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491625" y="208488"/>
            <a:ext cx="175013" cy="27000"/>
            <a:chOff x="5662375" y="212375"/>
            <a:chExt cx="175013" cy="27000"/>
          </a:xfrm>
        </p:grpSpPr>
        <p:sp>
          <p:nvSpPr>
            <p:cNvPr id="182" name="Google Shape;18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8425825" y="4988725"/>
            <a:ext cx="175013" cy="27000"/>
            <a:chOff x="5662375" y="212375"/>
            <a:chExt cx="175013" cy="27000"/>
          </a:xfrm>
        </p:grpSpPr>
        <p:sp>
          <p:nvSpPr>
            <p:cNvPr id="186" name="Google Shape;186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8794025" y="3429425"/>
            <a:ext cx="175013" cy="27000"/>
            <a:chOff x="5662375" y="212375"/>
            <a:chExt cx="175013" cy="27000"/>
          </a:xfrm>
        </p:grpSpPr>
        <p:sp>
          <p:nvSpPr>
            <p:cNvPr id="190" name="Google Shape;190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" name="Google Shape;193;p4"/>
          <p:cNvCxnSpPr/>
          <p:nvPr/>
        </p:nvCxnSpPr>
        <p:spPr>
          <a:xfrm>
            <a:off x="8703700" y="0"/>
            <a:ext cx="0" cy="216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4"/>
          <p:cNvCxnSpPr/>
          <p:nvPr/>
        </p:nvCxnSpPr>
        <p:spPr>
          <a:xfrm>
            <a:off x="421550" y="2985634"/>
            <a:ext cx="0" cy="216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4"/>
          <p:cNvSpPr/>
          <p:nvPr/>
        </p:nvSpPr>
        <p:spPr>
          <a:xfrm>
            <a:off x="375350" y="4587888"/>
            <a:ext cx="92400" cy="92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375350" y="3940338"/>
            <a:ext cx="92400" cy="92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8657500" y="1453500"/>
            <a:ext cx="92400" cy="92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8657500" y="234875"/>
            <a:ext cx="92400" cy="92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07" name="Google Shape;207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08" name="Google Shape;208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9" name="Google Shape;209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10" name="Google Shape;210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6" name="Google Shape;226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27" name="Google Shape;227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0" name="Google Shape;260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262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6"/>
          <p:cNvGrpSpPr/>
          <p:nvPr/>
        </p:nvGrpSpPr>
        <p:grpSpPr>
          <a:xfrm flipH="1">
            <a:off x="480412" y="170875"/>
            <a:ext cx="175013" cy="27000"/>
            <a:chOff x="5662375" y="212375"/>
            <a:chExt cx="175013" cy="27000"/>
          </a:xfrm>
        </p:grpSpPr>
        <p:sp>
          <p:nvSpPr>
            <p:cNvPr id="269" name="Google Shape;269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2" name="Google Shape;272;p6"/>
          <p:cNvCxnSpPr/>
          <p:nvPr/>
        </p:nvCxnSpPr>
        <p:spPr>
          <a:xfrm rot="10800000" flipH="1">
            <a:off x="582471" y="199663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6"/>
          <p:cNvCxnSpPr/>
          <p:nvPr/>
        </p:nvCxnSpPr>
        <p:spPr>
          <a:xfrm>
            <a:off x="-4" y="-23937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Google Shape;274;p6"/>
          <p:cNvGrpSpPr/>
          <p:nvPr/>
        </p:nvGrpSpPr>
        <p:grpSpPr>
          <a:xfrm rot="10800000">
            <a:off x="423746" y="486613"/>
            <a:ext cx="292025" cy="292575"/>
            <a:chOff x="7353050" y="316275"/>
            <a:chExt cx="292025" cy="292575"/>
          </a:xfrm>
        </p:grpSpPr>
        <p:sp>
          <p:nvSpPr>
            <p:cNvPr id="275" name="Google Shape;275;p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6"/>
          <p:cNvGrpSpPr/>
          <p:nvPr/>
        </p:nvGrpSpPr>
        <p:grpSpPr>
          <a:xfrm rot="10800000" flipH="1">
            <a:off x="1638735" y="53000"/>
            <a:ext cx="293111" cy="293388"/>
            <a:chOff x="3164039" y="430875"/>
            <a:chExt cx="293111" cy="293388"/>
          </a:xfrm>
        </p:grpSpPr>
        <p:sp>
          <p:nvSpPr>
            <p:cNvPr id="280" name="Google Shape;280;p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6" name="Google Shape;286;p6"/>
          <p:cNvCxnSpPr/>
          <p:nvPr/>
        </p:nvCxnSpPr>
        <p:spPr>
          <a:xfrm rot="10800000">
            <a:off x="7250850" y="262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6"/>
          <p:cNvCxnSpPr/>
          <p:nvPr/>
        </p:nvCxnSpPr>
        <p:spPr>
          <a:xfrm flipH="1">
            <a:off x="8407950" y="-39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8" name="Google Shape;288;p6"/>
          <p:cNvGrpSpPr/>
          <p:nvPr/>
        </p:nvGrpSpPr>
        <p:grpSpPr>
          <a:xfrm>
            <a:off x="8118150" y="493925"/>
            <a:ext cx="581800" cy="582350"/>
            <a:chOff x="8064275" y="887850"/>
            <a:chExt cx="581800" cy="582350"/>
          </a:xfrm>
        </p:grpSpPr>
        <p:sp>
          <p:nvSpPr>
            <p:cNvPr id="289" name="Google Shape;289;p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6"/>
          <p:cNvGrpSpPr/>
          <p:nvPr/>
        </p:nvGrpSpPr>
        <p:grpSpPr>
          <a:xfrm>
            <a:off x="7087750" y="137875"/>
            <a:ext cx="292025" cy="292575"/>
            <a:chOff x="7353050" y="316275"/>
            <a:chExt cx="292025" cy="292575"/>
          </a:xfrm>
        </p:grpSpPr>
        <p:sp>
          <p:nvSpPr>
            <p:cNvPr id="296" name="Google Shape;296;p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8811825" y="196650"/>
            <a:ext cx="175000" cy="175000"/>
            <a:chOff x="8792300" y="321275"/>
            <a:chExt cx="175000" cy="175000"/>
          </a:xfrm>
        </p:grpSpPr>
        <p:sp>
          <p:nvSpPr>
            <p:cNvPr id="301" name="Google Shape;301;p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6"/>
          <p:cNvGrpSpPr/>
          <p:nvPr/>
        </p:nvGrpSpPr>
        <p:grpSpPr>
          <a:xfrm>
            <a:off x="8543925" y="137875"/>
            <a:ext cx="175013" cy="27000"/>
            <a:chOff x="5662375" y="212375"/>
            <a:chExt cx="175013" cy="27000"/>
          </a:xfrm>
        </p:grpSpPr>
        <p:sp>
          <p:nvSpPr>
            <p:cNvPr id="306" name="Google Shape;306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6"/>
          <p:cNvGrpSpPr/>
          <p:nvPr/>
        </p:nvGrpSpPr>
        <p:grpSpPr>
          <a:xfrm>
            <a:off x="7970225" y="1091600"/>
            <a:ext cx="175013" cy="27000"/>
            <a:chOff x="5662375" y="212375"/>
            <a:chExt cx="175013" cy="27000"/>
          </a:xfrm>
        </p:grpSpPr>
        <p:sp>
          <p:nvSpPr>
            <p:cNvPr id="310" name="Google Shape;310;p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316" name="Google Shape;31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7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9" name="Google Shape;31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20" name="Google Shape;320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27" name="Google Shape;327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38" name="Google Shape;33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42" name="Google Shape;34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46" name="Google Shape;34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9" name="Google Shape;34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7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1" name="Google Shape;35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52" name="Google Shape;352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59" name="Google Shape;359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64" name="Google Shape;364;p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69" name="Google Shape;36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73" name="Google Shape;37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0" name="Google Shape;45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51" name="Google Shape;45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4" name="Google Shape;45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55" name="Google Shape;45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62" name="Google Shape;46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73" name="Google Shape;47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77" name="Google Shape;47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81" name="Google Shape;48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4" name="Google Shape;48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6" name="Google Shape;48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87" name="Google Shape;48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94" name="Google Shape;49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99" name="Google Shape;49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504" name="Google Shape;50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508" name="Google Shape;50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3" name="Google Shape;51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4" name="Google Shape;51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6" name="Google Shape;51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17" name="Google Shape;51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22" name="Google Shape;52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8" name="Google Shape;52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0" name="Google Shape;53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31" name="Google Shape;53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38" name="Google Shape;53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43" name="Google Shape;54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48" name="Google Shape;54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52" name="Google Shape;55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57" name="Google Shape;557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1119425" y="238125"/>
              <a:ext cx="5331675" cy="5174300"/>
            </a:xfrm>
            <a:custGeom>
              <a:avLst/>
              <a:gdLst/>
              <a:ahLst/>
              <a:cxnLst/>
              <a:rect l="l" t="t" r="r" b="b"/>
              <a:pathLst>
                <a:path w="213267" h="206972" extrusionOk="0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11"/>
          <p:cNvSpPr txBox="1">
            <a:spLocks noGrp="1"/>
          </p:cNvSpPr>
          <p:nvPr>
            <p:ph type="subTitle" idx="1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561" name="Google Shape;561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1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5" name="Google Shape;565;p11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66" name="Google Shape;566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1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73" name="Google Shape;573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1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78" name="Google Shape;578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83" name="Google Shape;583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1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90" name="Google Shape;59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93" name="Google Shape;593;p11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11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6" name="Google Shape;596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97" name="Google Shape;597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604" name="Google Shape;604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609" name="Google Shape;609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11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1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1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1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1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20" name="Google Shape;62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24" name="Google Shape;624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28" name="Google Shape;628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11"/>
          <p:cNvSpPr txBox="1">
            <a:spLocks noGrp="1"/>
          </p:cNvSpPr>
          <p:nvPr>
            <p:ph type="title" hasCustomPrompt="1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61350"/>
            <a:ext cx="7717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7"/>
          <p:cNvSpPr txBox="1">
            <a:spLocks noGrp="1"/>
          </p:cNvSpPr>
          <p:nvPr>
            <p:ph type="ctrTitle"/>
          </p:nvPr>
        </p:nvSpPr>
        <p:spPr>
          <a:xfrm>
            <a:off x="846564" y="800781"/>
            <a:ext cx="4642381" cy="2358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2"/>
                </a:solidFill>
              </a:rPr>
              <a:t>Dampak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Penggunaan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Teknologi</a:t>
            </a:r>
            <a:r>
              <a:rPr lang="en-US" sz="3600" dirty="0">
                <a:solidFill>
                  <a:schemeClr val="dk2"/>
                </a:solidFill>
              </a:rPr>
              <a:t> Internet </a:t>
            </a:r>
            <a:r>
              <a:rPr lang="en-US" sz="3600" dirty="0" err="1">
                <a:solidFill>
                  <a:schemeClr val="dk2"/>
                </a:solidFill>
              </a:rPr>
              <a:t>pada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Sektor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Pertahanan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dan</a:t>
            </a:r>
            <a:r>
              <a:rPr lang="en-US" sz="3600" dirty="0">
                <a:solidFill>
                  <a:schemeClr val="dk2"/>
                </a:solidFill>
              </a:rPr>
              <a:t> </a:t>
            </a:r>
            <a:r>
              <a:rPr lang="en-US" sz="3600" dirty="0" err="1">
                <a:solidFill>
                  <a:schemeClr val="dk2"/>
                </a:solidFill>
              </a:rPr>
              <a:t>Keamanan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1"/>
          </p:nvPr>
        </p:nvSpPr>
        <p:spPr>
          <a:xfrm>
            <a:off x="857208" y="3215012"/>
            <a:ext cx="3913391" cy="1554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ea typeface="Barlow Semi Condensed"/>
                <a:cs typeface="Barlow Semi Condensed"/>
              </a:rPr>
              <a:t>1 D4 ITB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ea typeface="Barlow Semi Condensed"/>
                <a:cs typeface="Barlow Semi Condensed"/>
              </a:rPr>
              <a:t>Kelompok</a:t>
            </a:r>
            <a:r>
              <a:rPr lang="en-US" sz="2000" dirty="0">
                <a:ea typeface="Barlow Semi Condensed"/>
                <a:cs typeface="Barlow Semi Condensed"/>
              </a:rPr>
              <a:t> 6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>
                <a:ea typeface="Barlow Semi Condensed"/>
                <a:cs typeface="Barlow Semi Condensed"/>
              </a:rPr>
              <a:t>Muhammad </a:t>
            </a:r>
            <a:r>
              <a:rPr lang="en-US" sz="1400" dirty="0" err="1">
                <a:ea typeface="Barlow Semi Condensed"/>
                <a:cs typeface="Barlow Semi Condensed"/>
              </a:rPr>
              <a:t>Misbahus</a:t>
            </a:r>
            <a:r>
              <a:rPr lang="en-US" sz="1400" dirty="0">
                <a:ea typeface="Barlow Semi Condensed"/>
                <a:cs typeface="Barlow Semi Condensed"/>
              </a:rPr>
              <a:t> </a:t>
            </a:r>
            <a:r>
              <a:rPr lang="en-US" sz="1400" dirty="0" err="1">
                <a:ea typeface="Barlow Semi Condensed"/>
                <a:cs typeface="Barlow Semi Condensed"/>
              </a:rPr>
              <a:t>Sholihin</a:t>
            </a:r>
            <a:r>
              <a:rPr lang="en-US" sz="1400" dirty="0">
                <a:ea typeface="Barlow Semi Condensed"/>
                <a:cs typeface="Barlow Semi Condensed"/>
              </a:rPr>
              <a:t> 	(3122600032)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>
                <a:ea typeface="Barlow Semi Condensed"/>
                <a:cs typeface="Barlow Semi Condensed"/>
              </a:rPr>
              <a:t>Ahmad </a:t>
            </a:r>
            <a:r>
              <a:rPr lang="en-US" sz="1400" dirty="0" err="1">
                <a:ea typeface="Barlow Semi Condensed"/>
                <a:cs typeface="Barlow Semi Condensed"/>
              </a:rPr>
              <a:t>Muzakki</a:t>
            </a:r>
            <a:r>
              <a:rPr lang="en-US" sz="1400" dirty="0">
                <a:ea typeface="Barlow Semi Condensed"/>
                <a:cs typeface="Barlow Semi Condensed"/>
              </a:rPr>
              <a:t> Al </a:t>
            </a:r>
            <a:r>
              <a:rPr lang="en-US" sz="1400" dirty="0" err="1">
                <a:ea typeface="Barlow Semi Condensed"/>
                <a:cs typeface="Barlow Semi Condensed"/>
              </a:rPr>
              <a:t>Fuadi</a:t>
            </a:r>
            <a:r>
              <a:rPr lang="en-US" sz="1400" dirty="0">
                <a:ea typeface="Barlow Semi Condensed"/>
                <a:cs typeface="Barlow Semi Condensed"/>
              </a:rPr>
              <a:t> 	(3122600037)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>
                <a:ea typeface="Barlow Semi Condensed"/>
                <a:cs typeface="Barlow Semi Condensed"/>
              </a:rPr>
              <a:t>Bagas </a:t>
            </a:r>
            <a:r>
              <a:rPr lang="en-US" sz="1400" dirty="0" err="1">
                <a:ea typeface="Barlow Semi Condensed"/>
                <a:cs typeface="Barlow Semi Condensed"/>
              </a:rPr>
              <a:t>Dwi</a:t>
            </a:r>
            <a:r>
              <a:rPr lang="en-US" sz="1400" dirty="0">
                <a:ea typeface="Barlow Semi Condensed"/>
                <a:cs typeface="Barlow Semi Condensed"/>
              </a:rPr>
              <a:t> </a:t>
            </a:r>
            <a:r>
              <a:rPr lang="en-US" sz="1400" dirty="0" err="1">
                <a:ea typeface="Barlow Semi Condensed"/>
                <a:cs typeface="Barlow Semi Condensed"/>
              </a:rPr>
              <a:t>Anggoro</a:t>
            </a:r>
            <a:r>
              <a:rPr lang="en-US" sz="1400" dirty="0">
                <a:ea typeface="Barlow Semi Condensed"/>
                <a:cs typeface="Barlow Semi Condensed"/>
              </a:rPr>
              <a:t> 		(3122600038)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>
                <a:ea typeface="Barlow Semi Condensed"/>
                <a:cs typeface="Barlow Semi Condensed"/>
              </a:rPr>
              <a:t>Revalina Marscha Putri </a:t>
            </a:r>
            <a:r>
              <a:rPr lang="en-US" sz="1400" dirty="0" err="1">
                <a:ea typeface="Barlow Semi Condensed"/>
                <a:cs typeface="Barlow Semi Condensed"/>
              </a:rPr>
              <a:t>Bastiar</a:t>
            </a:r>
            <a:r>
              <a:rPr lang="en-US" sz="1400" dirty="0">
                <a:ea typeface="Barlow Semi Condensed"/>
                <a:cs typeface="Barlow Semi Condensed"/>
              </a:rPr>
              <a:t> 	(3122600042)</a:t>
            </a:r>
          </a:p>
        </p:txBody>
      </p:sp>
      <p:sp>
        <p:nvSpPr>
          <p:cNvPr id="731" name="Google Shape;731;p17"/>
          <p:cNvSpPr/>
          <p:nvPr/>
        </p:nvSpPr>
        <p:spPr>
          <a:xfrm>
            <a:off x="8576820" y="3915422"/>
            <a:ext cx="506798" cy="1223098"/>
          </a:xfrm>
          <a:custGeom>
            <a:avLst/>
            <a:gdLst/>
            <a:ahLst/>
            <a:cxnLst/>
            <a:rect l="l" t="t" r="r" b="b"/>
            <a:pathLst>
              <a:path w="35529" h="89901" extrusionOk="0">
                <a:moveTo>
                  <a:pt x="7122" y="6430"/>
                </a:moveTo>
                <a:cubicBezTo>
                  <a:pt x="8221" y="11843"/>
                  <a:pt x="12698" y="13959"/>
                  <a:pt x="12779" y="13959"/>
                </a:cubicBezTo>
                <a:lnTo>
                  <a:pt x="12576" y="14407"/>
                </a:lnTo>
                <a:cubicBezTo>
                  <a:pt x="12535" y="14366"/>
                  <a:pt x="7814" y="12169"/>
                  <a:pt x="6675" y="6512"/>
                </a:cubicBezTo>
                <a:lnTo>
                  <a:pt x="7122" y="6430"/>
                </a:lnTo>
                <a:close/>
                <a:moveTo>
                  <a:pt x="18314" y="31785"/>
                </a:moveTo>
                <a:lnTo>
                  <a:pt x="18314" y="31785"/>
                </a:lnTo>
                <a:cubicBezTo>
                  <a:pt x="18311" y="31785"/>
                  <a:pt x="18308" y="31785"/>
                  <a:pt x="18306" y="31785"/>
                </a:cubicBezTo>
                <a:lnTo>
                  <a:pt x="18306" y="31785"/>
                </a:lnTo>
                <a:cubicBezTo>
                  <a:pt x="18309" y="31787"/>
                  <a:pt x="18312" y="31788"/>
                  <a:pt x="18315" y="31789"/>
                </a:cubicBezTo>
                <a:lnTo>
                  <a:pt x="18315" y="31789"/>
                </a:lnTo>
                <a:cubicBezTo>
                  <a:pt x="18315" y="31788"/>
                  <a:pt x="18314" y="31786"/>
                  <a:pt x="18314" y="31785"/>
                </a:cubicBezTo>
                <a:close/>
                <a:moveTo>
                  <a:pt x="6919" y="39599"/>
                </a:moveTo>
                <a:cubicBezTo>
                  <a:pt x="10012" y="45622"/>
                  <a:pt x="17012" y="48267"/>
                  <a:pt x="17093" y="48267"/>
                </a:cubicBezTo>
                <a:lnTo>
                  <a:pt x="16930" y="48715"/>
                </a:lnTo>
                <a:cubicBezTo>
                  <a:pt x="16849" y="48674"/>
                  <a:pt x="9686" y="45988"/>
                  <a:pt x="6512" y="39843"/>
                </a:cubicBezTo>
                <a:lnTo>
                  <a:pt x="6919" y="39599"/>
                </a:lnTo>
                <a:close/>
                <a:moveTo>
                  <a:pt x="31052" y="0"/>
                </a:moveTo>
                <a:cubicBezTo>
                  <a:pt x="31052" y="0"/>
                  <a:pt x="29913" y="2930"/>
                  <a:pt x="27878" y="6512"/>
                </a:cubicBezTo>
                <a:cubicBezTo>
                  <a:pt x="25843" y="10134"/>
                  <a:pt x="19535" y="15750"/>
                  <a:pt x="18395" y="21855"/>
                </a:cubicBezTo>
                <a:cubicBezTo>
                  <a:pt x="18110" y="23564"/>
                  <a:pt x="17988" y="25110"/>
                  <a:pt x="17988" y="26453"/>
                </a:cubicBezTo>
                <a:cubicBezTo>
                  <a:pt x="16930" y="22913"/>
                  <a:pt x="15628" y="19576"/>
                  <a:pt x="14326" y="16483"/>
                </a:cubicBezTo>
                <a:cubicBezTo>
                  <a:pt x="13959" y="15669"/>
                  <a:pt x="13674" y="14733"/>
                  <a:pt x="13430" y="13797"/>
                </a:cubicBezTo>
                <a:lnTo>
                  <a:pt x="13227" y="13675"/>
                </a:lnTo>
                <a:cubicBezTo>
                  <a:pt x="13268" y="13634"/>
                  <a:pt x="17337" y="6756"/>
                  <a:pt x="17337" y="4803"/>
                </a:cubicBezTo>
                <a:lnTo>
                  <a:pt x="17785" y="4803"/>
                </a:lnTo>
                <a:cubicBezTo>
                  <a:pt x="17785" y="6634"/>
                  <a:pt x="14692" y="12087"/>
                  <a:pt x="13837" y="13552"/>
                </a:cubicBezTo>
                <a:cubicBezTo>
                  <a:pt x="15262" y="12698"/>
                  <a:pt x="17581" y="10948"/>
                  <a:pt x="18436" y="8262"/>
                </a:cubicBezTo>
                <a:cubicBezTo>
                  <a:pt x="19738" y="4233"/>
                  <a:pt x="17826" y="570"/>
                  <a:pt x="17826" y="570"/>
                </a:cubicBezTo>
                <a:cubicBezTo>
                  <a:pt x="17826" y="570"/>
                  <a:pt x="14366" y="5617"/>
                  <a:pt x="13430" y="8832"/>
                </a:cubicBezTo>
                <a:cubicBezTo>
                  <a:pt x="12861" y="10866"/>
                  <a:pt x="12698" y="12454"/>
                  <a:pt x="12657" y="13349"/>
                </a:cubicBezTo>
                <a:cubicBezTo>
                  <a:pt x="12006" y="11680"/>
                  <a:pt x="10988" y="9401"/>
                  <a:pt x="9849" y="7896"/>
                </a:cubicBezTo>
                <a:cubicBezTo>
                  <a:pt x="7814" y="5169"/>
                  <a:pt x="6471" y="1140"/>
                  <a:pt x="6471" y="1140"/>
                </a:cubicBezTo>
                <a:cubicBezTo>
                  <a:pt x="6471" y="1140"/>
                  <a:pt x="3989" y="5413"/>
                  <a:pt x="5779" y="9890"/>
                </a:cubicBezTo>
                <a:cubicBezTo>
                  <a:pt x="7285" y="13593"/>
                  <a:pt x="11477" y="15018"/>
                  <a:pt x="12942" y="15425"/>
                </a:cubicBezTo>
                <a:cubicBezTo>
                  <a:pt x="13105" y="15913"/>
                  <a:pt x="13308" y="16401"/>
                  <a:pt x="13471" y="16849"/>
                </a:cubicBezTo>
                <a:cubicBezTo>
                  <a:pt x="15262" y="21041"/>
                  <a:pt x="17052" y="25762"/>
                  <a:pt x="18110" y="30727"/>
                </a:cubicBezTo>
                <a:cubicBezTo>
                  <a:pt x="17052" y="29302"/>
                  <a:pt x="15058" y="26860"/>
                  <a:pt x="13186" y="25477"/>
                </a:cubicBezTo>
                <a:cubicBezTo>
                  <a:pt x="10460" y="23483"/>
                  <a:pt x="8018" y="19983"/>
                  <a:pt x="8018" y="19983"/>
                </a:cubicBezTo>
                <a:lnTo>
                  <a:pt x="8018" y="19983"/>
                </a:lnTo>
                <a:cubicBezTo>
                  <a:pt x="8017" y="19983"/>
                  <a:pt x="6878" y="24826"/>
                  <a:pt x="9890" y="28610"/>
                </a:cubicBezTo>
                <a:cubicBezTo>
                  <a:pt x="12110" y="31377"/>
                  <a:pt x="15862" y="31799"/>
                  <a:pt x="17735" y="31799"/>
                </a:cubicBezTo>
                <a:cubicBezTo>
                  <a:pt x="17952" y="31799"/>
                  <a:pt x="18144" y="31794"/>
                  <a:pt x="18306" y="31785"/>
                </a:cubicBezTo>
                <a:lnTo>
                  <a:pt x="18306" y="31785"/>
                </a:lnTo>
                <a:cubicBezTo>
                  <a:pt x="16823" y="31118"/>
                  <a:pt x="12173" y="28894"/>
                  <a:pt x="10093" y="25843"/>
                </a:cubicBezTo>
                <a:lnTo>
                  <a:pt x="10459" y="25599"/>
                </a:lnTo>
                <a:cubicBezTo>
                  <a:pt x="12616" y="28692"/>
                  <a:pt x="17785" y="31052"/>
                  <a:pt x="18762" y="31500"/>
                </a:cubicBezTo>
                <a:cubicBezTo>
                  <a:pt x="19535" y="30279"/>
                  <a:pt x="24419" y="22750"/>
                  <a:pt x="26128" y="17988"/>
                </a:cubicBezTo>
                <a:lnTo>
                  <a:pt x="26575" y="18151"/>
                </a:lnTo>
                <a:cubicBezTo>
                  <a:pt x="24703" y="23320"/>
                  <a:pt x="19128" y="31826"/>
                  <a:pt x="19047" y="31907"/>
                </a:cubicBezTo>
                <a:lnTo>
                  <a:pt x="18965" y="32070"/>
                </a:lnTo>
                <a:lnTo>
                  <a:pt x="18762" y="31988"/>
                </a:lnTo>
                <a:cubicBezTo>
                  <a:pt x="18726" y="31970"/>
                  <a:pt x="18567" y="31903"/>
                  <a:pt x="18315" y="31789"/>
                </a:cubicBezTo>
                <a:lnTo>
                  <a:pt x="18315" y="31789"/>
                </a:lnTo>
                <a:cubicBezTo>
                  <a:pt x="19372" y="37241"/>
                  <a:pt x="19494" y="42937"/>
                  <a:pt x="17704" y="48471"/>
                </a:cubicBezTo>
                <a:cubicBezTo>
                  <a:pt x="17581" y="47372"/>
                  <a:pt x="16971" y="44482"/>
                  <a:pt x="13430" y="41227"/>
                </a:cubicBezTo>
                <a:cubicBezTo>
                  <a:pt x="8954" y="37116"/>
                  <a:pt x="1" y="23972"/>
                  <a:pt x="0" y="23971"/>
                </a:cubicBezTo>
                <a:lnTo>
                  <a:pt x="0" y="23971"/>
                </a:lnTo>
                <a:cubicBezTo>
                  <a:pt x="0" y="23972"/>
                  <a:pt x="733" y="39477"/>
                  <a:pt x="5006" y="44604"/>
                </a:cubicBezTo>
                <a:cubicBezTo>
                  <a:pt x="8275" y="48486"/>
                  <a:pt x="14023" y="48949"/>
                  <a:pt x="16528" y="48949"/>
                </a:cubicBezTo>
                <a:cubicBezTo>
                  <a:pt x="17017" y="48949"/>
                  <a:pt x="17382" y="48932"/>
                  <a:pt x="17581" y="48918"/>
                </a:cubicBezTo>
                <a:lnTo>
                  <a:pt x="17581" y="48918"/>
                </a:lnTo>
                <a:cubicBezTo>
                  <a:pt x="17500" y="49163"/>
                  <a:pt x="17419" y="49407"/>
                  <a:pt x="17297" y="49651"/>
                </a:cubicBezTo>
                <a:cubicBezTo>
                  <a:pt x="14488" y="57221"/>
                  <a:pt x="13878" y="62552"/>
                  <a:pt x="13837" y="65360"/>
                </a:cubicBezTo>
                <a:lnTo>
                  <a:pt x="8506" y="65360"/>
                </a:lnTo>
                <a:lnTo>
                  <a:pt x="8506" y="89900"/>
                </a:lnTo>
                <a:lnTo>
                  <a:pt x="23157" y="89900"/>
                </a:lnTo>
                <a:lnTo>
                  <a:pt x="23157" y="65360"/>
                </a:lnTo>
                <a:lnTo>
                  <a:pt x="14733" y="65360"/>
                </a:lnTo>
                <a:cubicBezTo>
                  <a:pt x="14773" y="64180"/>
                  <a:pt x="14895" y="62593"/>
                  <a:pt x="15262" y="60558"/>
                </a:cubicBezTo>
                <a:lnTo>
                  <a:pt x="15262" y="60558"/>
                </a:lnTo>
                <a:cubicBezTo>
                  <a:pt x="15140" y="60598"/>
                  <a:pt x="15099" y="60598"/>
                  <a:pt x="15099" y="60598"/>
                </a:cubicBezTo>
                <a:lnTo>
                  <a:pt x="14977" y="60151"/>
                </a:lnTo>
                <a:cubicBezTo>
                  <a:pt x="15058" y="60151"/>
                  <a:pt x="24256" y="57546"/>
                  <a:pt x="30645" y="50953"/>
                </a:cubicBezTo>
                <a:lnTo>
                  <a:pt x="30971" y="51279"/>
                </a:lnTo>
                <a:cubicBezTo>
                  <a:pt x="25802" y="56610"/>
                  <a:pt x="18884" y="59337"/>
                  <a:pt x="16198" y="60273"/>
                </a:cubicBezTo>
                <a:cubicBezTo>
                  <a:pt x="18843" y="59907"/>
                  <a:pt x="25314" y="58971"/>
                  <a:pt x="28325" y="57017"/>
                </a:cubicBezTo>
                <a:cubicBezTo>
                  <a:pt x="32151" y="54535"/>
                  <a:pt x="35529" y="47087"/>
                  <a:pt x="35529" y="47087"/>
                </a:cubicBezTo>
                <a:lnTo>
                  <a:pt x="35529" y="47087"/>
                </a:lnTo>
                <a:cubicBezTo>
                  <a:pt x="35528" y="47087"/>
                  <a:pt x="23157" y="49814"/>
                  <a:pt x="19535" y="54290"/>
                </a:cubicBezTo>
                <a:cubicBezTo>
                  <a:pt x="17093" y="57383"/>
                  <a:pt x="15872" y="59093"/>
                  <a:pt x="15384" y="59866"/>
                </a:cubicBezTo>
                <a:cubicBezTo>
                  <a:pt x="15872" y="57180"/>
                  <a:pt x="16686" y="53883"/>
                  <a:pt x="18151" y="49976"/>
                </a:cubicBezTo>
                <a:cubicBezTo>
                  <a:pt x="19128" y="47413"/>
                  <a:pt x="19657" y="44808"/>
                  <a:pt x="19860" y="42203"/>
                </a:cubicBezTo>
                <a:lnTo>
                  <a:pt x="19860" y="42203"/>
                </a:lnTo>
                <a:cubicBezTo>
                  <a:pt x="19738" y="42285"/>
                  <a:pt x="19657" y="42325"/>
                  <a:pt x="19657" y="42325"/>
                </a:cubicBezTo>
                <a:lnTo>
                  <a:pt x="19453" y="41918"/>
                </a:lnTo>
                <a:cubicBezTo>
                  <a:pt x="19535" y="41878"/>
                  <a:pt x="27878" y="37442"/>
                  <a:pt x="30238" y="33250"/>
                </a:cubicBezTo>
                <a:lnTo>
                  <a:pt x="30645" y="33494"/>
                </a:lnTo>
                <a:cubicBezTo>
                  <a:pt x="28529" y="37279"/>
                  <a:pt x="21895" y="41104"/>
                  <a:pt x="20105" y="42081"/>
                </a:cubicBezTo>
                <a:cubicBezTo>
                  <a:pt x="21814" y="41918"/>
                  <a:pt x="27186" y="41104"/>
                  <a:pt x="30360" y="37157"/>
                </a:cubicBezTo>
                <a:cubicBezTo>
                  <a:pt x="34186" y="32436"/>
                  <a:pt x="33494" y="26576"/>
                  <a:pt x="33494" y="26576"/>
                </a:cubicBezTo>
                <a:lnTo>
                  <a:pt x="33494" y="26576"/>
                </a:lnTo>
                <a:cubicBezTo>
                  <a:pt x="33493" y="26576"/>
                  <a:pt x="26290" y="31541"/>
                  <a:pt x="23360" y="35366"/>
                </a:cubicBezTo>
                <a:cubicBezTo>
                  <a:pt x="21488" y="37808"/>
                  <a:pt x="20471" y="39884"/>
                  <a:pt x="19942" y="41064"/>
                </a:cubicBezTo>
                <a:cubicBezTo>
                  <a:pt x="20105" y="37930"/>
                  <a:pt x="19820" y="34796"/>
                  <a:pt x="19250" y="31744"/>
                </a:cubicBezTo>
                <a:cubicBezTo>
                  <a:pt x="21651" y="29872"/>
                  <a:pt x="30523" y="22587"/>
                  <a:pt x="31500" y="17134"/>
                </a:cubicBezTo>
                <a:cubicBezTo>
                  <a:pt x="32599" y="10826"/>
                  <a:pt x="31052" y="0"/>
                  <a:pt x="31052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6772563" y="3504036"/>
            <a:ext cx="1516916" cy="1639464"/>
          </a:xfrm>
          <a:custGeom>
            <a:avLst/>
            <a:gdLst/>
            <a:ahLst/>
            <a:cxnLst/>
            <a:rect l="l" t="t" r="r" b="b"/>
            <a:pathLst>
              <a:path w="106343" h="120505" extrusionOk="0">
                <a:moveTo>
                  <a:pt x="105650" y="692"/>
                </a:moveTo>
                <a:lnTo>
                  <a:pt x="105650" y="119813"/>
                </a:lnTo>
                <a:lnTo>
                  <a:pt x="693" y="119813"/>
                </a:lnTo>
                <a:lnTo>
                  <a:pt x="693" y="692"/>
                </a:lnTo>
                <a:close/>
                <a:moveTo>
                  <a:pt x="1" y="0"/>
                </a:moveTo>
                <a:lnTo>
                  <a:pt x="1" y="367"/>
                </a:lnTo>
                <a:lnTo>
                  <a:pt x="1" y="120505"/>
                </a:lnTo>
                <a:lnTo>
                  <a:pt x="106342" y="120505"/>
                </a:lnTo>
                <a:lnTo>
                  <a:pt x="106342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6772563" y="3642452"/>
            <a:ext cx="1389193" cy="1501048"/>
          </a:xfrm>
          <a:custGeom>
            <a:avLst/>
            <a:gdLst/>
            <a:ahLst/>
            <a:cxnLst/>
            <a:rect l="l" t="t" r="r" b="b"/>
            <a:pathLst>
              <a:path w="97389" h="110331" extrusionOk="0">
                <a:moveTo>
                  <a:pt x="96697" y="692"/>
                </a:moveTo>
                <a:lnTo>
                  <a:pt x="96697" y="109639"/>
                </a:lnTo>
                <a:lnTo>
                  <a:pt x="693" y="109639"/>
                </a:lnTo>
                <a:lnTo>
                  <a:pt x="693" y="692"/>
                </a:lnTo>
                <a:close/>
                <a:moveTo>
                  <a:pt x="1" y="1"/>
                </a:moveTo>
                <a:lnTo>
                  <a:pt x="1" y="326"/>
                </a:lnTo>
                <a:lnTo>
                  <a:pt x="1" y="110331"/>
                </a:lnTo>
                <a:lnTo>
                  <a:pt x="97389" y="110331"/>
                </a:lnTo>
                <a:lnTo>
                  <a:pt x="97389" y="1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8156520" y="3509015"/>
            <a:ext cx="128308" cy="1629505"/>
          </a:xfrm>
          <a:custGeom>
            <a:avLst/>
            <a:gdLst/>
            <a:ahLst/>
            <a:cxnLst/>
            <a:rect l="l" t="t" r="r" b="b"/>
            <a:pathLst>
              <a:path w="8995" h="119773" extrusionOk="0">
                <a:moveTo>
                  <a:pt x="8995" y="1"/>
                </a:moveTo>
                <a:lnTo>
                  <a:pt x="1" y="10134"/>
                </a:lnTo>
                <a:lnTo>
                  <a:pt x="1" y="119772"/>
                </a:lnTo>
                <a:lnTo>
                  <a:pt x="8995" y="119772"/>
                </a:lnTo>
                <a:lnTo>
                  <a:pt x="8995" y="1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8222123" y="4838409"/>
            <a:ext cx="62706" cy="300112"/>
          </a:xfrm>
          <a:custGeom>
            <a:avLst/>
            <a:gdLst/>
            <a:ahLst/>
            <a:cxnLst/>
            <a:rect l="l" t="t" r="r" b="b"/>
            <a:pathLst>
              <a:path w="4396" h="22059" extrusionOk="0">
                <a:moveTo>
                  <a:pt x="0" y="1"/>
                </a:moveTo>
                <a:lnTo>
                  <a:pt x="0" y="22058"/>
                </a:lnTo>
                <a:lnTo>
                  <a:pt x="4396" y="22058"/>
                </a:lnTo>
                <a:lnTo>
                  <a:pt x="43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8217472" y="4833973"/>
            <a:ext cx="72007" cy="309527"/>
          </a:xfrm>
          <a:custGeom>
            <a:avLst/>
            <a:gdLst/>
            <a:ahLst/>
            <a:cxnLst/>
            <a:rect l="l" t="t" r="r" b="b"/>
            <a:pathLst>
              <a:path w="5048" h="22751" extrusionOk="0">
                <a:moveTo>
                  <a:pt x="4355" y="652"/>
                </a:moveTo>
                <a:lnTo>
                  <a:pt x="4355" y="22059"/>
                </a:lnTo>
                <a:lnTo>
                  <a:pt x="693" y="22059"/>
                </a:lnTo>
                <a:lnTo>
                  <a:pt x="693" y="652"/>
                </a:lnTo>
                <a:close/>
                <a:moveTo>
                  <a:pt x="326" y="1"/>
                </a:moveTo>
                <a:cubicBezTo>
                  <a:pt x="245" y="1"/>
                  <a:pt x="164" y="1"/>
                  <a:pt x="123" y="82"/>
                </a:cubicBezTo>
                <a:cubicBezTo>
                  <a:pt x="41" y="164"/>
                  <a:pt x="1" y="245"/>
                  <a:pt x="1" y="327"/>
                </a:cubicBezTo>
                <a:lnTo>
                  <a:pt x="1" y="22384"/>
                </a:lnTo>
                <a:cubicBezTo>
                  <a:pt x="1" y="22466"/>
                  <a:pt x="41" y="22588"/>
                  <a:pt x="123" y="22629"/>
                </a:cubicBezTo>
                <a:cubicBezTo>
                  <a:pt x="164" y="22710"/>
                  <a:pt x="245" y="22751"/>
                  <a:pt x="326" y="22751"/>
                </a:cubicBezTo>
                <a:lnTo>
                  <a:pt x="4722" y="22751"/>
                </a:lnTo>
                <a:cubicBezTo>
                  <a:pt x="4803" y="22751"/>
                  <a:pt x="4884" y="22710"/>
                  <a:pt x="4966" y="22629"/>
                </a:cubicBezTo>
                <a:cubicBezTo>
                  <a:pt x="5007" y="22547"/>
                  <a:pt x="5047" y="22466"/>
                  <a:pt x="5047" y="22384"/>
                </a:cubicBezTo>
                <a:lnTo>
                  <a:pt x="5047" y="327"/>
                </a:lnTo>
                <a:cubicBezTo>
                  <a:pt x="5047" y="245"/>
                  <a:pt x="5007" y="164"/>
                  <a:pt x="4966" y="82"/>
                </a:cubicBezTo>
                <a:cubicBezTo>
                  <a:pt x="4884" y="1"/>
                  <a:pt x="4803" y="1"/>
                  <a:pt x="4722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8284814" y="4630226"/>
            <a:ext cx="270538" cy="508295"/>
          </a:xfrm>
          <a:custGeom>
            <a:avLst/>
            <a:gdLst/>
            <a:ahLst/>
            <a:cxnLst/>
            <a:rect l="l" t="t" r="r" b="b"/>
            <a:pathLst>
              <a:path w="18966" h="37361" extrusionOk="0">
                <a:moveTo>
                  <a:pt x="18965" y="0"/>
                </a:moveTo>
                <a:lnTo>
                  <a:pt x="1" y="15303"/>
                </a:lnTo>
                <a:lnTo>
                  <a:pt x="1" y="37360"/>
                </a:lnTo>
                <a:lnTo>
                  <a:pt x="18965" y="37360"/>
                </a:lnTo>
                <a:lnTo>
                  <a:pt x="18965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8279593" y="4625750"/>
            <a:ext cx="280409" cy="517750"/>
          </a:xfrm>
          <a:custGeom>
            <a:avLst/>
            <a:gdLst/>
            <a:ahLst/>
            <a:cxnLst/>
            <a:rect l="l" t="t" r="r" b="b"/>
            <a:pathLst>
              <a:path w="19658" h="38056" extrusionOk="0">
                <a:moveTo>
                  <a:pt x="19006" y="1062"/>
                </a:moveTo>
                <a:lnTo>
                  <a:pt x="19006" y="37364"/>
                </a:lnTo>
                <a:lnTo>
                  <a:pt x="692" y="37364"/>
                </a:lnTo>
                <a:lnTo>
                  <a:pt x="692" y="15794"/>
                </a:lnTo>
                <a:lnTo>
                  <a:pt x="19006" y="1062"/>
                </a:lnTo>
                <a:close/>
                <a:moveTo>
                  <a:pt x="19343" y="0"/>
                </a:moveTo>
                <a:cubicBezTo>
                  <a:pt x="19260" y="0"/>
                  <a:pt x="19178" y="35"/>
                  <a:pt x="19128" y="85"/>
                </a:cubicBezTo>
                <a:lnTo>
                  <a:pt x="163" y="15347"/>
                </a:lnTo>
                <a:cubicBezTo>
                  <a:pt x="82" y="15428"/>
                  <a:pt x="0" y="15509"/>
                  <a:pt x="0" y="15632"/>
                </a:cubicBezTo>
                <a:lnTo>
                  <a:pt x="0" y="37689"/>
                </a:lnTo>
                <a:cubicBezTo>
                  <a:pt x="0" y="37771"/>
                  <a:pt x="41" y="37893"/>
                  <a:pt x="122" y="37934"/>
                </a:cubicBezTo>
                <a:cubicBezTo>
                  <a:pt x="163" y="38015"/>
                  <a:pt x="285" y="38056"/>
                  <a:pt x="367" y="38056"/>
                </a:cubicBezTo>
                <a:lnTo>
                  <a:pt x="19331" y="38056"/>
                </a:lnTo>
                <a:cubicBezTo>
                  <a:pt x="19413" y="38056"/>
                  <a:pt x="19494" y="38015"/>
                  <a:pt x="19576" y="37934"/>
                </a:cubicBezTo>
                <a:cubicBezTo>
                  <a:pt x="19616" y="37852"/>
                  <a:pt x="19657" y="37771"/>
                  <a:pt x="19657" y="37689"/>
                </a:cubicBezTo>
                <a:lnTo>
                  <a:pt x="19657" y="329"/>
                </a:lnTo>
                <a:cubicBezTo>
                  <a:pt x="19657" y="207"/>
                  <a:pt x="19576" y="85"/>
                  <a:pt x="19494" y="45"/>
                </a:cubicBezTo>
                <a:cubicBezTo>
                  <a:pt x="19448" y="13"/>
                  <a:pt x="19395" y="0"/>
                  <a:pt x="19343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6103806" y="4838409"/>
            <a:ext cx="62706" cy="300112"/>
          </a:xfrm>
          <a:custGeom>
            <a:avLst/>
            <a:gdLst/>
            <a:ahLst/>
            <a:cxnLst/>
            <a:rect l="l" t="t" r="r" b="b"/>
            <a:pathLst>
              <a:path w="4396" h="22059" extrusionOk="0">
                <a:moveTo>
                  <a:pt x="1" y="1"/>
                </a:moveTo>
                <a:lnTo>
                  <a:pt x="1" y="22058"/>
                </a:lnTo>
                <a:lnTo>
                  <a:pt x="4396" y="22058"/>
                </a:lnTo>
                <a:lnTo>
                  <a:pt x="43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6099170" y="4833973"/>
            <a:ext cx="71993" cy="309527"/>
          </a:xfrm>
          <a:custGeom>
            <a:avLst/>
            <a:gdLst/>
            <a:ahLst/>
            <a:cxnLst/>
            <a:rect l="l" t="t" r="r" b="b"/>
            <a:pathLst>
              <a:path w="5047" h="22751" extrusionOk="0">
                <a:moveTo>
                  <a:pt x="4355" y="652"/>
                </a:moveTo>
                <a:lnTo>
                  <a:pt x="4355" y="22059"/>
                </a:lnTo>
                <a:lnTo>
                  <a:pt x="692" y="22059"/>
                </a:lnTo>
                <a:lnTo>
                  <a:pt x="692" y="652"/>
                </a:lnTo>
                <a:close/>
                <a:moveTo>
                  <a:pt x="326" y="1"/>
                </a:moveTo>
                <a:cubicBezTo>
                  <a:pt x="244" y="1"/>
                  <a:pt x="163" y="1"/>
                  <a:pt x="82" y="82"/>
                </a:cubicBezTo>
                <a:cubicBezTo>
                  <a:pt x="41" y="164"/>
                  <a:pt x="0" y="245"/>
                  <a:pt x="0" y="327"/>
                </a:cubicBezTo>
                <a:lnTo>
                  <a:pt x="0" y="22384"/>
                </a:lnTo>
                <a:cubicBezTo>
                  <a:pt x="0" y="22466"/>
                  <a:pt x="41" y="22588"/>
                  <a:pt x="82" y="22629"/>
                </a:cubicBezTo>
                <a:cubicBezTo>
                  <a:pt x="163" y="22710"/>
                  <a:pt x="244" y="22751"/>
                  <a:pt x="326" y="22751"/>
                </a:cubicBezTo>
                <a:lnTo>
                  <a:pt x="4721" y="22751"/>
                </a:lnTo>
                <a:cubicBezTo>
                  <a:pt x="4802" y="22751"/>
                  <a:pt x="4884" y="22710"/>
                  <a:pt x="4924" y="22629"/>
                </a:cubicBezTo>
                <a:cubicBezTo>
                  <a:pt x="5006" y="22547"/>
                  <a:pt x="5047" y="22466"/>
                  <a:pt x="5047" y="22384"/>
                </a:cubicBezTo>
                <a:lnTo>
                  <a:pt x="5047" y="327"/>
                </a:lnTo>
                <a:cubicBezTo>
                  <a:pt x="5047" y="245"/>
                  <a:pt x="5006" y="164"/>
                  <a:pt x="4924" y="82"/>
                </a:cubicBezTo>
                <a:cubicBezTo>
                  <a:pt x="4884" y="1"/>
                  <a:pt x="4802" y="1"/>
                  <a:pt x="472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6166512" y="4630226"/>
            <a:ext cx="270524" cy="508295"/>
          </a:xfrm>
          <a:custGeom>
            <a:avLst/>
            <a:gdLst/>
            <a:ahLst/>
            <a:cxnLst/>
            <a:rect l="l" t="t" r="r" b="b"/>
            <a:pathLst>
              <a:path w="18965" h="37361" extrusionOk="0">
                <a:moveTo>
                  <a:pt x="18965" y="0"/>
                </a:moveTo>
                <a:lnTo>
                  <a:pt x="0" y="15303"/>
                </a:lnTo>
                <a:lnTo>
                  <a:pt x="0" y="37360"/>
                </a:lnTo>
                <a:lnTo>
                  <a:pt x="18965" y="37360"/>
                </a:lnTo>
                <a:lnTo>
                  <a:pt x="18965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6161277" y="4625750"/>
            <a:ext cx="280409" cy="517750"/>
          </a:xfrm>
          <a:custGeom>
            <a:avLst/>
            <a:gdLst/>
            <a:ahLst/>
            <a:cxnLst/>
            <a:rect l="l" t="t" r="r" b="b"/>
            <a:pathLst>
              <a:path w="19658" h="38056" extrusionOk="0">
                <a:moveTo>
                  <a:pt x="18966" y="1062"/>
                </a:moveTo>
                <a:lnTo>
                  <a:pt x="18966" y="37364"/>
                </a:lnTo>
                <a:lnTo>
                  <a:pt x="693" y="37364"/>
                </a:lnTo>
                <a:lnTo>
                  <a:pt x="693" y="15794"/>
                </a:lnTo>
                <a:lnTo>
                  <a:pt x="18966" y="1062"/>
                </a:lnTo>
                <a:close/>
                <a:moveTo>
                  <a:pt x="19314" y="0"/>
                </a:moveTo>
                <a:cubicBezTo>
                  <a:pt x="19239" y="0"/>
                  <a:pt x="19163" y="35"/>
                  <a:pt x="19088" y="85"/>
                </a:cubicBezTo>
                <a:lnTo>
                  <a:pt x="123" y="15347"/>
                </a:lnTo>
                <a:cubicBezTo>
                  <a:pt x="41" y="15428"/>
                  <a:pt x="1" y="15509"/>
                  <a:pt x="1" y="15632"/>
                </a:cubicBezTo>
                <a:lnTo>
                  <a:pt x="1" y="37689"/>
                </a:lnTo>
                <a:cubicBezTo>
                  <a:pt x="1" y="37771"/>
                  <a:pt x="41" y="37893"/>
                  <a:pt x="123" y="37934"/>
                </a:cubicBezTo>
                <a:cubicBezTo>
                  <a:pt x="164" y="38015"/>
                  <a:pt x="245" y="38056"/>
                  <a:pt x="367" y="38056"/>
                </a:cubicBezTo>
                <a:lnTo>
                  <a:pt x="19332" y="38056"/>
                </a:lnTo>
                <a:cubicBezTo>
                  <a:pt x="19413" y="38056"/>
                  <a:pt x="19495" y="38015"/>
                  <a:pt x="19576" y="37934"/>
                </a:cubicBezTo>
                <a:cubicBezTo>
                  <a:pt x="19617" y="37852"/>
                  <a:pt x="19657" y="37771"/>
                  <a:pt x="19657" y="37689"/>
                </a:cubicBezTo>
                <a:lnTo>
                  <a:pt x="19657" y="329"/>
                </a:lnTo>
                <a:cubicBezTo>
                  <a:pt x="19657" y="207"/>
                  <a:pt x="19576" y="85"/>
                  <a:pt x="19454" y="45"/>
                </a:cubicBezTo>
                <a:cubicBezTo>
                  <a:pt x="19407" y="13"/>
                  <a:pt x="19361" y="0"/>
                  <a:pt x="19314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5862895" y="4582608"/>
            <a:ext cx="2891574" cy="308968"/>
          </a:xfrm>
          <a:custGeom>
            <a:avLst/>
            <a:gdLst/>
            <a:ahLst/>
            <a:cxnLst/>
            <a:rect l="l" t="t" r="r" b="b"/>
            <a:pathLst>
              <a:path w="202713" h="22710" extrusionOk="0">
                <a:moveTo>
                  <a:pt x="202713" y="0"/>
                </a:moveTo>
                <a:lnTo>
                  <a:pt x="0" y="21285"/>
                </a:lnTo>
                <a:lnTo>
                  <a:pt x="82" y="22709"/>
                </a:lnTo>
                <a:lnTo>
                  <a:pt x="175039" y="22709"/>
                </a:lnTo>
                <a:lnTo>
                  <a:pt x="202713" y="1425"/>
                </a:lnTo>
                <a:lnTo>
                  <a:pt x="202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5858245" y="4577956"/>
            <a:ext cx="2900874" cy="318056"/>
          </a:xfrm>
          <a:custGeom>
            <a:avLst/>
            <a:gdLst/>
            <a:ahLst/>
            <a:cxnLst/>
            <a:rect l="l" t="t" r="r" b="b"/>
            <a:pathLst>
              <a:path w="203365" h="23378" extrusionOk="0">
                <a:moveTo>
                  <a:pt x="202713" y="709"/>
                </a:moveTo>
                <a:lnTo>
                  <a:pt x="202713" y="1604"/>
                </a:lnTo>
                <a:lnTo>
                  <a:pt x="175214" y="22726"/>
                </a:lnTo>
                <a:lnTo>
                  <a:pt x="733" y="22726"/>
                </a:lnTo>
                <a:lnTo>
                  <a:pt x="693" y="21912"/>
                </a:lnTo>
                <a:lnTo>
                  <a:pt x="202713" y="709"/>
                </a:lnTo>
                <a:close/>
                <a:moveTo>
                  <a:pt x="203071" y="1"/>
                </a:moveTo>
                <a:cubicBezTo>
                  <a:pt x="203044" y="1"/>
                  <a:pt x="203020" y="6"/>
                  <a:pt x="202998" y="17"/>
                </a:cubicBezTo>
                <a:lnTo>
                  <a:pt x="286" y="21261"/>
                </a:lnTo>
                <a:cubicBezTo>
                  <a:pt x="123" y="21302"/>
                  <a:pt x="1" y="21464"/>
                  <a:pt x="1" y="21627"/>
                </a:cubicBezTo>
                <a:lnTo>
                  <a:pt x="82" y="23051"/>
                </a:lnTo>
                <a:cubicBezTo>
                  <a:pt x="82" y="23255"/>
                  <a:pt x="204" y="23377"/>
                  <a:pt x="408" y="23377"/>
                </a:cubicBezTo>
                <a:lnTo>
                  <a:pt x="175365" y="23377"/>
                </a:lnTo>
                <a:cubicBezTo>
                  <a:pt x="175446" y="23377"/>
                  <a:pt x="175527" y="23377"/>
                  <a:pt x="175568" y="23296"/>
                </a:cubicBezTo>
                <a:lnTo>
                  <a:pt x="203242" y="2052"/>
                </a:lnTo>
                <a:cubicBezTo>
                  <a:pt x="203323" y="1970"/>
                  <a:pt x="203364" y="1889"/>
                  <a:pt x="203364" y="1767"/>
                </a:cubicBezTo>
                <a:lnTo>
                  <a:pt x="203364" y="342"/>
                </a:lnTo>
                <a:cubicBezTo>
                  <a:pt x="203364" y="220"/>
                  <a:pt x="203323" y="139"/>
                  <a:pt x="203283" y="98"/>
                </a:cubicBezTo>
                <a:cubicBezTo>
                  <a:pt x="203223" y="39"/>
                  <a:pt x="203142" y="1"/>
                  <a:pt x="20307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5864051" y="4582608"/>
            <a:ext cx="2890418" cy="289037"/>
          </a:xfrm>
          <a:custGeom>
            <a:avLst/>
            <a:gdLst/>
            <a:ahLst/>
            <a:cxnLst/>
            <a:rect l="l" t="t" r="r" b="b"/>
            <a:pathLst>
              <a:path w="202632" h="21245" extrusionOk="0">
                <a:moveTo>
                  <a:pt x="44157" y="0"/>
                </a:moveTo>
                <a:lnTo>
                  <a:pt x="1" y="21244"/>
                </a:lnTo>
                <a:lnTo>
                  <a:pt x="174958" y="21244"/>
                </a:lnTo>
                <a:lnTo>
                  <a:pt x="2026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5858830" y="4577629"/>
            <a:ext cx="2900860" cy="298996"/>
          </a:xfrm>
          <a:custGeom>
            <a:avLst/>
            <a:gdLst/>
            <a:ahLst/>
            <a:cxnLst/>
            <a:rect l="l" t="t" r="r" b="b"/>
            <a:pathLst>
              <a:path w="203364" h="21977" extrusionOk="0">
                <a:moveTo>
                  <a:pt x="201980" y="692"/>
                </a:moveTo>
                <a:lnTo>
                  <a:pt x="175226" y="21285"/>
                </a:lnTo>
                <a:lnTo>
                  <a:pt x="1832" y="21285"/>
                </a:lnTo>
                <a:lnTo>
                  <a:pt x="44564" y="692"/>
                </a:lnTo>
                <a:close/>
                <a:moveTo>
                  <a:pt x="44523" y="0"/>
                </a:moveTo>
                <a:lnTo>
                  <a:pt x="44360" y="41"/>
                </a:lnTo>
                <a:lnTo>
                  <a:pt x="204" y="21326"/>
                </a:lnTo>
                <a:cubicBezTo>
                  <a:pt x="82" y="21407"/>
                  <a:pt x="1" y="21570"/>
                  <a:pt x="41" y="21692"/>
                </a:cubicBezTo>
                <a:cubicBezTo>
                  <a:pt x="82" y="21855"/>
                  <a:pt x="204" y="21977"/>
                  <a:pt x="367" y="21977"/>
                </a:cubicBezTo>
                <a:lnTo>
                  <a:pt x="175324" y="21977"/>
                </a:lnTo>
                <a:cubicBezTo>
                  <a:pt x="175405" y="21977"/>
                  <a:pt x="175486" y="21936"/>
                  <a:pt x="175527" y="21895"/>
                </a:cubicBezTo>
                <a:lnTo>
                  <a:pt x="203201" y="611"/>
                </a:lnTo>
                <a:cubicBezTo>
                  <a:pt x="203323" y="529"/>
                  <a:pt x="203364" y="407"/>
                  <a:pt x="203323" y="244"/>
                </a:cubicBezTo>
                <a:cubicBezTo>
                  <a:pt x="203282" y="122"/>
                  <a:pt x="203160" y="0"/>
                  <a:pt x="202998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7949858" y="4706631"/>
            <a:ext cx="431340" cy="116295"/>
          </a:xfrm>
          <a:custGeom>
            <a:avLst/>
            <a:gdLst/>
            <a:ahLst/>
            <a:cxnLst/>
            <a:rect l="l" t="t" r="r" b="b"/>
            <a:pathLst>
              <a:path w="30239" h="8548" extrusionOk="0">
                <a:moveTo>
                  <a:pt x="10704" y="1"/>
                </a:moveTo>
                <a:lnTo>
                  <a:pt x="0" y="8547"/>
                </a:lnTo>
                <a:lnTo>
                  <a:pt x="18558" y="8547"/>
                </a:lnTo>
                <a:lnTo>
                  <a:pt x="30238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944638" y="4702209"/>
            <a:ext cx="441782" cy="125696"/>
          </a:xfrm>
          <a:custGeom>
            <a:avLst/>
            <a:gdLst/>
            <a:ahLst/>
            <a:cxnLst/>
            <a:rect l="l" t="t" r="r" b="b"/>
            <a:pathLst>
              <a:path w="30971" h="9239" extrusionOk="0">
                <a:moveTo>
                  <a:pt x="29546" y="651"/>
                </a:moveTo>
                <a:lnTo>
                  <a:pt x="18831" y="8546"/>
                </a:lnTo>
                <a:lnTo>
                  <a:pt x="1343" y="8546"/>
                </a:lnTo>
                <a:lnTo>
                  <a:pt x="11192" y="651"/>
                </a:lnTo>
                <a:close/>
                <a:moveTo>
                  <a:pt x="11070" y="0"/>
                </a:moveTo>
                <a:cubicBezTo>
                  <a:pt x="10988" y="0"/>
                  <a:pt x="10907" y="0"/>
                  <a:pt x="10866" y="41"/>
                </a:cubicBezTo>
                <a:lnTo>
                  <a:pt x="163" y="8628"/>
                </a:lnTo>
                <a:cubicBezTo>
                  <a:pt x="41" y="8709"/>
                  <a:pt x="0" y="8872"/>
                  <a:pt x="82" y="8994"/>
                </a:cubicBezTo>
                <a:cubicBezTo>
                  <a:pt x="122" y="9116"/>
                  <a:pt x="244" y="9238"/>
                  <a:pt x="366" y="9238"/>
                </a:cubicBezTo>
                <a:lnTo>
                  <a:pt x="18924" y="9238"/>
                </a:lnTo>
                <a:cubicBezTo>
                  <a:pt x="18965" y="9238"/>
                  <a:pt x="19046" y="9198"/>
                  <a:pt x="19128" y="9157"/>
                </a:cubicBezTo>
                <a:lnTo>
                  <a:pt x="30808" y="611"/>
                </a:lnTo>
                <a:cubicBezTo>
                  <a:pt x="30889" y="529"/>
                  <a:pt x="30971" y="366"/>
                  <a:pt x="30889" y="204"/>
                </a:cubicBezTo>
                <a:cubicBezTo>
                  <a:pt x="30849" y="81"/>
                  <a:pt x="30726" y="0"/>
                  <a:pt x="30604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8359702" y="4582608"/>
            <a:ext cx="394767" cy="308968"/>
          </a:xfrm>
          <a:custGeom>
            <a:avLst/>
            <a:gdLst/>
            <a:ahLst/>
            <a:cxnLst/>
            <a:rect l="l" t="t" r="r" b="b"/>
            <a:pathLst>
              <a:path w="27675" h="22710" extrusionOk="0">
                <a:moveTo>
                  <a:pt x="27675" y="0"/>
                </a:moveTo>
                <a:lnTo>
                  <a:pt x="1" y="21244"/>
                </a:lnTo>
                <a:lnTo>
                  <a:pt x="1" y="22709"/>
                </a:lnTo>
                <a:lnTo>
                  <a:pt x="27675" y="1425"/>
                </a:lnTo>
                <a:lnTo>
                  <a:pt x="27675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8355052" y="4577820"/>
            <a:ext cx="404067" cy="318234"/>
          </a:xfrm>
          <a:custGeom>
            <a:avLst/>
            <a:gdLst/>
            <a:ahLst/>
            <a:cxnLst/>
            <a:rect l="l" t="t" r="r" b="b"/>
            <a:pathLst>
              <a:path w="28327" h="23391" extrusionOk="0">
                <a:moveTo>
                  <a:pt x="27675" y="1044"/>
                </a:moveTo>
                <a:lnTo>
                  <a:pt x="27675" y="1614"/>
                </a:lnTo>
                <a:lnTo>
                  <a:pt x="652" y="22370"/>
                </a:lnTo>
                <a:lnTo>
                  <a:pt x="652" y="22370"/>
                </a:lnTo>
                <a:lnTo>
                  <a:pt x="652" y="21800"/>
                </a:lnTo>
                <a:lnTo>
                  <a:pt x="27675" y="1044"/>
                </a:lnTo>
                <a:close/>
                <a:moveTo>
                  <a:pt x="27999" y="0"/>
                </a:moveTo>
                <a:cubicBezTo>
                  <a:pt x="27920" y="0"/>
                  <a:pt x="27845" y="20"/>
                  <a:pt x="27797" y="68"/>
                </a:cubicBezTo>
                <a:lnTo>
                  <a:pt x="123" y="21352"/>
                </a:lnTo>
                <a:cubicBezTo>
                  <a:pt x="42" y="21393"/>
                  <a:pt x="1" y="21515"/>
                  <a:pt x="1" y="21596"/>
                </a:cubicBezTo>
                <a:lnTo>
                  <a:pt x="1" y="23061"/>
                </a:lnTo>
                <a:cubicBezTo>
                  <a:pt x="1" y="23184"/>
                  <a:pt x="82" y="23306"/>
                  <a:pt x="164" y="23346"/>
                </a:cubicBezTo>
                <a:cubicBezTo>
                  <a:pt x="210" y="23377"/>
                  <a:pt x="263" y="23391"/>
                  <a:pt x="315" y="23391"/>
                </a:cubicBezTo>
                <a:cubicBezTo>
                  <a:pt x="398" y="23391"/>
                  <a:pt x="480" y="23356"/>
                  <a:pt x="530" y="23306"/>
                </a:cubicBezTo>
                <a:lnTo>
                  <a:pt x="28204" y="2062"/>
                </a:lnTo>
                <a:cubicBezTo>
                  <a:pt x="28285" y="1980"/>
                  <a:pt x="28326" y="1899"/>
                  <a:pt x="28326" y="1777"/>
                </a:cubicBezTo>
                <a:lnTo>
                  <a:pt x="28326" y="352"/>
                </a:lnTo>
                <a:cubicBezTo>
                  <a:pt x="28326" y="230"/>
                  <a:pt x="28245" y="108"/>
                  <a:pt x="28163" y="27"/>
                </a:cubicBezTo>
                <a:cubicBezTo>
                  <a:pt x="28113" y="10"/>
                  <a:pt x="28055" y="0"/>
                  <a:pt x="2799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8025902" y="4590908"/>
            <a:ext cx="521904" cy="154375"/>
          </a:xfrm>
          <a:custGeom>
            <a:avLst/>
            <a:gdLst/>
            <a:ahLst/>
            <a:cxnLst/>
            <a:rect l="l" t="t" r="r" b="b"/>
            <a:pathLst>
              <a:path w="36588" h="11347" extrusionOk="0">
                <a:moveTo>
                  <a:pt x="33128" y="1"/>
                </a:moveTo>
                <a:cubicBezTo>
                  <a:pt x="32599" y="1"/>
                  <a:pt x="32274" y="42"/>
                  <a:pt x="32233" y="42"/>
                </a:cubicBezTo>
                <a:lnTo>
                  <a:pt x="367" y="42"/>
                </a:lnTo>
                <a:cubicBezTo>
                  <a:pt x="164" y="42"/>
                  <a:pt x="1" y="204"/>
                  <a:pt x="1" y="367"/>
                </a:cubicBezTo>
                <a:cubicBezTo>
                  <a:pt x="1" y="571"/>
                  <a:pt x="164" y="733"/>
                  <a:pt x="367" y="733"/>
                </a:cubicBezTo>
                <a:lnTo>
                  <a:pt x="32274" y="733"/>
                </a:lnTo>
                <a:lnTo>
                  <a:pt x="32314" y="693"/>
                </a:lnTo>
                <a:lnTo>
                  <a:pt x="33128" y="693"/>
                </a:lnTo>
                <a:cubicBezTo>
                  <a:pt x="33698" y="693"/>
                  <a:pt x="34430" y="733"/>
                  <a:pt x="35000" y="896"/>
                </a:cubicBezTo>
                <a:cubicBezTo>
                  <a:pt x="35285" y="1018"/>
                  <a:pt x="35529" y="1140"/>
                  <a:pt x="35692" y="1263"/>
                </a:cubicBezTo>
                <a:cubicBezTo>
                  <a:pt x="35814" y="1385"/>
                  <a:pt x="35896" y="1547"/>
                  <a:pt x="35896" y="1751"/>
                </a:cubicBezTo>
                <a:cubicBezTo>
                  <a:pt x="35896" y="1873"/>
                  <a:pt x="35855" y="1995"/>
                  <a:pt x="35814" y="2158"/>
                </a:cubicBezTo>
                <a:cubicBezTo>
                  <a:pt x="35611" y="2687"/>
                  <a:pt x="35285" y="3053"/>
                  <a:pt x="34675" y="3379"/>
                </a:cubicBezTo>
                <a:cubicBezTo>
                  <a:pt x="33739" y="3867"/>
                  <a:pt x="32274" y="4193"/>
                  <a:pt x="30198" y="4356"/>
                </a:cubicBezTo>
                <a:cubicBezTo>
                  <a:pt x="28082" y="4559"/>
                  <a:pt x="25355" y="4640"/>
                  <a:pt x="21936" y="4762"/>
                </a:cubicBezTo>
                <a:cubicBezTo>
                  <a:pt x="17256" y="4925"/>
                  <a:pt x="14326" y="6431"/>
                  <a:pt x="12535" y="7896"/>
                </a:cubicBezTo>
                <a:cubicBezTo>
                  <a:pt x="10745" y="9402"/>
                  <a:pt x="10094" y="10867"/>
                  <a:pt x="10094" y="10867"/>
                </a:cubicBezTo>
                <a:cubicBezTo>
                  <a:pt x="10012" y="11071"/>
                  <a:pt x="10094" y="11274"/>
                  <a:pt x="10256" y="11315"/>
                </a:cubicBezTo>
                <a:cubicBezTo>
                  <a:pt x="10311" y="11337"/>
                  <a:pt x="10365" y="11347"/>
                  <a:pt x="10417" y="11347"/>
                </a:cubicBezTo>
                <a:cubicBezTo>
                  <a:pt x="10557" y="11347"/>
                  <a:pt x="10674" y="11271"/>
                  <a:pt x="10704" y="11152"/>
                </a:cubicBezTo>
                <a:cubicBezTo>
                  <a:pt x="10785" y="11030"/>
                  <a:pt x="11396" y="9646"/>
                  <a:pt x="13105" y="8303"/>
                </a:cubicBezTo>
                <a:cubicBezTo>
                  <a:pt x="14814" y="6960"/>
                  <a:pt x="17582" y="5576"/>
                  <a:pt x="21936" y="5454"/>
                </a:cubicBezTo>
                <a:cubicBezTo>
                  <a:pt x="26535" y="5292"/>
                  <a:pt x="29872" y="5169"/>
                  <a:pt x="32192" y="4803"/>
                </a:cubicBezTo>
                <a:cubicBezTo>
                  <a:pt x="33372" y="4640"/>
                  <a:pt x="34268" y="4356"/>
                  <a:pt x="35000" y="3989"/>
                </a:cubicBezTo>
                <a:cubicBezTo>
                  <a:pt x="35692" y="3623"/>
                  <a:pt x="36180" y="3094"/>
                  <a:pt x="36425" y="2402"/>
                </a:cubicBezTo>
                <a:cubicBezTo>
                  <a:pt x="36547" y="2199"/>
                  <a:pt x="36587" y="1954"/>
                  <a:pt x="36587" y="1751"/>
                </a:cubicBezTo>
                <a:cubicBezTo>
                  <a:pt x="36587" y="1344"/>
                  <a:pt x="36384" y="1018"/>
                  <a:pt x="36140" y="774"/>
                </a:cubicBezTo>
                <a:cubicBezTo>
                  <a:pt x="35773" y="408"/>
                  <a:pt x="35244" y="245"/>
                  <a:pt x="34675" y="123"/>
                </a:cubicBezTo>
                <a:cubicBezTo>
                  <a:pt x="34146" y="42"/>
                  <a:pt x="33576" y="1"/>
                  <a:pt x="33128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8084542" y="4713135"/>
            <a:ext cx="149776" cy="95942"/>
          </a:xfrm>
          <a:custGeom>
            <a:avLst/>
            <a:gdLst/>
            <a:ahLst/>
            <a:cxnLst/>
            <a:rect l="l" t="t" r="r" b="b"/>
            <a:pathLst>
              <a:path w="10500" h="7052" extrusionOk="0">
                <a:moveTo>
                  <a:pt x="6975" y="1"/>
                </a:moveTo>
                <a:cubicBezTo>
                  <a:pt x="5952" y="1"/>
                  <a:pt x="4660" y="133"/>
                  <a:pt x="3581" y="662"/>
                </a:cubicBezTo>
                <a:cubicBezTo>
                  <a:pt x="2279" y="1354"/>
                  <a:pt x="1058" y="3714"/>
                  <a:pt x="366" y="5342"/>
                </a:cubicBezTo>
                <a:cubicBezTo>
                  <a:pt x="0" y="6156"/>
                  <a:pt x="611" y="7052"/>
                  <a:pt x="1506" y="7052"/>
                </a:cubicBezTo>
                <a:lnTo>
                  <a:pt x="5535" y="7052"/>
                </a:lnTo>
                <a:cubicBezTo>
                  <a:pt x="5861" y="7052"/>
                  <a:pt x="6227" y="6930"/>
                  <a:pt x="6430" y="6645"/>
                </a:cubicBezTo>
                <a:lnTo>
                  <a:pt x="10500" y="2087"/>
                </a:lnTo>
                <a:cubicBezTo>
                  <a:pt x="10500" y="2087"/>
                  <a:pt x="10337" y="337"/>
                  <a:pt x="8750" y="133"/>
                </a:cubicBezTo>
                <a:cubicBezTo>
                  <a:pt x="8750" y="133"/>
                  <a:pt x="7997" y="1"/>
                  <a:pt x="6975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8170457" y="4729664"/>
            <a:ext cx="41224" cy="65018"/>
          </a:xfrm>
          <a:custGeom>
            <a:avLst/>
            <a:gdLst/>
            <a:ahLst/>
            <a:cxnLst/>
            <a:rect l="l" t="t" r="r" b="b"/>
            <a:pathLst>
              <a:path w="2890" h="4779" extrusionOk="0">
                <a:moveTo>
                  <a:pt x="2677" y="1"/>
                </a:moveTo>
                <a:cubicBezTo>
                  <a:pt x="2651" y="1"/>
                  <a:pt x="2627" y="6"/>
                  <a:pt x="2605" y="17"/>
                </a:cubicBezTo>
                <a:cubicBezTo>
                  <a:pt x="244" y="1360"/>
                  <a:pt x="0" y="3435"/>
                  <a:pt x="0" y="4249"/>
                </a:cubicBezTo>
                <a:cubicBezTo>
                  <a:pt x="0" y="4494"/>
                  <a:pt x="0" y="4616"/>
                  <a:pt x="0" y="4616"/>
                </a:cubicBezTo>
                <a:cubicBezTo>
                  <a:pt x="41" y="4738"/>
                  <a:pt x="122" y="4778"/>
                  <a:pt x="204" y="4778"/>
                </a:cubicBezTo>
                <a:cubicBezTo>
                  <a:pt x="285" y="4738"/>
                  <a:pt x="367" y="4656"/>
                  <a:pt x="367" y="4575"/>
                </a:cubicBezTo>
                <a:lnTo>
                  <a:pt x="326" y="4494"/>
                </a:lnTo>
                <a:cubicBezTo>
                  <a:pt x="326" y="4453"/>
                  <a:pt x="326" y="4372"/>
                  <a:pt x="326" y="4249"/>
                </a:cubicBezTo>
                <a:cubicBezTo>
                  <a:pt x="326" y="3476"/>
                  <a:pt x="570" y="1563"/>
                  <a:pt x="2768" y="302"/>
                </a:cubicBezTo>
                <a:cubicBezTo>
                  <a:pt x="2849" y="261"/>
                  <a:pt x="2890" y="180"/>
                  <a:pt x="2849" y="98"/>
                </a:cubicBezTo>
                <a:cubicBezTo>
                  <a:pt x="2819" y="39"/>
                  <a:pt x="2746" y="1"/>
                  <a:pt x="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6938600" y="4667327"/>
            <a:ext cx="1154073" cy="172198"/>
          </a:xfrm>
          <a:custGeom>
            <a:avLst/>
            <a:gdLst/>
            <a:ahLst/>
            <a:cxnLst/>
            <a:rect l="l" t="t" r="r" b="b"/>
            <a:pathLst>
              <a:path w="80906" h="12657" extrusionOk="0">
                <a:moveTo>
                  <a:pt x="15831" y="0"/>
                </a:moveTo>
                <a:lnTo>
                  <a:pt x="0" y="12657"/>
                </a:lnTo>
                <a:lnTo>
                  <a:pt x="65075" y="12657"/>
                </a:lnTo>
                <a:lnTo>
                  <a:pt x="809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6933364" y="4662891"/>
            <a:ext cx="1164543" cy="181068"/>
          </a:xfrm>
          <a:custGeom>
            <a:avLst/>
            <a:gdLst/>
            <a:ahLst/>
            <a:cxnLst/>
            <a:rect l="l" t="t" r="r" b="b"/>
            <a:pathLst>
              <a:path w="81640" h="13309" extrusionOk="0">
                <a:moveTo>
                  <a:pt x="80296" y="692"/>
                </a:moveTo>
                <a:lnTo>
                  <a:pt x="65340" y="12617"/>
                </a:lnTo>
                <a:lnTo>
                  <a:pt x="1344" y="12617"/>
                </a:lnTo>
                <a:lnTo>
                  <a:pt x="16320" y="692"/>
                </a:lnTo>
                <a:close/>
                <a:moveTo>
                  <a:pt x="16198" y="1"/>
                </a:moveTo>
                <a:cubicBezTo>
                  <a:pt x="16117" y="1"/>
                  <a:pt x="16035" y="41"/>
                  <a:pt x="15995" y="82"/>
                </a:cubicBezTo>
                <a:lnTo>
                  <a:pt x="164" y="12698"/>
                </a:lnTo>
                <a:cubicBezTo>
                  <a:pt x="42" y="12779"/>
                  <a:pt x="1" y="12942"/>
                  <a:pt x="42" y="13064"/>
                </a:cubicBezTo>
                <a:cubicBezTo>
                  <a:pt x="82" y="13227"/>
                  <a:pt x="204" y="13309"/>
                  <a:pt x="367" y="13309"/>
                </a:cubicBezTo>
                <a:lnTo>
                  <a:pt x="65442" y="13309"/>
                </a:lnTo>
                <a:cubicBezTo>
                  <a:pt x="65523" y="13309"/>
                  <a:pt x="65605" y="13268"/>
                  <a:pt x="65645" y="13227"/>
                </a:cubicBezTo>
                <a:lnTo>
                  <a:pt x="81476" y="611"/>
                </a:lnTo>
                <a:cubicBezTo>
                  <a:pt x="81598" y="530"/>
                  <a:pt x="81639" y="367"/>
                  <a:pt x="81598" y="245"/>
                </a:cubicBezTo>
                <a:cubicBezTo>
                  <a:pt x="81558" y="82"/>
                  <a:pt x="81436" y="1"/>
                  <a:pt x="81273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7862204" y="4662837"/>
            <a:ext cx="235704" cy="192007"/>
          </a:xfrm>
          <a:custGeom>
            <a:avLst/>
            <a:gdLst/>
            <a:ahLst/>
            <a:cxnLst/>
            <a:rect l="l" t="t" r="r" b="b"/>
            <a:pathLst>
              <a:path w="16524" h="14113" extrusionOk="0">
                <a:moveTo>
                  <a:pt x="16180" y="1"/>
                </a:moveTo>
                <a:cubicBezTo>
                  <a:pt x="16104" y="1"/>
                  <a:pt x="16029" y="36"/>
                  <a:pt x="15953" y="86"/>
                </a:cubicBezTo>
                <a:lnTo>
                  <a:pt x="122" y="12702"/>
                </a:lnTo>
                <a:cubicBezTo>
                  <a:pt x="41" y="12783"/>
                  <a:pt x="0" y="12865"/>
                  <a:pt x="0" y="12987"/>
                </a:cubicBezTo>
                <a:lnTo>
                  <a:pt x="0" y="13760"/>
                </a:lnTo>
                <a:cubicBezTo>
                  <a:pt x="0" y="13882"/>
                  <a:pt x="82" y="14004"/>
                  <a:pt x="204" y="14086"/>
                </a:cubicBezTo>
                <a:cubicBezTo>
                  <a:pt x="254" y="14103"/>
                  <a:pt x="305" y="14113"/>
                  <a:pt x="352" y="14113"/>
                </a:cubicBezTo>
                <a:cubicBezTo>
                  <a:pt x="420" y="14113"/>
                  <a:pt x="482" y="14093"/>
                  <a:pt x="529" y="14045"/>
                </a:cubicBezTo>
                <a:lnTo>
                  <a:pt x="16360" y="1388"/>
                </a:lnTo>
                <a:cubicBezTo>
                  <a:pt x="16442" y="1348"/>
                  <a:pt x="16523" y="1225"/>
                  <a:pt x="16523" y="1144"/>
                </a:cubicBezTo>
                <a:lnTo>
                  <a:pt x="16523" y="330"/>
                </a:lnTo>
                <a:cubicBezTo>
                  <a:pt x="16523" y="208"/>
                  <a:pt x="16442" y="86"/>
                  <a:pt x="16320" y="45"/>
                </a:cubicBezTo>
                <a:cubicBezTo>
                  <a:pt x="16273" y="14"/>
                  <a:pt x="16226" y="1"/>
                  <a:pt x="16180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7"/>
          <p:cNvSpPr/>
          <p:nvPr/>
        </p:nvSpPr>
        <p:spPr>
          <a:xfrm>
            <a:off x="6938600" y="4839511"/>
            <a:ext cx="928254" cy="10544"/>
          </a:xfrm>
          <a:custGeom>
            <a:avLst/>
            <a:gdLst/>
            <a:ahLst/>
            <a:cxnLst/>
            <a:rect l="l" t="t" r="r" b="b"/>
            <a:pathLst>
              <a:path w="65075" h="775" extrusionOk="0">
                <a:moveTo>
                  <a:pt x="0" y="1"/>
                </a:moveTo>
                <a:lnTo>
                  <a:pt x="0" y="774"/>
                </a:lnTo>
                <a:lnTo>
                  <a:pt x="65075" y="774"/>
                </a:lnTo>
                <a:lnTo>
                  <a:pt x="650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7"/>
          <p:cNvSpPr/>
          <p:nvPr/>
        </p:nvSpPr>
        <p:spPr>
          <a:xfrm>
            <a:off x="6933364" y="4834532"/>
            <a:ext cx="938724" cy="20503"/>
          </a:xfrm>
          <a:custGeom>
            <a:avLst/>
            <a:gdLst/>
            <a:ahLst/>
            <a:cxnLst/>
            <a:rect l="l" t="t" r="r" b="b"/>
            <a:pathLst>
              <a:path w="65809" h="1507" extrusionOk="0">
                <a:moveTo>
                  <a:pt x="65116" y="693"/>
                </a:moveTo>
                <a:lnTo>
                  <a:pt x="65116" y="815"/>
                </a:lnTo>
                <a:lnTo>
                  <a:pt x="693" y="815"/>
                </a:lnTo>
                <a:lnTo>
                  <a:pt x="693" y="693"/>
                </a:lnTo>
                <a:close/>
                <a:moveTo>
                  <a:pt x="367" y="1"/>
                </a:moveTo>
                <a:cubicBezTo>
                  <a:pt x="286" y="1"/>
                  <a:pt x="164" y="41"/>
                  <a:pt x="123" y="123"/>
                </a:cubicBezTo>
                <a:cubicBezTo>
                  <a:pt x="42" y="163"/>
                  <a:pt x="1" y="286"/>
                  <a:pt x="1" y="367"/>
                </a:cubicBezTo>
                <a:lnTo>
                  <a:pt x="1" y="1140"/>
                </a:lnTo>
                <a:cubicBezTo>
                  <a:pt x="1" y="1222"/>
                  <a:pt x="42" y="1344"/>
                  <a:pt x="123" y="1384"/>
                </a:cubicBezTo>
                <a:cubicBezTo>
                  <a:pt x="164" y="1466"/>
                  <a:pt x="286" y="1506"/>
                  <a:pt x="367" y="1506"/>
                </a:cubicBezTo>
                <a:lnTo>
                  <a:pt x="65442" y="1506"/>
                </a:lnTo>
                <a:cubicBezTo>
                  <a:pt x="65523" y="1506"/>
                  <a:pt x="65645" y="1466"/>
                  <a:pt x="65686" y="1384"/>
                </a:cubicBezTo>
                <a:cubicBezTo>
                  <a:pt x="65767" y="1344"/>
                  <a:pt x="65808" y="1222"/>
                  <a:pt x="65808" y="1140"/>
                </a:cubicBezTo>
                <a:lnTo>
                  <a:pt x="65808" y="367"/>
                </a:lnTo>
                <a:cubicBezTo>
                  <a:pt x="65808" y="286"/>
                  <a:pt x="65767" y="163"/>
                  <a:pt x="65686" y="123"/>
                </a:cubicBezTo>
                <a:cubicBezTo>
                  <a:pt x="65645" y="41"/>
                  <a:pt x="65523" y="1"/>
                  <a:pt x="65442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7"/>
          <p:cNvSpPr/>
          <p:nvPr/>
        </p:nvSpPr>
        <p:spPr>
          <a:xfrm>
            <a:off x="7206213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59" y="1710"/>
                </a:lnTo>
                <a:lnTo>
                  <a:pt x="1343" y="1710"/>
                </a:lnTo>
                <a:lnTo>
                  <a:pt x="2587" y="692"/>
                </a:lnTo>
                <a:close/>
                <a:moveTo>
                  <a:pt x="2442" y="0"/>
                </a:moveTo>
                <a:cubicBezTo>
                  <a:pt x="2361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81" y="2401"/>
                </a:lnTo>
                <a:cubicBezTo>
                  <a:pt x="4721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4"/>
                </a:cubicBezTo>
                <a:cubicBezTo>
                  <a:pt x="7041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7"/>
          <p:cNvSpPr/>
          <p:nvPr/>
        </p:nvSpPr>
        <p:spPr>
          <a:xfrm>
            <a:off x="7267750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18" y="1710"/>
                </a:lnTo>
                <a:lnTo>
                  <a:pt x="1303" y="1710"/>
                </a:lnTo>
                <a:lnTo>
                  <a:pt x="2546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2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40" y="2401"/>
                </a:lnTo>
                <a:cubicBezTo>
                  <a:pt x="4721" y="2401"/>
                  <a:pt x="4803" y="2361"/>
                  <a:pt x="4843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41" y="244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7"/>
          <p:cNvSpPr/>
          <p:nvPr/>
        </p:nvSpPr>
        <p:spPr>
          <a:xfrm>
            <a:off x="7144677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44" y="1710"/>
                </a:lnTo>
                <a:lnTo>
                  <a:pt x="2587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123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44" y="2361"/>
                  <a:pt x="4884" y="2320"/>
                </a:cubicBezTo>
                <a:lnTo>
                  <a:pt x="7000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7"/>
          <p:cNvSpPr/>
          <p:nvPr/>
        </p:nvSpPr>
        <p:spPr>
          <a:xfrm>
            <a:off x="7174860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45" y="693"/>
                </a:moveTo>
                <a:lnTo>
                  <a:pt x="4518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01" y="82"/>
                  <a:pt x="687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7"/>
          <p:cNvSpPr/>
          <p:nvPr/>
        </p:nvSpPr>
        <p:spPr>
          <a:xfrm>
            <a:off x="7266010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0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2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40" y="2402"/>
                </a:lnTo>
                <a:cubicBezTo>
                  <a:pt x="4721" y="2402"/>
                  <a:pt x="4803" y="2361"/>
                  <a:pt x="4884" y="2320"/>
                </a:cubicBezTo>
                <a:lnTo>
                  <a:pt x="6959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7"/>
          <p:cNvSpPr/>
          <p:nvPr/>
        </p:nvSpPr>
        <p:spPr>
          <a:xfrm>
            <a:off x="7204474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05" y="692"/>
                </a:moveTo>
                <a:lnTo>
                  <a:pt x="4558" y="1710"/>
                </a:lnTo>
                <a:lnTo>
                  <a:pt x="1343" y="1710"/>
                </a:lnTo>
                <a:lnTo>
                  <a:pt x="2564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45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7"/>
          <p:cNvSpPr/>
          <p:nvPr/>
        </p:nvSpPr>
        <p:spPr>
          <a:xfrm>
            <a:off x="7328702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44" y="1710"/>
                </a:lnTo>
                <a:lnTo>
                  <a:pt x="2587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82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44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7"/>
          <p:cNvSpPr/>
          <p:nvPr/>
        </p:nvSpPr>
        <p:spPr>
          <a:xfrm>
            <a:off x="7635214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44" y="1710"/>
                </a:lnTo>
                <a:lnTo>
                  <a:pt x="2587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123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44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7"/>
          <p:cNvSpPr/>
          <p:nvPr/>
        </p:nvSpPr>
        <p:spPr>
          <a:xfrm>
            <a:off x="7326962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77" y="1710"/>
                </a:lnTo>
                <a:lnTo>
                  <a:pt x="1343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7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123" y="2279"/>
                  <a:pt x="245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43" y="2361"/>
                  <a:pt x="4884" y="2320"/>
                </a:cubicBezTo>
                <a:lnTo>
                  <a:pt x="700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7"/>
          <p:cNvSpPr/>
          <p:nvPr/>
        </p:nvSpPr>
        <p:spPr>
          <a:xfrm>
            <a:off x="7390238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18" y="1710"/>
                </a:lnTo>
                <a:lnTo>
                  <a:pt x="1303" y="1710"/>
                </a:lnTo>
                <a:lnTo>
                  <a:pt x="2546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40" y="2401"/>
                </a:lnTo>
                <a:cubicBezTo>
                  <a:pt x="4721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4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7"/>
          <p:cNvSpPr/>
          <p:nvPr/>
        </p:nvSpPr>
        <p:spPr>
          <a:xfrm>
            <a:off x="7757703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59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80" y="82"/>
                </a:cubicBezTo>
                <a:lnTo>
                  <a:pt x="163" y="1791"/>
                </a:lnTo>
                <a:cubicBezTo>
                  <a:pt x="41" y="1872"/>
                  <a:pt x="1" y="2035"/>
                  <a:pt x="82" y="2157"/>
                </a:cubicBezTo>
                <a:cubicBezTo>
                  <a:pt x="123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44" y="2361"/>
                  <a:pt x="4884" y="2320"/>
                </a:cubicBezTo>
                <a:lnTo>
                  <a:pt x="7001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7"/>
          <p:cNvSpPr/>
          <p:nvPr/>
        </p:nvSpPr>
        <p:spPr>
          <a:xfrm>
            <a:off x="7787887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59" y="1669"/>
                </a:lnTo>
                <a:lnTo>
                  <a:pt x="1338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87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7"/>
          <p:cNvSpPr/>
          <p:nvPr/>
        </p:nvSpPr>
        <p:spPr>
          <a:xfrm>
            <a:off x="7696751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59" y="1710"/>
                </a:lnTo>
                <a:lnTo>
                  <a:pt x="1303" y="1710"/>
                </a:lnTo>
                <a:lnTo>
                  <a:pt x="2546" y="692"/>
                </a:lnTo>
                <a:close/>
                <a:moveTo>
                  <a:pt x="2442" y="0"/>
                </a:moveTo>
                <a:cubicBezTo>
                  <a:pt x="2361" y="0"/>
                  <a:pt x="228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40" y="2401"/>
                </a:lnTo>
                <a:cubicBezTo>
                  <a:pt x="4721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4"/>
                </a:cubicBezTo>
                <a:cubicBezTo>
                  <a:pt x="7041" y="122"/>
                  <a:pt x="6878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7"/>
          <p:cNvSpPr/>
          <p:nvPr/>
        </p:nvSpPr>
        <p:spPr>
          <a:xfrm>
            <a:off x="7574263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18" y="1710"/>
                </a:lnTo>
                <a:lnTo>
                  <a:pt x="1303" y="1710"/>
                </a:lnTo>
                <a:lnTo>
                  <a:pt x="2546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40" y="2401"/>
                </a:lnTo>
                <a:cubicBezTo>
                  <a:pt x="4721" y="2401"/>
                  <a:pt x="4803" y="2361"/>
                  <a:pt x="4843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41" y="244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7"/>
          <p:cNvSpPr/>
          <p:nvPr/>
        </p:nvSpPr>
        <p:spPr>
          <a:xfrm>
            <a:off x="7451190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44" y="1710"/>
                </a:lnTo>
                <a:lnTo>
                  <a:pt x="2587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80" y="82"/>
                </a:cubicBezTo>
                <a:lnTo>
                  <a:pt x="163" y="1791"/>
                </a:lnTo>
                <a:cubicBezTo>
                  <a:pt x="41" y="1872"/>
                  <a:pt x="1" y="2035"/>
                  <a:pt x="82" y="2157"/>
                </a:cubicBezTo>
                <a:cubicBezTo>
                  <a:pt x="123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44" y="2361"/>
                  <a:pt x="4884" y="2320"/>
                </a:cubicBezTo>
                <a:lnTo>
                  <a:pt x="7001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7"/>
          <p:cNvSpPr/>
          <p:nvPr/>
        </p:nvSpPr>
        <p:spPr>
          <a:xfrm>
            <a:off x="7512726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80" y="692"/>
                </a:moveTo>
                <a:lnTo>
                  <a:pt x="4559" y="1710"/>
                </a:lnTo>
                <a:lnTo>
                  <a:pt x="1344" y="1710"/>
                </a:lnTo>
                <a:lnTo>
                  <a:pt x="2587" y="692"/>
                </a:lnTo>
                <a:close/>
                <a:moveTo>
                  <a:pt x="2442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7"/>
          <p:cNvSpPr/>
          <p:nvPr/>
        </p:nvSpPr>
        <p:spPr>
          <a:xfrm>
            <a:off x="7572523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0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40" y="2402"/>
                </a:lnTo>
                <a:cubicBezTo>
                  <a:pt x="4721" y="2402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7"/>
          <p:cNvSpPr/>
          <p:nvPr/>
        </p:nvSpPr>
        <p:spPr>
          <a:xfrm>
            <a:off x="7665398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18" y="1669"/>
                </a:lnTo>
                <a:lnTo>
                  <a:pt x="1303" y="1669"/>
                </a:lnTo>
                <a:lnTo>
                  <a:pt x="2543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4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41" y="204"/>
                </a:cubicBezTo>
                <a:cubicBezTo>
                  <a:pt x="7001" y="82"/>
                  <a:pt x="687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>
            <a:off x="7542340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0" y="693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3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79" y="82"/>
                </a:cubicBezTo>
                <a:lnTo>
                  <a:pt x="163" y="1751"/>
                </a:lnTo>
                <a:cubicBezTo>
                  <a:pt x="41" y="1832"/>
                  <a:pt x="0" y="1995"/>
                  <a:pt x="81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7"/>
          <p:cNvSpPr/>
          <p:nvPr/>
        </p:nvSpPr>
        <p:spPr>
          <a:xfrm>
            <a:off x="7419837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59" y="1669"/>
                </a:lnTo>
                <a:lnTo>
                  <a:pt x="1344" y="1669"/>
                </a:lnTo>
                <a:lnTo>
                  <a:pt x="2584" y="693"/>
                </a:lnTo>
                <a:close/>
                <a:moveTo>
                  <a:pt x="2484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3" y="2361"/>
                  <a:pt x="4844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7"/>
          <p:cNvSpPr/>
          <p:nvPr/>
        </p:nvSpPr>
        <p:spPr>
          <a:xfrm>
            <a:off x="7603861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59" y="1669"/>
                </a:lnTo>
                <a:lnTo>
                  <a:pt x="1344" y="1669"/>
                </a:lnTo>
                <a:lnTo>
                  <a:pt x="2584" y="693"/>
                </a:lnTo>
                <a:close/>
                <a:moveTo>
                  <a:pt x="244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81" y="2361"/>
                </a:lnTo>
                <a:cubicBezTo>
                  <a:pt x="4763" y="2361"/>
                  <a:pt x="4803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7"/>
          <p:cNvSpPr/>
          <p:nvPr/>
        </p:nvSpPr>
        <p:spPr>
          <a:xfrm>
            <a:off x="7388498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4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81" y="2402"/>
                </a:lnTo>
                <a:cubicBezTo>
                  <a:pt x="4721" y="2402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7"/>
          <p:cNvSpPr/>
          <p:nvPr/>
        </p:nvSpPr>
        <p:spPr>
          <a:xfrm>
            <a:off x="7235827" y="4737637"/>
            <a:ext cx="101591" cy="32135"/>
          </a:xfrm>
          <a:custGeom>
            <a:avLst/>
            <a:gdLst/>
            <a:ahLst/>
            <a:cxnLst/>
            <a:rect l="l" t="t" r="r" b="b"/>
            <a:pathLst>
              <a:path w="7122" h="2362" extrusionOk="0">
                <a:moveTo>
                  <a:pt x="5820" y="693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3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7"/>
          <p:cNvSpPr/>
          <p:nvPr/>
        </p:nvSpPr>
        <p:spPr>
          <a:xfrm>
            <a:off x="7358886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18" y="1669"/>
                </a:lnTo>
                <a:lnTo>
                  <a:pt x="1303" y="1669"/>
                </a:lnTo>
                <a:lnTo>
                  <a:pt x="2543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4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41" y="204"/>
                </a:cubicBezTo>
                <a:cubicBezTo>
                  <a:pt x="7001" y="82"/>
                  <a:pt x="687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7"/>
          <p:cNvSpPr/>
          <p:nvPr/>
        </p:nvSpPr>
        <p:spPr>
          <a:xfrm>
            <a:off x="7297348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59" y="1669"/>
                </a:lnTo>
                <a:lnTo>
                  <a:pt x="1344" y="1669"/>
                </a:lnTo>
                <a:lnTo>
                  <a:pt x="2584" y="693"/>
                </a:lnTo>
                <a:close/>
                <a:moveTo>
                  <a:pt x="2443" y="1"/>
                </a:moveTo>
                <a:cubicBezTo>
                  <a:pt x="2361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81" y="2361"/>
                </a:lnTo>
                <a:cubicBezTo>
                  <a:pt x="4722" y="2361"/>
                  <a:pt x="4803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87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7"/>
          <p:cNvSpPr/>
          <p:nvPr/>
        </p:nvSpPr>
        <p:spPr>
          <a:xfrm>
            <a:off x="7481374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18" y="1669"/>
                </a:lnTo>
                <a:lnTo>
                  <a:pt x="1303" y="1669"/>
                </a:lnTo>
                <a:lnTo>
                  <a:pt x="2543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01" y="82"/>
                  <a:pt x="687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7"/>
          <p:cNvSpPr/>
          <p:nvPr/>
        </p:nvSpPr>
        <p:spPr>
          <a:xfrm>
            <a:off x="7510986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77" y="1710"/>
                </a:lnTo>
                <a:lnTo>
                  <a:pt x="1343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123" y="2279"/>
                  <a:pt x="245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4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7817499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59" y="1710"/>
                </a:lnTo>
                <a:lnTo>
                  <a:pt x="1333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123" y="2279"/>
                  <a:pt x="245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4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7"/>
          <p:cNvSpPr/>
          <p:nvPr/>
        </p:nvSpPr>
        <p:spPr>
          <a:xfrm>
            <a:off x="7450035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0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2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40" y="2402"/>
                </a:lnTo>
                <a:cubicBezTo>
                  <a:pt x="4721" y="2402"/>
                  <a:pt x="4802" y="2361"/>
                  <a:pt x="4843" y="2320"/>
                </a:cubicBezTo>
                <a:lnTo>
                  <a:pt x="6959" y="611"/>
                </a:lnTo>
                <a:cubicBezTo>
                  <a:pt x="7082" y="529"/>
                  <a:pt x="7122" y="367"/>
                  <a:pt x="7041" y="245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7"/>
          <p:cNvSpPr/>
          <p:nvPr/>
        </p:nvSpPr>
        <p:spPr>
          <a:xfrm>
            <a:off x="7695011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4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7"/>
          <p:cNvSpPr/>
          <p:nvPr/>
        </p:nvSpPr>
        <p:spPr>
          <a:xfrm>
            <a:off x="7756547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36" y="1710"/>
                </a:lnTo>
                <a:lnTo>
                  <a:pt x="130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2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40" y="2402"/>
                </a:lnTo>
                <a:cubicBezTo>
                  <a:pt x="4721" y="2402"/>
                  <a:pt x="4803" y="2361"/>
                  <a:pt x="4843" y="2320"/>
                </a:cubicBezTo>
                <a:lnTo>
                  <a:pt x="6959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7"/>
          <p:cNvSpPr/>
          <p:nvPr/>
        </p:nvSpPr>
        <p:spPr>
          <a:xfrm>
            <a:off x="7726364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0" y="693"/>
                </a:moveTo>
                <a:lnTo>
                  <a:pt x="4558" y="1669"/>
                </a:lnTo>
                <a:lnTo>
                  <a:pt x="1352" y="1669"/>
                </a:lnTo>
                <a:lnTo>
                  <a:pt x="2605" y="693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7"/>
          <p:cNvSpPr/>
          <p:nvPr/>
        </p:nvSpPr>
        <p:spPr>
          <a:xfrm>
            <a:off x="7633475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820" y="692"/>
                </a:moveTo>
                <a:lnTo>
                  <a:pt x="4577" y="1710"/>
                </a:lnTo>
                <a:lnTo>
                  <a:pt x="1344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80" y="82"/>
                </a:cubicBezTo>
                <a:lnTo>
                  <a:pt x="163" y="1791"/>
                </a:lnTo>
                <a:cubicBezTo>
                  <a:pt x="41" y="1872"/>
                  <a:pt x="1" y="2035"/>
                  <a:pt x="82" y="2157"/>
                </a:cubicBezTo>
                <a:cubicBezTo>
                  <a:pt x="123" y="2279"/>
                  <a:pt x="245" y="2402"/>
                  <a:pt x="367" y="2402"/>
                </a:cubicBezTo>
                <a:lnTo>
                  <a:pt x="4681" y="2402"/>
                </a:lnTo>
                <a:cubicBezTo>
                  <a:pt x="4762" y="2402"/>
                  <a:pt x="4843" y="2361"/>
                  <a:pt x="4884" y="2320"/>
                </a:cubicBezTo>
                <a:lnTo>
                  <a:pt x="7000" y="611"/>
                </a:lnTo>
                <a:cubicBezTo>
                  <a:pt x="7082" y="529"/>
                  <a:pt x="7123" y="367"/>
                  <a:pt x="7082" y="245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7"/>
          <p:cNvSpPr/>
          <p:nvPr/>
        </p:nvSpPr>
        <p:spPr>
          <a:xfrm>
            <a:off x="7483114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80" y="692"/>
                </a:moveTo>
                <a:lnTo>
                  <a:pt x="4518" y="1669"/>
                </a:lnTo>
                <a:lnTo>
                  <a:pt x="1303" y="1669"/>
                </a:lnTo>
                <a:lnTo>
                  <a:pt x="2543" y="692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0"/>
                  <a:pt x="484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42" y="204"/>
                </a:cubicBezTo>
                <a:cubicBezTo>
                  <a:pt x="7001" y="82"/>
                  <a:pt x="687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7"/>
          <p:cNvSpPr/>
          <p:nvPr/>
        </p:nvSpPr>
        <p:spPr>
          <a:xfrm>
            <a:off x="7544079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39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7"/>
          <p:cNvSpPr/>
          <p:nvPr/>
        </p:nvSpPr>
        <p:spPr>
          <a:xfrm>
            <a:off x="7421591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79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42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1" y="2280"/>
                  <a:pt x="204" y="2361"/>
                  <a:pt x="366" y="2361"/>
                </a:cubicBezTo>
                <a:lnTo>
                  <a:pt x="4680" y="2361"/>
                </a:lnTo>
                <a:cubicBezTo>
                  <a:pt x="4721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7"/>
          <p:cNvSpPr/>
          <p:nvPr/>
        </p:nvSpPr>
        <p:spPr>
          <a:xfrm>
            <a:off x="7605616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79" y="692"/>
                </a:moveTo>
                <a:lnTo>
                  <a:pt x="4517" y="1669"/>
                </a:lnTo>
                <a:lnTo>
                  <a:pt x="1302" y="1669"/>
                </a:lnTo>
                <a:lnTo>
                  <a:pt x="2542" y="692"/>
                </a:lnTo>
                <a:close/>
                <a:moveTo>
                  <a:pt x="2442" y="1"/>
                </a:moveTo>
                <a:cubicBezTo>
                  <a:pt x="2360" y="1"/>
                  <a:pt x="2279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1" y="2280"/>
                  <a:pt x="204" y="2361"/>
                  <a:pt x="366" y="2361"/>
                </a:cubicBezTo>
                <a:lnTo>
                  <a:pt x="4640" y="2361"/>
                </a:lnTo>
                <a:cubicBezTo>
                  <a:pt x="4721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878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7"/>
          <p:cNvSpPr/>
          <p:nvPr/>
        </p:nvSpPr>
        <p:spPr>
          <a:xfrm>
            <a:off x="7360055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79" y="82"/>
                </a:cubicBezTo>
                <a:lnTo>
                  <a:pt x="163" y="1751"/>
                </a:lnTo>
                <a:cubicBezTo>
                  <a:pt x="41" y="1832"/>
                  <a:pt x="0" y="1995"/>
                  <a:pt x="82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7"/>
          <p:cNvSpPr/>
          <p:nvPr/>
        </p:nvSpPr>
        <p:spPr>
          <a:xfrm>
            <a:off x="7299103" y="4783595"/>
            <a:ext cx="101591" cy="32121"/>
          </a:xfrm>
          <a:custGeom>
            <a:avLst/>
            <a:gdLst/>
            <a:ahLst/>
            <a:cxnLst/>
            <a:rect l="l" t="t" r="r" b="b"/>
            <a:pathLst>
              <a:path w="7122" h="2361" extrusionOk="0">
                <a:moveTo>
                  <a:pt x="5779" y="692"/>
                </a:moveTo>
                <a:lnTo>
                  <a:pt x="4517" y="1669"/>
                </a:lnTo>
                <a:lnTo>
                  <a:pt x="1302" y="1669"/>
                </a:lnTo>
                <a:lnTo>
                  <a:pt x="2542" y="692"/>
                </a:lnTo>
                <a:close/>
                <a:moveTo>
                  <a:pt x="2442" y="1"/>
                </a:moveTo>
                <a:cubicBezTo>
                  <a:pt x="2360" y="1"/>
                  <a:pt x="2279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1" y="2280"/>
                  <a:pt x="203" y="2361"/>
                  <a:pt x="366" y="2361"/>
                </a:cubicBezTo>
                <a:lnTo>
                  <a:pt x="4639" y="2361"/>
                </a:lnTo>
                <a:cubicBezTo>
                  <a:pt x="4721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00" y="82"/>
                  <a:pt x="6878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7"/>
          <p:cNvSpPr/>
          <p:nvPr/>
        </p:nvSpPr>
        <p:spPr>
          <a:xfrm>
            <a:off x="7666568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79" y="82"/>
                </a:cubicBezTo>
                <a:lnTo>
                  <a:pt x="163" y="1751"/>
                </a:lnTo>
                <a:cubicBezTo>
                  <a:pt x="41" y="1832"/>
                  <a:pt x="0" y="1995"/>
                  <a:pt x="82" y="2117"/>
                </a:cubicBezTo>
                <a:cubicBezTo>
                  <a:pt x="122" y="2280"/>
                  <a:pt x="244" y="2361"/>
                  <a:pt x="367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2" y="489"/>
                  <a:pt x="7122" y="367"/>
                  <a:pt x="7082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7"/>
          <p:cNvSpPr/>
          <p:nvPr/>
        </p:nvSpPr>
        <p:spPr>
          <a:xfrm>
            <a:off x="7176030" y="4783595"/>
            <a:ext cx="102176" cy="32121"/>
          </a:xfrm>
          <a:custGeom>
            <a:avLst/>
            <a:gdLst/>
            <a:ahLst/>
            <a:cxnLst/>
            <a:rect l="l" t="t" r="r" b="b"/>
            <a:pathLst>
              <a:path w="716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79" y="82"/>
                </a:cubicBezTo>
                <a:lnTo>
                  <a:pt x="163" y="1751"/>
                </a:lnTo>
                <a:cubicBezTo>
                  <a:pt x="82" y="1832"/>
                  <a:pt x="0" y="1995"/>
                  <a:pt x="82" y="2117"/>
                </a:cubicBezTo>
                <a:cubicBezTo>
                  <a:pt x="122" y="2280"/>
                  <a:pt x="244" y="2361"/>
                  <a:pt x="407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122" y="489"/>
                  <a:pt x="7163" y="367"/>
                  <a:pt x="7082" y="204"/>
                </a:cubicBezTo>
                <a:cubicBezTo>
                  <a:pt x="7041" y="82"/>
                  <a:pt x="6919" y="1"/>
                  <a:pt x="679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7"/>
          <p:cNvSpPr/>
          <p:nvPr/>
        </p:nvSpPr>
        <p:spPr>
          <a:xfrm>
            <a:off x="7237567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7"/>
          <p:cNvSpPr/>
          <p:nvPr/>
        </p:nvSpPr>
        <p:spPr>
          <a:xfrm>
            <a:off x="7848852" y="4737637"/>
            <a:ext cx="102176" cy="32135"/>
          </a:xfrm>
          <a:custGeom>
            <a:avLst/>
            <a:gdLst/>
            <a:ahLst/>
            <a:cxnLst/>
            <a:rect l="l" t="t" r="r" b="b"/>
            <a:pathLst>
              <a:path w="7163" h="2362" extrusionOk="0">
                <a:moveTo>
                  <a:pt x="5820" y="693"/>
                </a:moveTo>
                <a:lnTo>
                  <a:pt x="4558" y="1669"/>
                </a:lnTo>
                <a:lnTo>
                  <a:pt x="1378" y="1669"/>
                </a:lnTo>
                <a:lnTo>
                  <a:pt x="2605" y="693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79" y="82"/>
                </a:cubicBezTo>
                <a:lnTo>
                  <a:pt x="163" y="1751"/>
                </a:lnTo>
                <a:cubicBezTo>
                  <a:pt x="41" y="1832"/>
                  <a:pt x="0" y="1995"/>
                  <a:pt x="82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1" y="489"/>
                  <a:pt x="7163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7"/>
          <p:cNvSpPr/>
          <p:nvPr/>
        </p:nvSpPr>
        <p:spPr>
          <a:xfrm>
            <a:off x="7908634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59" y="1669"/>
                </a:lnTo>
                <a:lnTo>
                  <a:pt x="1344" y="1669"/>
                </a:lnTo>
                <a:lnTo>
                  <a:pt x="2584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123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44" y="2321"/>
                  <a:pt x="4885" y="2280"/>
                </a:cubicBezTo>
                <a:lnTo>
                  <a:pt x="7001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7"/>
          <p:cNvSpPr/>
          <p:nvPr/>
        </p:nvSpPr>
        <p:spPr>
          <a:xfrm>
            <a:off x="7879035" y="4714386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79" y="692"/>
                </a:moveTo>
                <a:lnTo>
                  <a:pt x="4558" y="1710"/>
                </a:lnTo>
                <a:lnTo>
                  <a:pt x="1318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2"/>
                  <a:pt x="367" y="2402"/>
                </a:cubicBezTo>
                <a:lnTo>
                  <a:pt x="4640" y="2402"/>
                </a:lnTo>
                <a:cubicBezTo>
                  <a:pt x="4721" y="2402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5"/>
                </a:cubicBezTo>
                <a:cubicBezTo>
                  <a:pt x="7041" y="122"/>
                  <a:pt x="6878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7"/>
          <p:cNvSpPr/>
          <p:nvPr/>
        </p:nvSpPr>
        <p:spPr>
          <a:xfrm>
            <a:off x="7115078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79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42" y="1"/>
                </a:moveTo>
                <a:cubicBezTo>
                  <a:pt x="2360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1" y="2280"/>
                  <a:pt x="204" y="2361"/>
                  <a:pt x="366" y="2361"/>
                </a:cubicBezTo>
                <a:lnTo>
                  <a:pt x="4680" y="2361"/>
                </a:lnTo>
                <a:cubicBezTo>
                  <a:pt x="4721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878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7"/>
          <p:cNvSpPr/>
          <p:nvPr/>
        </p:nvSpPr>
        <p:spPr>
          <a:xfrm>
            <a:off x="7728104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79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42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7"/>
          <p:cNvSpPr/>
          <p:nvPr/>
        </p:nvSpPr>
        <p:spPr>
          <a:xfrm>
            <a:off x="7789640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779" y="692"/>
                </a:moveTo>
                <a:lnTo>
                  <a:pt x="4517" y="1669"/>
                </a:lnTo>
                <a:lnTo>
                  <a:pt x="1337" y="1669"/>
                </a:lnTo>
                <a:lnTo>
                  <a:pt x="2564" y="692"/>
                </a:lnTo>
                <a:close/>
                <a:moveTo>
                  <a:pt x="2442" y="1"/>
                </a:moveTo>
                <a:cubicBezTo>
                  <a:pt x="2360" y="1"/>
                  <a:pt x="2279" y="41"/>
                  <a:pt x="2238" y="82"/>
                </a:cubicBezTo>
                <a:lnTo>
                  <a:pt x="122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81" y="2280"/>
                  <a:pt x="204" y="2361"/>
                  <a:pt x="366" y="2361"/>
                </a:cubicBezTo>
                <a:lnTo>
                  <a:pt x="4639" y="2361"/>
                </a:lnTo>
                <a:cubicBezTo>
                  <a:pt x="4721" y="2361"/>
                  <a:pt x="4802" y="2320"/>
                  <a:pt x="4884" y="2280"/>
                </a:cubicBezTo>
                <a:lnTo>
                  <a:pt x="6959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00" y="82"/>
                  <a:pt x="6878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7"/>
          <p:cNvSpPr/>
          <p:nvPr/>
        </p:nvSpPr>
        <p:spPr>
          <a:xfrm>
            <a:off x="7819239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80" y="692"/>
                </a:moveTo>
                <a:lnTo>
                  <a:pt x="4559" y="1710"/>
                </a:lnTo>
                <a:lnTo>
                  <a:pt x="1318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402" y="0"/>
                  <a:pt x="2320" y="41"/>
                  <a:pt x="2239" y="82"/>
                </a:cubicBezTo>
                <a:lnTo>
                  <a:pt x="163" y="1791"/>
                </a:lnTo>
                <a:cubicBezTo>
                  <a:pt x="41" y="1872"/>
                  <a:pt x="1" y="2035"/>
                  <a:pt x="41" y="2157"/>
                </a:cubicBezTo>
                <a:cubicBezTo>
                  <a:pt x="82" y="2279"/>
                  <a:pt x="245" y="2401"/>
                  <a:pt x="367" y="2401"/>
                </a:cubicBezTo>
                <a:lnTo>
                  <a:pt x="4681" y="2401"/>
                </a:lnTo>
                <a:cubicBezTo>
                  <a:pt x="4762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3" y="367"/>
                  <a:pt x="7082" y="244"/>
                </a:cubicBezTo>
                <a:cubicBezTo>
                  <a:pt x="7041" y="122"/>
                  <a:pt x="6919" y="0"/>
                  <a:pt x="675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7"/>
          <p:cNvSpPr/>
          <p:nvPr/>
        </p:nvSpPr>
        <p:spPr>
          <a:xfrm>
            <a:off x="7113324" y="4737637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6" y="693"/>
                </a:moveTo>
                <a:lnTo>
                  <a:pt x="4559" y="1669"/>
                </a:lnTo>
                <a:lnTo>
                  <a:pt x="1344" y="1669"/>
                </a:lnTo>
                <a:lnTo>
                  <a:pt x="2565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03" y="2320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91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7"/>
          <p:cNvSpPr/>
          <p:nvPr/>
        </p:nvSpPr>
        <p:spPr>
          <a:xfrm>
            <a:off x="7541170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1"/>
                  <a:pt x="484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41" y="204"/>
                </a:cubicBezTo>
                <a:cubicBezTo>
                  <a:pt x="7001" y="82"/>
                  <a:pt x="6878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7"/>
          <p:cNvSpPr/>
          <p:nvPr/>
        </p:nvSpPr>
        <p:spPr>
          <a:xfrm>
            <a:off x="7602121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81" y="1669"/>
                </a:lnTo>
                <a:lnTo>
                  <a:pt x="1344" y="1669"/>
                </a:lnTo>
                <a:lnTo>
                  <a:pt x="2605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123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44" y="2321"/>
                  <a:pt x="4885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7"/>
          <p:cNvSpPr/>
          <p:nvPr/>
        </p:nvSpPr>
        <p:spPr>
          <a:xfrm>
            <a:off x="7479633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44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321" y="41"/>
                  <a:pt x="2239" y="82"/>
                </a:cubicBezTo>
                <a:lnTo>
                  <a:pt x="164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81" y="2361"/>
                </a:lnTo>
                <a:cubicBezTo>
                  <a:pt x="4722" y="2361"/>
                  <a:pt x="4803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91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7"/>
          <p:cNvSpPr/>
          <p:nvPr/>
        </p:nvSpPr>
        <p:spPr>
          <a:xfrm>
            <a:off x="7663658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64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87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7"/>
          <p:cNvSpPr/>
          <p:nvPr/>
        </p:nvSpPr>
        <p:spPr>
          <a:xfrm>
            <a:off x="7786146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44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03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7"/>
          <p:cNvSpPr/>
          <p:nvPr/>
        </p:nvSpPr>
        <p:spPr>
          <a:xfrm>
            <a:off x="7724609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81" y="1669"/>
                </a:lnTo>
                <a:lnTo>
                  <a:pt x="1344" y="1669"/>
                </a:lnTo>
                <a:lnTo>
                  <a:pt x="2606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80" y="82"/>
                </a:cubicBezTo>
                <a:lnTo>
                  <a:pt x="164" y="1751"/>
                </a:lnTo>
                <a:cubicBezTo>
                  <a:pt x="42" y="1832"/>
                  <a:pt x="1" y="1995"/>
                  <a:pt x="82" y="2117"/>
                </a:cubicBezTo>
                <a:cubicBezTo>
                  <a:pt x="123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3" y="2361"/>
                  <a:pt x="4844" y="2321"/>
                  <a:pt x="4885" y="2280"/>
                </a:cubicBezTo>
                <a:lnTo>
                  <a:pt x="7001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2" y="82"/>
                  <a:pt x="6919" y="1"/>
                  <a:pt x="67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7"/>
          <p:cNvSpPr/>
          <p:nvPr/>
        </p:nvSpPr>
        <p:spPr>
          <a:xfrm>
            <a:off x="7418097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81" y="1669"/>
                </a:lnTo>
                <a:lnTo>
                  <a:pt x="1344" y="1669"/>
                </a:lnTo>
                <a:lnTo>
                  <a:pt x="2606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80" y="82"/>
                </a:cubicBezTo>
                <a:lnTo>
                  <a:pt x="164" y="1751"/>
                </a:lnTo>
                <a:cubicBezTo>
                  <a:pt x="42" y="1832"/>
                  <a:pt x="1" y="1995"/>
                  <a:pt x="82" y="2117"/>
                </a:cubicBezTo>
                <a:cubicBezTo>
                  <a:pt x="123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44" y="2321"/>
                  <a:pt x="4885" y="2280"/>
                </a:cubicBezTo>
                <a:lnTo>
                  <a:pt x="7001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91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7"/>
          <p:cNvSpPr/>
          <p:nvPr/>
        </p:nvSpPr>
        <p:spPr>
          <a:xfrm>
            <a:off x="7083725" y="4760344"/>
            <a:ext cx="101605" cy="32679"/>
          </a:xfrm>
          <a:custGeom>
            <a:avLst/>
            <a:gdLst/>
            <a:ahLst/>
            <a:cxnLst/>
            <a:rect l="l" t="t" r="r" b="b"/>
            <a:pathLst>
              <a:path w="7123" h="2402" extrusionOk="0">
                <a:moveTo>
                  <a:pt x="5764" y="692"/>
                </a:moveTo>
                <a:lnTo>
                  <a:pt x="4518" y="1710"/>
                </a:lnTo>
                <a:lnTo>
                  <a:pt x="1303" y="1710"/>
                </a:lnTo>
                <a:lnTo>
                  <a:pt x="2564" y="692"/>
                </a:lnTo>
                <a:close/>
                <a:moveTo>
                  <a:pt x="2442" y="0"/>
                </a:moveTo>
                <a:cubicBezTo>
                  <a:pt x="2361" y="0"/>
                  <a:pt x="2279" y="41"/>
                  <a:pt x="2239" y="82"/>
                </a:cubicBezTo>
                <a:lnTo>
                  <a:pt x="122" y="1791"/>
                </a:lnTo>
                <a:cubicBezTo>
                  <a:pt x="41" y="1872"/>
                  <a:pt x="0" y="2035"/>
                  <a:pt x="41" y="2157"/>
                </a:cubicBezTo>
                <a:cubicBezTo>
                  <a:pt x="82" y="2279"/>
                  <a:pt x="204" y="2401"/>
                  <a:pt x="367" y="2401"/>
                </a:cubicBezTo>
                <a:lnTo>
                  <a:pt x="4640" y="2401"/>
                </a:lnTo>
                <a:cubicBezTo>
                  <a:pt x="4721" y="2401"/>
                  <a:pt x="4803" y="2361"/>
                  <a:pt x="4884" y="2320"/>
                </a:cubicBezTo>
                <a:lnTo>
                  <a:pt x="6960" y="611"/>
                </a:lnTo>
                <a:cubicBezTo>
                  <a:pt x="7082" y="529"/>
                  <a:pt x="7122" y="367"/>
                  <a:pt x="7082" y="244"/>
                </a:cubicBezTo>
                <a:cubicBezTo>
                  <a:pt x="7000" y="122"/>
                  <a:pt x="6878" y="0"/>
                  <a:pt x="675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7"/>
          <p:cNvSpPr/>
          <p:nvPr/>
        </p:nvSpPr>
        <p:spPr>
          <a:xfrm>
            <a:off x="7142937" y="4714386"/>
            <a:ext cx="102190" cy="32679"/>
          </a:xfrm>
          <a:custGeom>
            <a:avLst/>
            <a:gdLst/>
            <a:ahLst/>
            <a:cxnLst/>
            <a:rect l="l" t="t" r="r" b="b"/>
            <a:pathLst>
              <a:path w="7164" h="2402" extrusionOk="0">
                <a:moveTo>
                  <a:pt x="5805" y="692"/>
                </a:moveTo>
                <a:lnTo>
                  <a:pt x="4559" y="1710"/>
                </a:lnTo>
                <a:lnTo>
                  <a:pt x="1343" y="1710"/>
                </a:lnTo>
                <a:lnTo>
                  <a:pt x="2605" y="692"/>
                </a:lnTo>
                <a:close/>
                <a:moveTo>
                  <a:pt x="2483" y="0"/>
                </a:moveTo>
                <a:cubicBezTo>
                  <a:pt x="2402" y="0"/>
                  <a:pt x="2320" y="41"/>
                  <a:pt x="2280" y="82"/>
                </a:cubicBezTo>
                <a:lnTo>
                  <a:pt x="163" y="1791"/>
                </a:lnTo>
                <a:cubicBezTo>
                  <a:pt x="82" y="1872"/>
                  <a:pt x="0" y="2035"/>
                  <a:pt x="82" y="2157"/>
                </a:cubicBezTo>
                <a:cubicBezTo>
                  <a:pt x="123" y="2279"/>
                  <a:pt x="245" y="2402"/>
                  <a:pt x="407" y="2402"/>
                </a:cubicBezTo>
                <a:lnTo>
                  <a:pt x="4681" y="2402"/>
                </a:lnTo>
                <a:cubicBezTo>
                  <a:pt x="4762" y="2402"/>
                  <a:pt x="4843" y="2361"/>
                  <a:pt x="4884" y="2320"/>
                </a:cubicBezTo>
                <a:lnTo>
                  <a:pt x="7000" y="611"/>
                </a:lnTo>
                <a:cubicBezTo>
                  <a:pt x="7082" y="529"/>
                  <a:pt x="7163" y="367"/>
                  <a:pt x="7082" y="245"/>
                </a:cubicBezTo>
                <a:cubicBezTo>
                  <a:pt x="7041" y="122"/>
                  <a:pt x="6919" y="0"/>
                  <a:pt x="679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/>
          <p:nvPr/>
        </p:nvSpPr>
        <p:spPr>
          <a:xfrm>
            <a:off x="7847682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23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1"/>
                  <a:pt x="484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01" y="82"/>
                  <a:pt x="6879" y="1"/>
                  <a:pt x="67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7"/>
          <p:cNvSpPr/>
          <p:nvPr/>
        </p:nvSpPr>
        <p:spPr>
          <a:xfrm>
            <a:off x="7053542" y="4783595"/>
            <a:ext cx="101605" cy="32121"/>
          </a:xfrm>
          <a:custGeom>
            <a:avLst/>
            <a:gdLst/>
            <a:ahLst/>
            <a:cxnLst/>
            <a:rect l="l" t="t" r="r" b="b"/>
            <a:pathLst>
              <a:path w="7123" h="2361" extrusionOk="0">
                <a:moveTo>
                  <a:pt x="5820" y="692"/>
                </a:moveTo>
                <a:lnTo>
                  <a:pt x="4558" y="1669"/>
                </a:lnTo>
                <a:lnTo>
                  <a:pt x="1343" y="1669"/>
                </a:lnTo>
                <a:lnTo>
                  <a:pt x="2583" y="692"/>
                </a:lnTo>
                <a:close/>
                <a:moveTo>
                  <a:pt x="2483" y="1"/>
                </a:moveTo>
                <a:cubicBezTo>
                  <a:pt x="2401" y="1"/>
                  <a:pt x="2320" y="41"/>
                  <a:pt x="2238" y="82"/>
                </a:cubicBezTo>
                <a:lnTo>
                  <a:pt x="163" y="1751"/>
                </a:lnTo>
                <a:cubicBezTo>
                  <a:pt x="41" y="1832"/>
                  <a:pt x="0" y="1995"/>
                  <a:pt x="41" y="2117"/>
                </a:cubicBezTo>
                <a:cubicBezTo>
                  <a:pt x="122" y="2280"/>
                  <a:pt x="244" y="2361"/>
                  <a:pt x="366" y="2361"/>
                </a:cubicBezTo>
                <a:lnTo>
                  <a:pt x="4680" y="2361"/>
                </a:lnTo>
                <a:cubicBezTo>
                  <a:pt x="4762" y="2361"/>
                  <a:pt x="4843" y="2320"/>
                  <a:pt x="4884" y="2280"/>
                </a:cubicBezTo>
                <a:lnTo>
                  <a:pt x="7000" y="611"/>
                </a:lnTo>
                <a:cubicBezTo>
                  <a:pt x="7081" y="489"/>
                  <a:pt x="7122" y="367"/>
                  <a:pt x="7081" y="204"/>
                </a:cubicBezTo>
                <a:cubicBezTo>
                  <a:pt x="7041" y="82"/>
                  <a:pt x="6919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7"/>
          <p:cNvSpPr/>
          <p:nvPr/>
        </p:nvSpPr>
        <p:spPr>
          <a:xfrm>
            <a:off x="7173120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6" y="693"/>
                </a:moveTo>
                <a:lnTo>
                  <a:pt x="4559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320" y="41"/>
                  <a:pt x="2239" y="82"/>
                </a:cubicBezTo>
                <a:lnTo>
                  <a:pt x="164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81" y="2361"/>
                </a:lnTo>
                <a:cubicBezTo>
                  <a:pt x="4722" y="2361"/>
                  <a:pt x="4803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879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7"/>
          <p:cNvSpPr/>
          <p:nvPr/>
        </p:nvSpPr>
        <p:spPr>
          <a:xfrm>
            <a:off x="7295609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821" y="693"/>
                </a:moveTo>
                <a:lnTo>
                  <a:pt x="4581" y="1669"/>
                </a:lnTo>
                <a:lnTo>
                  <a:pt x="1344" y="1669"/>
                </a:lnTo>
                <a:lnTo>
                  <a:pt x="2565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39" y="82"/>
                </a:cubicBezTo>
                <a:lnTo>
                  <a:pt x="164" y="1751"/>
                </a:lnTo>
                <a:cubicBezTo>
                  <a:pt x="42" y="1832"/>
                  <a:pt x="1" y="1995"/>
                  <a:pt x="42" y="2117"/>
                </a:cubicBezTo>
                <a:cubicBezTo>
                  <a:pt x="82" y="2280"/>
                  <a:pt x="245" y="2361"/>
                  <a:pt x="367" y="2361"/>
                </a:cubicBezTo>
                <a:lnTo>
                  <a:pt x="4681" y="2361"/>
                </a:lnTo>
                <a:cubicBezTo>
                  <a:pt x="4762" y="2361"/>
                  <a:pt x="4844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41" y="82"/>
                  <a:pt x="6919" y="1"/>
                  <a:pt x="675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7"/>
          <p:cNvSpPr/>
          <p:nvPr/>
        </p:nvSpPr>
        <p:spPr>
          <a:xfrm>
            <a:off x="7234072" y="4691680"/>
            <a:ext cx="102190" cy="32135"/>
          </a:xfrm>
          <a:custGeom>
            <a:avLst/>
            <a:gdLst/>
            <a:ahLst/>
            <a:cxnLst/>
            <a:rect l="l" t="t" r="r" b="b"/>
            <a:pathLst>
              <a:path w="7164" h="2362" extrusionOk="0">
                <a:moveTo>
                  <a:pt x="5821" y="693"/>
                </a:moveTo>
                <a:lnTo>
                  <a:pt x="4581" y="1669"/>
                </a:lnTo>
                <a:lnTo>
                  <a:pt x="1344" y="1669"/>
                </a:lnTo>
                <a:lnTo>
                  <a:pt x="2606" y="693"/>
                </a:lnTo>
                <a:close/>
                <a:moveTo>
                  <a:pt x="2483" y="1"/>
                </a:moveTo>
                <a:cubicBezTo>
                  <a:pt x="2402" y="1"/>
                  <a:pt x="2321" y="41"/>
                  <a:pt x="2280" y="82"/>
                </a:cubicBezTo>
                <a:lnTo>
                  <a:pt x="164" y="1751"/>
                </a:lnTo>
                <a:cubicBezTo>
                  <a:pt x="82" y="1832"/>
                  <a:pt x="1" y="1995"/>
                  <a:pt x="82" y="2117"/>
                </a:cubicBezTo>
                <a:cubicBezTo>
                  <a:pt x="123" y="2280"/>
                  <a:pt x="245" y="2361"/>
                  <a:pt x="408" y="2361"/>
                </a:cubicBezTo>
                <a:lnTo>
                  <a:pt x="4681" y="2361"/>
                </a:lnTo>
                <a:cubicBezTo>
                  <a:pt x="4762" y="2361"/>
                  <a:pt x="4844" y="2321"/>
                  <a:pt x="4885" y="2280"/>
                </a:cubicBezTo>
                <a:lnTo>
                  <a:pt x="7001" y="611"/>
                </a:lnTo>
                <a:cubicBezTo>
                  <a:pt x="7123" y="489"/>
                  <a:pt x="7164" y="367"/>
                  <a:pt x="7082" y="204"/>
                </a:cubicBezTo>
                <a:cubicBezTo>
                  <a:pt x="7042" y="82"/>
                  <a:pt x="6919" y="1"/>
                  <a:pt x="679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7"/>
          <p:cNvSpPr/>
          <p:nvPr/>
        </p:nvSpPr>
        <p:spPr>
          <a:xfrm>
            <a:off x="7357145" y="4691680"/>
            <a:ext cx="101605" cy="32135"/>
          </a:xfrm>
          <a:custGeom>
            <a:avLst/>
            <a:gdLst/>
            <a:ahLst/>
            <a:cxnLst/>
            <a:rect l="l" t="t" r="r" b="b"/>
            <a:pathLst>
              <a:path w="7123" h="2362" extrusionOk="0">
                <a:moveTo>
                  <a:pt x="5780" y="693"/>
                </a:moveTo>
                <a:lnTo>
                  <a:pt x="4540" y="1669"/>
                </a:lnTo>
                <a:lnTo>
                  <a:pt x="1303" y="1669"/>
                </a:lnTo>
                <a:lnTo>
                  <a:pt x="2565" y="693"/>
                </a:lnTo>
                <a:close/>
                <a:moveTo>
                  <a:pt x="2443" y="1"/>
                </a:moveTo>
                <a:cubicBezTo>
                  <a:pt x="2361" y="1"/>
                  <a:pt x="2280" y="41"/>
                  <a:pt x="2239" y="82"/>
                </a:cubicBezTo>
                <a:lnTo>
                  <a:pt x="163" y="1751"/>
                </a:lnTo>
                <a:cubicBezTo>
                  <a:pt x="41" y="1832"/>
                  <a:pt x="1" y="1995"/>
                  <a:pt x="41" y="2117"/>
                </a:cubicBezTo>
                <a:cubicBezTo>
                  <a:pt x="82" y="2280"/>
                  <a:pt x="204" y="2361"/>
                  <a:pt x="367" y="2361"/>
                </a:cubicBezTo>
                <a:lnTo>
                  <a:pt x="4640" y="2361"/>
                </a:lnTo>
                <a:cubicBezTo>
                  <a:pt x="4722" y="2361"/>
                  <a:pt x="4803" y="2321"/>
                  <a:pt x="4884" y="2280"/>
                </a:cubicBezTo>
                <a:lnTo>
                  <a:pt x="6960" y="611"/>
                </a:lnTo>
                <a:cubicBezTo>
                  <a:pt x="7082" y="489"/>
                  <a:pt x="7123" y="367"/>
                  <a:pt x="7082" y="204"/>
                </a:cubicBezTo>
                <a:cubicBezTo>
                  <a:pt x="7001" y="82"/>
                  <a:pt x="6879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7"/>
          <p:cNvSpPr/>
          <p:nvPr/>
        </p:nvSpPr>
        <p:spPr>
          <a:xfrm>
            <a:off x="7798927" y="4605315"/>
            <a:ext cx="375025" cy="39876"/>
          </a:xfrm>
          <a:custGeom>
            <a:avLst/>
            <a:gdLst/>
            <a:ahLst/>
            <a:cxnLst/>
            <a:rect l="l" t="t" r="r" b="b"/>
            <a:pathLst>
              <a:path w="26291" h="2931" extrusionOk="0">
                <a:moveTo>
                  <a:pt x="5087" y="0"/>
                </a:moveTo>
                <a:lnTo>
                  <a:pt x="4925" y="41"/>
                </a:lnTo>
                <a:lnTo>
                  <a:pt x="326" y="2238"/>
                </a:lnTo>
                <a:cubicBezTo>
                  <a:pt x="0" y="2401"/>
                  <a:pt x="122" y="2930"/>
                  <a:pt x="489" y="2930"/>
                </a:cubicBezTo>
                <a:lnTo>
                  <a:pt x="22913" y="2930"/>
                </a:lnTo>
                <a:cubicBezTo>
                  <a:pt x="22994" y="2930"/>
                  <a:pt x="23075" y="2890"/>
                  <a:pt x="23116" y="2849"/>
                </a:cubicBezTo>
                <a:lnTo>
                  <a:pt x="26006" y="651"/>
                </a:lnTo>
                <a:cubicBezTo>
                  <a:pt x="26290" y="448"/>
                  <a:pt x="26128" y="0"/>
                  <a:pt x="25802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7"/>
          <p:cNvSpPr/>
          <p:nvPr/>
        </p:nvSpPr>
        <p:spPr>
          <a:xfrm>
            <a:off x="7796017" y="4600880"/>
            <a:ext cx="380830" cy="48733"/>
          </a:xfrm>
          <a:custGeom>
            <a:avLst/>
            <a:gdLst/>
            <a:ahLst/>
            <a:cxnLst/>
            <a:rect l="l" t="t" r="r" b="b"/>
            <a:pathLst>
              <a:path w="26698" h="3582" extrusionOk="0">
                <a:moveTo>
                  <a:pt x="26006" y="652"/>
                </a:moveTo>
                <a:lnTo>
                  <a:pt x="26047" y="692"/>
                </a:lnTo>
                <a:lnTo>
                  <a:pt x="26006" y="692"/>
                </a:lnTo>
                <a:lnTo>
                  <a:pt x="23117" y="2931"/>
                </a:lnTo>
                <a:lnTo>
                  <a:pt x="693" y="2931"/>
                </a:lnTo>
                <a:lnTo>
                  <a:pt x="652" y="2890"/>
                </a:lnTo>
                <a:lnTo>
                  <a:pt x="693" y="2890"/>
                </a:lnTo>
                <a:lnTo>
                  <a:pt x="5251" y="692"/>
                </a:lnTo>
                <a:lnTo>
                  <a:pt x="5332" y="652"/>
                </a:lnTo>
                <a:close/>
                <a:moveTo>
                  <a:pt x="5210" y="0"/>
                </a:moveTo>
                <a:lnTo>
                  <a:pt x="5047" y="41"/>
                </a:lnTo>
                <a:lnTo>
                  <a:pt x="5006" y="41"/>
                </a:lnTo>
                <a:lnTo>
                  <a:pt x="367" y="2279"/>
                </a:lnTo>
                <a:cubicBezTo>
                  <a:pt x="123" y="2402"/>
                  <a:pt x="1" y="2646"/>
                  <a:pt x="1" y="2890"/>
                </a:cubicBezTo>
                <a:cubicBezTo>
                  <a:pt x="1" y="3053"/>
                  <a:pt x="41" y="3256"/>
                  <a:pt x="163" y="3378"/>
                </a:cubicBezTo>
                <a:cubicBezTo>
                  <a:pt x="286" y="3500"/>
                  <a:pt x="489" y="3582"/>
                  <a:pt x="693" y="3582"/>
                </a:cubicBezTo>
                <a:lnTo>
                  <a:pt x="23117" y="3582"/>
                </a:lnTo>
                <a:cubicBezTo>
                  <a:pt x="23279" y="3582"/>
                  <a:pt x="23442" y="3541"/>
                  <a:pt x="23524" y="3460"/>
                </a:cubicBezTo>
                <a:lnTo>
                  <a:pt x="23564" y="3460"/>
                </a:lnTo>
                <a:lnTo>
                  <a:pt x="26454" y="1221"/>
                </a:lnTo>
                <a:cubicBezTo>
                  <a:pt x="26617" y="1099"/>
                  <a:pt x="26698" y="896"/>
                  <a:pt x="26698" y="692"/>
                </a:cubicBezTo>
                <a:cubicBezTo>
                  <a:pt x="26698" y="489"/>
                  <a:pt x="26657" y="326"/>
                  <a:pt x="26535" y="204"/>
                </a:cubicBezTo>
                <a:cubicBezTo>
                  <a:pt x="26413" y="82"/>
                  <a:pt x="26210" y="0"/>
                  <a:pt x="2600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7"/>
          <p:cNvSpPr/>
          <p:nvPr/>
        </p:nvSpPr>
        <p:spPr>
          <a:xfrm>
            <a:off x="7973080" y="4414846"/>
            <a:ext cx="58640" cy="213734"/>
          </a:xfrm>
          <a:custGeom>
            <a:avLst/>
            <a:gdLst/>
            <a:ahLst/>
            <a:cxnLst/>
            <a:rect l="l" t="t" r="r" b="b"/>
            <a:pathLst>
              <a:path w="4111" h="15710" extrusionOk="0">
                <a:moveTo>
                  <a:pt x="0" y="0"/>
                </a:moveTo>
                <a:lnTo>
                  <a:pt x="0" y="15709"/>
                </a:lnTo>
                <a:lnTo>
                  <a:pt x="4111" y="15709"/>
                </a:lnTo>
                <a:lnTo>
                  <a:pt x="4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7"/>
          <p:cNvSpPr/>
          <p:nvPr/>
        </p:nvSpPr>
        <p:spPr>
          <a:xfrm>
            <a:off x="7968431" y="4409853"/>
            <a:ext cx="68512" cy="223149"/>
          </a:xfrm>
          <a:custGeom>
            <a:avLst/>
            <a:gdLst/>
            <a:ahLst/>
            <a:cxnLst/>
            <a:rect l="l" t="t" r="r" b="b"/>
            <a:pathLst>
              <a:path w="4803" h="16402" extrusionOk="0">
                <a:moveTo>
                  <a:pt x="4111" y="693"/>
                </a:moveTo>
                <a:lnTo>
                  <a:pt x="4111" y="15751"/>
                </a:lnTo>
                <a:lnTo>
                  <a:pt x="652" y="15751"/>
                </a:lnTo>
                <a:lnTo>
                  <a:pt x="652" y="693"/>
                </a:lnTo>
                <a:close/>
                <a:moveTo>
                  <a:pt x="326" y="1"/>
                </a:moveTo>
                <a:cubicBezTo>
                  <a:pt x="245" y="1"/>
                  <a:pt x="164" y="42"/>
                  <a:pt x="82" y="123"/>
                </a:cubicBezTo>
                <a:cubicBezTo>
                  <a:pt x="41" y="164"/>
                  <a:pt x="1" y="286"/>
                  <a:pt x="1" y="367"/>
                </a:cubicBezTo>
                <a:lnTo>
                  <a:pt x="1" y="16076"/>
                </a:lnTo>
                <a:cubicBezTo>
                  <a:pt x="1" y="16158"/>
                  <a:pt x="41" y="16239"/>
                  <a:pt x="82" y="16320"/>
                </a:cubicBezTo>
                <a:cubicBezTo>
                  <a:pt x="164" y="16361"/>
                  <a:pt x="245" y="16402"/>
                  <a:pt x="326" y="16402"/>
                </a:cubicBezTo>
                <a:lnTo>
                  <a:pt x="4437" y="16402"/>
                </a:lnTo>
                <a:cubicBezTo>
                  <a:pt x="4559" y="16402"/>
                  <a:pt x="4640" y="16361"/>
                  <a:pt x="4681" y="16320"/>
                </a:cubicBezTo>
                <a:cubicBezTo>
                  <a:pt x="4762" y="16239"/>
                  <a:pt x="4803" y="16158"/>
                  <a:pt x="4803" y="16076"/>
                </a:cubicBezTo>
                <a:lnTo>
                  <a:pt x="4803" y="367"/>
                </a:lnTo>
                <a:cubicBezTo>
                  <a:pt x="4803" y="286"/>
                  <a:pt x="4762" y="164"/>
                  <a:pt x="4681" y="123"/>
                </a:cubicBezTo>
                <a:cubicBezTo>
                  <a:pt x="4640" y="42"/>
                  <a:pt x="4559" y="1"/>
                  <a:pt x="443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7"/>
          <p:cNvSpPr/>
          <p:nvPr/>
        </p:nvSpPr>
        <p:spPr>
          <a:xfrm>
            <a:off x="7963794" y="4414846"/>
            <a:ext cx="77213" cy="155042"/>
          </a:xfrm>
          <a:custGeom>
            <a:avLst/>
            <a:gdLst/>
            <a:ahLst/>
            <a:cxnLst/>
            <a:rect l="l" t="t" r="r" b="b"/>
            <a:pathLst>
              <a:path w="5413" h="11396" extrusionOk="0">
                <a:moveTo>
                  <a:pt x="0" y="0"/>
                </a:moveTo>
                <a:lnTo>
                  <a:pt x="0" y="11395"/>
                </a:lnTo>
                <a:lnTo>
                  <a:pt x="5413" y="11395"/>
                </a:lnTo>
                <a:lnTo>
                  <a:pt x="5413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7"/>
          <p:cNvSpPr/>
          <p:nvPr/>
        </p:nvSpPr>
        <p:spPr>
          <a:xfrm>
            <a:off x="7959144" y="4409853"/>
            <a:ext cx="87098" cy="164457"/>
          </a:xfrm>
          <a:custGeom>
            <a:avLst/>
            <a:gdLst/>
            <a:ahLst/>
            <a:cxnLst/>
            <a:rect l="l" t="t" r="r" b="b"/>
            <a:pathLst>
              <a:path w="6106" h="12088" extrusionOk="0">
                <a:moveTo>
                  <a:pt x="5413" y="693"/>
                </a:moveTo>
                <a:lnTo>
                  <a:pt x="5413" y="11437"/>
                </a:lnTo>
                <a:lnTo>
                  <a:pt x="652" y="11437"/>
                </a:lnTo>
                <a:lnTo>
                  <a:pt x="652" y="693"/>
                </a:lnTo>
                <a:close/>
                <a:moveTo>
                  <a:pt x="326" y="1"/>
                </a:moveTo>
                <a:cubicBezTo>
                  <a:pt x="245" y="1"/>
                  <a:pt x="163" y="42"/>
                  <a:pt x="82" y="123"/>
                </a:cubicBezTo>
                <a:cubicBezTo>
                  <a:pt x="41" y="164"/>
                  <a:pt x="1" y="286"/>
                  <a:pt x="1" y="367"/>
                </a:cubicBezTo>
                <a:lnTo>
                  <a:pt x="1" y="11762"/>
                </a:lnTo>
                <a:cubicBezTo>
                  <a:pt x="1" y="11844"/>
                  <a:pt x="41" y="11925"/>
                  <a:pt x="82" y="12007"/>
                </a:cubicBezTo>
                <a:cubicBezTo>
                  <a:pt x="163" y="12088"/>
                  <a:pt x="245" y="12088"/>
                  <a:pt x="326" y="12088"/>
                </a:cubicBezTo>
                <a:lnTo>
                  <a:pt x="5739" y="12088"/>
                </a:lnTo>
                <a:cubicBezTo>
                  <a:pt x="5820" y="12088"/>
                  <a:pt x="5942" y="12088"/>
                  <a:pt x="5983" y="12007"/>
                </a:cubicBezTo>
                <a:cubicBezTo>
                  <a:pt x="6064" y="11925"/>
                  <a:pt x="6105" y="11844"/>
                  <a:pt x="6105" y="11762"/>
                </a:cubicBezTo>
                <a:lnTo>
                  <a:pt x="6105" y="367"/>
                </a:lnTo>
                <a:cubicBezTo>
                  <a:pt x="6105" y="286"/>
                  <a:pt x="6064" y="164"/>
                  <a:pt x="5983" y="123"/>
                </a:cubicBezTo>
                <a:cubicBezTo>
                  <a:pt x="5942" y="42"/>
                  <a:pt x="5820" y="1"/>
                  <a:pt x="5739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7"/>
          <p:cNvSpPr/>
          <p:nvPr/>
        </p:nvSpPr>
        <p:spPr>
          <a:xfrm>
            <a:off x="7529559" y="3703362"/>
            <a:ext cx="974128" cy="726994"/>
          </a:xfrm>
          <a:custGeom>
            <a:avLst/>
            <a:gdLst/>
            <a:ahLst/>
            <a:cxnLst/>
            <a:rect l="l" t="t" r="r" b="b"/>
            <a:pathLst>
              <a:path w="68291" h="53436" extrusionOk="0">
                <a:moveTo>
                  <a:pt x="1" y="0"/>
                </a:moveTo>
                <a:lnTo>
                  <a:pt x="1" y="53436"/>
                </a:lnTo>
                <a:lnTo>
                  <a:pt x="68290" y="53436"/>
                </a:lnTo>
                <a:lnTo>
                  <a:pt x="68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7"/>
          <p:cNvSpPr/>
          <p:nvPr/>
        </p:nvSpPr>
        <p:spPr>
          <a:xfrm>
            <a:off x="7524338" y="3698926"/>
            <a:ext cx="983985" cy="735865"/>
          </a:xfrm>
          <a:custGeom>
            <a:avLst/>
            <a:gdLst/>
            <a:ahLst/>
            <a:cxnLst/>
            <a:rect l="l" t="t" r="r" b="b"/>
            <a:pathLst>
              <a:path w="68982" h="54088" extrusionOk="0">
                <a:moveTo>
                  <a:pt x="68290" y="693"/>
                </a:moveTo>
                <a:lnTo>
                  <a:pt x="68290" y="53395"/>
                </a:lnTo>
                <a:lnTo>
                  <a:pt x="692" y="53395"/>
                </a:lnTo>
                <a:lnTo>
                  <a:pt x="692" y="693"/>
                </a:lnTo>
                <a:close/>
                <a:moveTo>
                  <a:pt x="367" y="1"/>
                </a:moveTo>
                <a:cubicBezTo>
                  <a:pt x="245" y="1"/>
                  <a:pt x="163" y="41"/>
                  <a:pt x="123" y="82"/>
                </a:cubicBezTo>
                <a:cubicBezTo>
                  <a:pt x="41" y="163"/>
                  <a:pt x="0" y="245"/>
                  <a:pt x="0" y="326"/>
                </a:cubicBezTo>
                <a:lnTo>
                  <a:pt x="0" y="53762"/>
                </a:lnTo>
                <a:cubicBezTo>
                  <a:pt x="0" y="53843"/>
                  <a:pt x="41" y="53924"/>
                  <a:pt x="123" y="54006"/>
                </a:cubicBezTo>
                <a:cubicBezTo>
                  <a:pt x="163" y="54047"/>
                  <a:pt x="245" y="54087"/>
                  <a:pt x="367" y="54087"/>
                </a:cubicBezTo>
                <a:lnTo>
                  <a:pt x="68656" y="54087"/>
                </a:lnTo>
                <a:cubicBezTo>
                  <a:pt x="68738" y="54087"/>
                  <a:pt x="68819" y="54047"/>
                  <a:pt x="68901" y="54006"/>
                </a:cubicBezTo>
                <a:cubicBezTo>
                  <a:pt x="68941" y="53924"/>
                  <a:pt x="68982" y="53843"/>
                  <a:pt x="68982" y="53762"/>
                </a:cubicBezTo>
                <a:lnTo>
                  <a:pt x="68982" y="326"/>
                </a:lnTo>
                <a:cubicBezTo>
                  <a:pt x="68982" y="245"/>
                  <a:pt x="68941" y="163"/>
                  <a:pt x="68901" y="82"/>
                </a:cubicBezTo>
                <a:cubicBezTo>
                  <a:pt x="68819" y="41"/>
                  <a:pt x="68738" y="1"/>
                  <a:pt x="686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7"/>
          <p:cNvSpPr/>
          <p:nvPr/>
        </p:nvSpPr>
        <p:spPr>
          <a:xfrm>
            <a:off x="7581224" y="3742122"/>
            <a:ext cx="870212" cy="649473"/>
          </a:xfrm>
          <a:custGeom>
            <a:avLst/>
            <a:gdLst/>
            <a:ahLst/>
            <a:cxnLst/>
            <a:rect l="l" t="t" r="r" b="b"/>
            <a:pathLst>
              <a:path w="61006" h="47738" extrusionOk="0">
                <a:moveTo>
                  <a:pt x="1" y="0"/>
                </a:moveTo>
                <a:lnTo>
                  <a:pt x="1" y="47738"/>
                </a:lnTo>
                <a:lnTo>
                  <a:pt x="61006" y="47738"/>
                </a:lnTo>
                <a:lnTo>
                  <a:pt x="61006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7"/>
          <p:cNvSpPr/>
          <p:nvPr/>
        </p:nvSpPr>
        <p:spPr>
          <a:xfrm>
            <a:off x="7576588" y="3737687"/>
            <a:ext cx="879498" cy="658343"/>
          </a:xfrm>
          <a:custGeom>
            <a:avLst/>
            <a:gdLst/>
            <a:ahLst/>
            <a:cxnLst/>
            <a:rect l="l" t="t" r="r" b="b"/>
            <a:pathLst>
              <a:path w="61657" h="48390" extrusionOk="0">
                <a:moveTo>
                  <a:pt x="61005" y="692"/>
                </a:moveTo>
                <a:lnTo>
                  <a:pt x="61005" y="47698"/>
                </a:lnTo>
                <a:lnTo>
                  <a:pt x="692" y="47698"/>
                </a:lnTo>
                <a:lnTo>
                  <a:pt x="692" y="692"/>
                </a:lnTo>
                <a:close/>
                <a:moveTo>
                  <a:pt x="326" y="0"/>
                </a:moveTo>
                <a:cubicBezTo>
                  <a:pt x="244" y="0"/>
                  <a:pt x="163" y="41"/>
                  <a:pt x="122" y="123"/>
                </a:cubicBezTo>
                <a:cubicBezTo>
                  <a:pt x="41" y="163"/>
                  <a:pt x="0" y="245"/>
                  <a:pt x="0" y="326"/>
                </a:cubicBezTo>
                <a:lnTo>
                  <a:pt x="0" y="48064"/>
                </a:lnTo>
                <a:cubicBezTo>
                  <a:pt x="0" y="48145"/>
                  <a:pt x="41" y="48227"/>
                  <a:pt x="122" y="48267"/>
                </a:cubicBezTo>
                <a:cubicBezTo>
                  <a:pt x="163" y="48349"/>
                  <a:pt x="244" y="48389"/>
                  <a:pt x="326" y="48389"/>
                </a:cubicBezTo>
                <a:lnTo>
                  <a:pt x="61331" y="48389"/>
                </a:lnTo>
                <a:cubicBezTo>
                  <a:pt x="61412" y="48389"/>
                  <a:pt x="61493" y="48349"/>
                  <a:pt x="61575" y="48267"/>
                </a:cubicBezTo>
                <a:cubicBezTo>
                  <a:pt x="61616" y="48227"/>
                  <a:pt x="61656" y="48145"/>
                  <a:pt x="61656" y="48064"/>
                </a:cubicBezTo>
                <a:lnTo>
                  <a:pt x="61656" y="326"/>
                </a:lnTo>
                <a:cubicBezTo>
                  <a:pt x="61656" y="245"/>
                  <a:pt x="61616" y="163"/>
                  <a:pt x="61575" y="123"/>
                </a:cubicBezTo>
                <a:cubicBezTo>
                  <a:pt x="61493" y="41"/>
                  <a:pt x="61412" y="0"/>
                  <a:pt x="61331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7"/>
          <p:cNvSpPr/>
          <p:nvPr/>
        </p:nvSpPr>
        <p:spPr>
          <a:xfrm>
            <a:off x="7636384" y="3775332"/>
            <a:ext cx="304773" cy="182728"/>
          </a:xfrm>
          <a:custGeom>
            <a:avLst/>
            <a:gdLst/>
            <a:ahLst/>
            <a:cxnLst/>
            <a:rect l="l" t="t" r="r" b="b"/>
            <a:pathLst>
              <a:path w="21366" h="13431" extrusionOk="0">
                <a:moveTo>
                  <a:pt x="366" y="82"/>
                </a:moveTo>
                <a:cubicBezTo>
                  <a:pt x="163" y="82"/>
                  <a:pt x="0" y="245"/>
                  <a:pt x="0" y="489"/>
                </a:cubicBezTo>
                <a:cubicBezTo>
                  <a:pt x="0" y="693"/>
                  <a:pt x="163" y="856"/>
                  <a:pt x="366" y="856"/>
                </a:cubicBezTo>
                <a:lnTo>
                  <a:pt x="1953" y="856"/>
                </a:lnTo>
                <a:cubicBezTo>
                  <a:pt x="2157" y="856"/>
                  <a:pt x="2320" y="693"/>
                  <a:pt x="2320" y="489"/>
                </a:cubicBezTo>
                <a:cubicBezTo>
                  <a:pt x="2320" y="245"/>
                  <a:pt x="2157" y="82"/>
                  <a:pt x="1953" y="82"/>
                </a:cubicBezTo>
                <a:close/>
                <a:moveTo>
                  <a:pt x="3703" y="82"/>
                </a:moveTo>
                <a:cubicBezTo>
                  <a:pt x="3500" y="82"/>
                  <a:pt x="3337" y="245"/>
                  <a:pt x="3337" y="489"/>
                </a:cubicBezTo>
                <a:cubicBezTo>
                  <a:pt x="3337" y="693"/>
                  <a:pt x="3500" y="856"/>
                  <a:pt x="3703" y="856"/>
                </a:cubicBezTo>
                <a:lnTo>
                  <a:pt x="7814" y="856"/>
                </a:lnTo>
                <a:cubicBezTo>
                  <a:pt x="8058" y="856"/>
                  <a:pt x="8221" y="693"/>
                  <a:pt x="8221" y="489"/>
                </a:cubicBezTo>
                <a:cubicBezTo>
                  <a:pt x="8221" y="245"/>
                  <a:pt x="8058" y="82"/>
                  <a:pt x="7814" y="82"/>
                </a:cubicBezTo>
                <a:close/>
                <a:moveTo>
                  <a:pt x="9605" y="1"/>
                </a:moveTo>
                <a:cubicBezTo>
                  <a:pt x="9320" y="1"/>
                  <a:pt x="9157" y="204"/>
                  <a:pt x="9157" y="489"/>
                </a:cubicBezTo>
                <a:cubicBezTo>
                  <a:pt x="9157" y="733"/>
                  <a:pt x="9320" y="937"/>
                  <a:pt x="9605" y="937"/>
                </a:cubicBezTo>
                <a:cubicBezTo>
                  <a:pt x="9849" y="937"/>
                  <a:pt x="10052" y="733"/>
                  <a:pt x="10052" y="489"/>
                </a:cubicBezTo>
                <a:cubicBezTo>
                  <a:pt x="10052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3" y="1"/>
                  <a:pt x="10500" y="204"/>
                  <a:pt x="10500" y="489"/>
                </a:cubicBezTo>
                <a:cubicBezTo>
                  <a:pt x="10500" y="733"/>
                  <a:pt x="10703" y="937"/>
                  <a:pt x="10948" y="937"/>
                </a:cubicBezTo>
                <a:cubicBezTo>
                  <a:pt x="11192" y="937"/>
                  <a:pt x="11395" y="733"/>
                  <a:pt x="11395" y="489"/>
                </a:cubicBezTo>
                <a:cubicBezTo>
                  <a:pt x="11395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6" y="1"/>
                  <a:pt x="11843" y="204"/>
                  <a:pt x="11843" y="489"/>
                </a:cubicBezTo>
                <a:cubicBezTo>
                  <a:pt x="11843" y="733"/>
                  <a:pt x="12046" y="937"/>
                  <a:pt x="12291" y="937"/>
                </a:cubicBezTo>
                <a:cubicBezTo>
                  <a:pt x="12535" y="937"/>
                  <a:pt x="12738" y="733"/>
                  <a:pt x="12738" y="489"/>
                </a:cubicBezTo>
                <a:cubicBezTo>
                  <a:pt x="12738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89" y="1"/>
                  <a:pt x="13186" y="204"/>
                  <a:pt x="13186" y="489"/>
                </a:cubicBezTo>
                <a:cubicBezTo>
                  <a:pt x="13186" y="733"/>
                  <a:pt x="13389" y="937"/>
                  <a:pt x="13634" y="937"/>
                </a:cubicBezTo>
                <a:cubicBezTo>
                  <a:pt x="13878" y="937"/>
                  <a:pt x="14081" y="733"/>
                  <a:pt x="14081" y="489"/>
                </a:cubicBezTo>
                <a:cubicBezTo>
                  <a:pt x="14081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2" y="1"/>
                  <a:pt x="14529" y="204"/>
                  <a:pt x="14529" y="489"/>
                </a:cubicBezTo>
                <a:cubicBezTo>
                  <a:pt x="14529" y="733"/>
                  <a:pt x="14732" y="937"/>
                  <a:pt x="14977" y="937"/>
                </a:cubicBezTo>
                <a:cubicBezTo>
                  <a:pt x="15221" y="937"/>
                  <a:pt x="15424" y="733"/>
                  <a:pt x="15424" y="489"/>
                </a:cubicBezTo>
                <a:cubicBezTo>
                  <a:pt x="15424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5" y="1"/>
                  <a:pt x="15872" y="204"/>
                  <a:pt x="15872" y="489"/>
                </a:cubicBezTo>
                <a:cubicBezTo>
                  <a:pt x="15872" y="733"/>
                  <a:pt x="16075" y="937"/>
                  <a:pt x="16320" y="937"/>
                </a:cubicBezTo>
                <a:cubicBezTo>
                  <a:pt x="16564" y="937"/>
                  <a:pt x="16767" y="733"/>
                  <a:pt x="16767" y="489"/>
                </a:cubicBezTo>
                <a:cubicBezTo>
                  <a:pt x="16767" y="204"/>
                  <a:pt x="16564" y="1"/>
                  <a:pt x="16320" y="1"/>
                </a:cubicBezTo>
                <a:close/>
                <a:moveTo>
                  <a:pt x="366" y="1873"/>
                </a:moveTo>
                <a:cubicBezTo>
                  <a:pt x="163" y="1873"/>
                  <a:pt x="0" y="2036"/>
                  <a:pt x="0" y="2280"/>
                </a:cubicBezTo>
                <a:cubicBezTo>
                  <a:pt x="0" y="2483"/>
                  <a:pt x="163" y="2646"/>
                  <a:pt x="366" y="2646"/>
                </a:cubicBezTo>
                <a:lnTo>
                  <a:pt x="1953" y="2646"/>
                </a:lnTo>
                <a:cubicBezTo>
                  <a:pt x="2157" y="2646"/>
                  <a:pt x="2320" y="2483"/>
                  <a:pt x="2320" y="2280"/>
                </a:cubicBezTo>
                <a:cubicBezTo>
                  <a:pt x="2320" y="2036"/>
                  <a:pt x="2157" y="1873"/>
                  <a:pt x="1953" y="1873"/>
                </a:cubicBezTo>
                <a:close/>
                <a:moveTo>
                  <a:pt x="3703" y="1873"/>
                </a:moveTo>
                <a:cubicBezTo>
                  <a:pt x="3500" y="1873"/>
                  <a:pt x="3337" y="2036"/>
                  <a:pt x="3337" y="2280"/>
                </a:cubicBezTo>
                <a:cubicBezTo>
                  <a:pt x="3337" y="2483"/>
                  <a:pt x="3500" y="2646"/>
                  <a:pt x="3703" y="2646"/>
                </a:cubicBezTo>
                <a:lnTo>
                  <a:pt x="7814" y="2646"/>
                </a:lnTo>
                <a:cubicBezTo>
                  <a:pt x="8058" y="2646"/>
                  <a:pt x="8221" y="2483"/>
                  <a:pt x="8221" y="2280"/>
                </a:cubicBezTo>
                <a:cubicBezTo>
                  <a:pt x="8221" y="2036"/>
                  <a:pt x="8058" y="1873"/>
                  <a:pt x="7814" y="1873"/>
                </a:cubicBezTo>
                <a:close/>
                <a:moveTo>
                  <a:pt x="366" y="3664"/>
                </a:moveTo>
                <a:cubicBezTo>
                  <a:pt x="163" y="3664"/>
                  <a:pt x="0" y="3867"/>
                  <a:pt x="0" y="4071"/>
                </a:cubicBezTo>
                <a:cubicBezTo>
                  <a:pt x="0" y="4274"/>
                  <a:pt x="163" y="4437"/>
                  <a:pt x="366" y="4437"/>
                </a:cubicBezTo>
                <a:lnTo>
                  <a:pt x="1953" y="4437"/>
                </a:lnTo>
                <a:cubicBezTo>
                  <a:pt x="2157" y="4437"/>
                  <a:pt x="2320" y="4274"/>
                  <a:pt x="2320" y="4071"/>
                </a:cubicBezTo>
                <a:cubicBezTo>
                  <a:pt x="2320" y="3867"/>
                  <a:pt x="2157" y="3664"/>
                  <a:pt x="1953" y="3664"/>
                </a:cubicBezTo>
                <a:close/>
                <a:moveTo>
                  <a:pt x="3703" y="3664"/>
                </a:moveTo>
                <a:cubicBezTo>
                  <a:pt x="3500" y="3664"/>
                  <a:pt x="3337" y="3867"/>
                  <a:pt x="3337" y="4071"/>
                </a:cubicBezTo>
                <a:cubicBezTo>
                  <a:pt x="3337" y="4274"/>
                  <a:pt x="3500" y="4437"/>
                  <a:pt x="3703" y="4437"/>
                </a:cubicBezTo>
                <a:lnTo>
                  <a:pt x="7814" y="4437"/>
                </a:lnTo>
                <a:cubicBezTo>
                  <a:pt x="8058" y="4437"/>
                  <a:pt x="8221" y="4274"/>
                  <a:pt x="8221" y="4071"/>
                </a:cubicBezTo>
                <a:cubicBezTo>
                  <a:pt x="8221" y="3867"/>
                  <a:pt x="8058" y="3664"/>
                  <a:pt x="7814" y="3664"/>
                </a:cubicBezTo>
                <a:close/>
                <a:moveTo>
                  <a:pt x="9605" y="3623"/>
                </a:moveTo>
                <a:cubicBezTo>
                  <a:pt x="9320" y="3623"/>
                  <a:pt x="9157" y="3826"/>
                  <a:pt x="9157" y="4071"/>
                </a:cubicBezTo>
                <a:cubicBezTo>
                  <a:pt x="9157" y="4315"/>
                  <a:pt x="9320" y="4518"/>
                  <a:pt x="9605" y="4518"/>
                </a:cubicBezTo>
                <a:cubicBezTo>
                  <a:pt x="9849" y="4518"/>
                  <a:pt x="10052" y="4315"/>
                  <a:pt x="10052" y="4071"/>
                </a:cubicBezTo>
                <a:cubicBezTo>
                  <a:pt x="10052" y="3826"/>
                  <a:pt x="9849" y="3623"/>
                  <a:pt x="9605" y="3623"/>
                </a:cubicBezTo>
                <a:close/>
                <a:moveTo>
                  <a:pt x="10948" y="3623"/>
                </a:moveTo>
                <a:cubicBezTo>
                  <a:pt x="10703" y="3623"/>
                  <a:pt x="10500" y="3826"/>
                  <a:pt x="10500" y="4071"/>
                </a:cubicBezTo>
                <a:cubicBezTo>
                  <a:pt x="10500" y="4315"/>
                  <a:pt x="10703" y="4518"/>
                  <a:pt x="10948" y="4518"/>
                </a:cubicBezTo>
                <a:cubicBezTo>
                  <a:pt x="11192" y="4518"/>
                  <a:pt x="11395" y="4315"/>
                  <a:pt x="11395" y="4071"/>
                </a:cubicBezTo>
                <a:cubicBezTo>
                  <a:pt x="11395" y="3826"/>
                  <a:pt x="11192" y="3623"/>
                  <a:pt x="10948" y="3623"/>
                </a:cubicBezTo>
                <a:close/>
                <a:moveTo>
                  <a:pt x="12291" y="3623"/>
                </a:moveTo>
                <a:cubicBezTo>
                  <a:pt x="12046" y="3623"/>
                  <a:pt x="11843" y="3826"/>
                  <a:pt x="11843" y="4071"/>
                </a:cubicBezTo>
                <a:cubicBezTo>
                  <a:pt x="11843" y="4315"/>
                  <a:pt x="12046" y="4518"/>
                  <a:pt x="12291" y="4518"/>
                </a:cubicBezTo>
                <a:cubicBezTo>
                  <a:pt x="12535" y="4518"/>
                  <a:pt x="12738" y="4315"/>
                  <a:pt x="12738" y="4071"/>
                </a:cubicBezTo>
                <a:cubicBezTo>
                  <a:pt x="12738" y="3826"/>
                  <a:pt x="12535" y="3623"/>
                  <a:pt x="12291" y="3623"/>
                </a:cubicBezTo>
                <a:close/>
                <a:moveTo>
                  <a:pt x="13634" y="3623"/>
                </a:moveTo>
                <a:cubicBezTo>
                  <a:pt x="13389" y="3623"/>
                  <a:pt x="13186" y="3826"/>
                  <a:pt x="13186" y="4071"/>
                </a:cubicBezTo>
                <a:cubicBezTo>
                  <a:pt x="13186" y="4315"/>
                  <a:pt x="13389" y="4518"/>
                  <a:pt x="13634" y="4518"/>
                </a:cubicBezTo>
                <a:cubicBezTo>
                  <a:pt x="13878" y="4518"/>
                  <a:pt x="14081" y="4315"/>
                  <a:pt x="14081" y="4071"/>
                </a:cubicBezTo>
                <a:cubicBezTo>
                  <a:pt x="14081" y="3826"/>
                  <a:pt x="13878" y="3623"/>
                  <a:pt x="13634" y="3623"/>
                </a:cubicBezTo>
                <a:close/>
                <a:moveTo>
                  <a:pt x="14977" y="3623"/>
                </a:moveTo>
                <a:cubicBezTo>
                  <a:pt x="14732" y="3623"/>
                  <a:pt x="14529" y="3826"/>
                  <a:pt x="14529" y="4071"/>
                </a:cubicBezTo>
                <a:cubicBezTo>
                  <a:pt x="14529" y="4315"/>
                  <a:pt x="14732" y="4518"/>
                  <a:pt x="14977" y="4518"/>
                </a:cubicBezTo>
                <a:cubicBezTo>
                  <a:pt x="15221" y="4518"/>
                  <a:pt x="15424" y="4315"/>
                  <a:pt x="15424" y="4071"/>
                </a:cubicBezTo>
                <a:cubicBezTo>
                  <a:pt x="15424" y="3826"/>
                  <a:pt x="15221" y="3623"/>
                  <a:pt x="14977" y="3623"/>
                </a:cubicBezTo>
                <a:close/>
                <a:moveTo>
                  <a:pt x="16320" y="3623"/>
                </a:moveTo>
                <a:cubicBezTo>
                  <a:pt x="16075" y="3623"/>
                  <a:pt x="15872" y="3826"/>
                  <a:pt x="15872" y="4071"/>
                </a:cubicBezTo>
                <a:cubicBezTo>
                  <a:pt x="15872" y="4315"/>
                  <a:pt x="16075" y="4518"/>
                  <a:pt x="16320" y="4518"/>
                </a:cubicBezTo>
                <a:cubicBezTo>
                  <a:pt x="16564" y="4518"/>
                  <a:pt x="16767" y="4315"/>
                  <a:pt x="16767" y="4071"/>
                </a:cubicBezTo>
                <a:cubicBezTo>
                  <a:pt x="16767" y="3826"/>
                  <a:pt x="16564" y="3623"/>
                  <a:pt x="16320" y="3623"/>
                </a:cubicBezTo>
                <a:close/>
                <a:moveTo>
                  <a:pt x="366" y="5454"/>
                </a:moveTo>
                <a:cubicBezTo>
                  <a:pt x="163" y="5454"/>
                  <a:pt x="0" y="5658"/>
                  <a:pt x="0" y="5861"/>
                </a:cubicBezTo>
                <a:cubicBezTo>
                  <a:pt x="0" y="6065"/>
                  <a:pt x="163" y="6228"/>
                  <a:pt x="366" y="6228"/>
                </a:cubicBezTo>
                <a:lnTo>
                  <a:pt x="1953" y="6228"/>
                </a:lnTo>
                <a:cubicBezTo>
                  <a:pt x="2157" y="6228"/>
                  <a:pt x="2320" y="6065"/>
                  <a:pt x="2320" y="5861"/>
                </a:cubicBezTo>
                <a:cubicBezTo>
                  <a:pt x="2320" y="5658"/>
                  <a:pt x="2157" y="5454"/>
                  <a:pt x="1953" y="5454"/>
                </a:cubicBezTo>
                <a:close/>
                <a:moveTo>
                  <a:pt x="3703" y="5454"/>
                </a:moveTo>
                <a:cubicBezTo>
                  <a:pt x="3500" y="5454"/>
                  <a:pt x="3337" y="5658"/>
                  <a:pt x="3337" y="5861"/>
                </a:cubicBezTo>
                <a:cubicBezTo>
                  <a:pt x="3337" y="6065"/>
                  <a:pt x="3500" y="6228"/>
                  <a:pt x="3703" y="6228"/>
                </a:cubicBezTo>
                <a:lnTo>
                  <a:pt x="7814" y="6228"/>
                </a:lnTo>
                <a:cubicBezTo>
                  <a:pt x="8058" y="6228"/>
                  <a:pt x="8221" y="6065"/>
                  <a:pt x="8221" y="5861"/>
                </a:cubicBezTo>
                <a:cubicBezTo>
                  <a:pt x="8221" y="5658"/>
                  <a:pt x="8058" y="5454"/>
                  <a:pt x="7814" y="5454"/>
                </a:cubicBezTo>
                <a:close/>
                <a:moveTo>
                  <a:pt x="366" y="7286"/>
                </a:moveTo>
                <a:cubicBezTo>
                  <a:pt x="163" y="7286"/>
                  <a:pt x="0" y="7448"/>
                  <a:pt x="0" y="7652"/>
                </a:cubicBezTo>
                <a:cubicBezTo>
                  <a:pt x="0" y="7855"/>
                  <a:pt x="163" y="8059"/>
                  <a:pt x="366" y="8059"/>
                </a:cubicBezTo>
                <a:lnTo>
                  <a:pt x="1953" y="8059"/>
                </a:lnTo>
                <a:cubicBezTo>
                  <a:pt x="2157" y="8059"/>
                  <a:pt x="2320" y="7855"/>
                  <a:pt x="2320" y="7652"/>
                </a:cubicBezTo>
                <a:cubicBezTo>
                  <a:pt x="2320" y="7448"/>
                  <a:pt x="2157" y="7286"/>
                  <a:pt x="1953" y="7286"/>
                </a:cubicBezTo>
                <a:close/>
                <a:moveTo>
                  <a:pt x="3703" y="7286"/>
                </a:moveTo>
                <a:cubicBezTo>
                  <a:pt x="3500" y="7286"/>
                  <a:pt x="3337" y="7448"/>
                  <a:pt x="3337" y="7652"/>
                </a:cubicBezTo>
                <a:cubicBezTo>
                  <a:pt x="3337" y="7855"/>
                  <a:pt x="3500" y="8059"/>
                  <a:pt x="3703" y="8059"/>
                </a:cubicBezTo>
                <a:lnTo>
                  <a:pt x="7814" y="8059"/>
                </a:lnTo>
                <a:cubicBezTo>
                  <a:pt x="8058" y="8059"/>
                  <a:pt x="8221" y="7855"/>
                  <a:pt x="8221" y="7652"/>
                </a:cubicBezTo>
                <a:cubicBezTo>
                  <a:pt x="8221" y="7448"/>
                  <a:pt x="8058" y="7286"/>
                  <a:pt x="7814" y="7286"/>
                </a:cubicBezTo>
                <a:close/>
                <a:moveTo>
                  <a:pt x="14203" y="8791"/>
                </a:moveTo>
                <a:cubicBezTo>
                  <a:pt x="13959" y="8791"/>
                  <a:pt x="13756" y="8995"/>
                  <a:pt x="13756" y="9239"/>
                </a:cubicBezTo>
                <a:cubicBezTo>
                  <a:pt x="13756" y="9483"/>
                  <a:pt x="13959" y="9687"/>
                  <a:pt x="14203" y="9687"/>
                </a:cubicBezTo>
                <a:cubicBezTo>
                  <a:pt x="14447" y="9687"/>
                  <a:pt x="14651" y="9483"/>
                  <a:pt x="14651" y="9239"/>
                </a:cubicBezTo>
                <a:cubicBezTo>
                  <a:pt x="14651" y="8995"/>
                  <a:pt x="14447" y="8791"/>
                  <a:pt x="14203" y="8791"/>
                </a:cubicBezTo>
                <a:close/>
                <a:moveTo>
                  <a:pt x="15546" y="8791"/>
                </a:moveTo>
                <a:cubicBezTo>
                  <a:pt x="15302" y="8791"/>
                  <a:pt x="15099" y="8995"/>
                  <a:pt x="15099" y="9239"/>
                </a:cubicBezTo>
                <a:cubicBezTo>
                  <a:pt x="15099" y="9483"/>
                  <a:pt x="15302" y="9687"/>
                  <a:pt x="15546" y="9687"/>
                </a:cubicBezTo>
                <a:cubicBezTo>
                  <a:pt x="15790" y="9687"/>
                  <a:pt x="15994" y="9483"/>
                  <a:pt x="15994" y="9239"/>
                </a:cubicBezTo>
                <a:cubicBezTo>
                  <a:pt x="15994" y="8995"/>
                  <a:pt x="15790" y="8791"/>
                  <a:pt x="15546" y="8791"/>
                </a:cubicBezTo>
                <a:close/>
                <a:moveTo>
                  <a:pt x="16889" y="8791"/>
                </a:moveTo>
                <a:cubicBezTo>
                  <a:pt x="16645" y="8791"/>
                  <a:pt x="16442" y="8995"/>
                  <a:pt x="16442" y="9239"/>
                </a:cubicBezTo>
                <a:cubicBezTo>
                  <a:pt x="16442" y="9483"/>
                  <a:pt x="16645" y="9687"/>
                  <a:pt x="16889" y="9687"/>
                </a:cubicBezTo>
                <a:cubicBezTo>
                  <a:pt x="17133" y="9687"/>
                  <a:pt x="17337" y="9483"/>
                  <a:pt x="17337" y="9239"/>
                </a:cubicBezTo>
                <a:cubicBezTo>
                  <a:pt x="17337" y="8995"/>
                  <a:pt x="17133" y="8791"/>
                  <a:pt x="16889" y="8791"/>
                </a:cubicBezTo>
                <a:close/>
                <a:moveTo>
                  <a:pt x="18232" y="8791"/>
                </a:moveTo>
                <a:cubicBezTo>
                  <a:pt x="17988" y="8791"/>
                  <a:pt x="17785" y="8995"/>
                  <a:pt x="17785" y="9239"/>
                </a:cubicBezTo>
                <a:cubicBezTo>
                  <a:pt x="17785" y="9483"/>
                  <a:pt x="17988" y="9687"/>
                  <a:pt x="18232" y="9687"/>
                </a:cubicBezTo>
                <a:cubicBezTo>
                  <a:pt x="18476" y="9687"/>
                  <a:pt x="18680" y="9483"/>
                  <a:pt x="18680" y="9239"/>
                </a:cubicBezTo>
                <a:cubicBezTo>
                  <a:pt x="18680" y="8995"/>
                  <a:pt x="18476" y="8791"/>
                  <a:pt x="18232" y="8791"/>
                </a:cubicBezTo>
                <a:close/>
                <a:moveTo>
                  <a:pt x="19575" y="8791"/>
                </a:moveTo>
                <a:cubicBezTo>
                  <a:pt x="19331" y="8791"/>
                  <a:pt x="19128" y="8995"/>
                  <a:pt x="19128" y="9239"/>
                </a:cubicBezTo>
                <a:cubicBezTo>
                  <a:pt x="19128" y="9483"/>
                  <a:pt x="19331" y="9687"/>
                  <a:pt x="19575" y="9687"/>
                </a:cubicBezTo>
                <a:cubicBezTo>
                  <a:pt x="19819" y="9687"/>
                  <a:pt x="20023" y="9483"/>
                  <a:pt x="20023" y="9239"/>
                </a:cubicBezTo>
                <a:cubicBezTo>
                  <a:pt x="20023" y="8995"/>
                  <a:pt x="19819" y="8791"/>
                  <a:pt x="19575" y="8791"/>
                </a:cubicBezTo>
                <a:close/>
                <a:moveTo>
                  <a:pt x="20918" y="8791"/>
                </a:moveTo>
                <a:cubicBezTo>
                  <a:pt x="20674" y="8791"/>
                  <a:pt x="20471" y="8995"/>
                  <a:pt x="20471" y="9239"/>
                </a:cubicBezTo>
                <a:cubicBezTo>
                  <a:pt x="20471" y="9483"/>
                  <a:pt x="20674" y="9687"/>
                  <a:pt x="20918" y="9687"/>
                </a:cubicBezTo>
                <a:cubicBezTo>
                  <a:pt x="21162" y="9687"/>
                  <a:pt x="21366" y="9483"/>
                  <a:pt x="21366" y="9239"/>
                </a:cubicBezTo>
                <a:cubicBezTo>
                  <a:pt x="21366" y="8995"/>
                  <a:pt x="21162" y="8791"/>
                  <a:pt x="20918" y="8791"/>
                </a:cubicBezTo>
                <a:close/>
                <a:moveTo>
                  <a:pt x="366" y="9076"/>
                </a:moveTo>
                <a:cubicBezTo>
                  <a:pt x="163" y="9076"/>
                  <a:pt x="0" y="9239"/>
                  <a:pt x="0" y="9443"/>
                </a:cubicBezTo>
                <a:cubicBezTo>
                  <a:pt x="0" y="9646"/>
                  <a:pt x="163" y="9850"/>
                  <a:pt x="366" y="9850"/>
                </a:cubicBezTo>
                <a:lnTo>
                  <a:pt x="1953" y="9850"/>
                </a:lnTo>
                <a:cubicBezTo>
                  <a:pt x="2157" y="9850"/>
                  <a:pt x="2320" y="9646"/>
                  <a:pt x="2320" y="9443"/>
                </a:cubicBezTo>
                <a:cubicBezTo>
                  <a:pt x="2320" y="9239"/>
                  <a:pt x="2157" y="9076"/>
                  <a:pt x="1953" y="9076"/>
                </a:cubicBezTo>
                <a:close/>
                <a:moveTo>
                  <a:pt x="8628" y="9076"/>
                </a:moveTo>
                <a:cubicBezTo>
                  <a:pt x="8424" y="9076"/>
                  <a:pt x="8262" y="9239"/>
                  <a:pt x="8262" y="9443"/>
                </a:cubicBezTo>
                <a:cubicBezTo>
                  <a:pt x="8262" y="9646"/>
                  <a:pt x="8424" y="9850"/>
                  <a:pt x="8628" y="9850"/>
                </a:cubicBezTo>
                <a:lnTo>
                  <a:pt x="12779" y="9850"/>
                </a:lnTo>
                <a:cubicBezTo>
                  <a:pt x="12982" y="9850"/>
                  <a:pt x="13145" y="9646"/>
                  <a:pt x="13145" y="9443"/>
                </a:cubicBezTo>
                <a:cubicBezTo>
                  <a:pt x="13145" y="9239"/>
                  <a:pt x="12982" y="9076"/>
                  <a:pt x="12779" y="9076"/>
                </a:cubicBezTo>
                <a:close/>
                <a:moveTo>
                  <a:pt x="366" y="10867"/>
                </a:moveTo>
                <a:cubicBezTo>
                  <a:pt x="163" y="10867"/>
                  <a:pt x="0" y="11030"/>
                  <a:pt x="0" y="11233"/>
                </a:cubicBezTo>
                <a:cubicBezTo>
                  <a:pt x="0" y="11478"/>
                  <a:pt x="163" y="11640"/>
                  <a:pt x="366" y="11640"/>
                </a:cubicBezTo>
                <a:lnTo>
                  <a:pt x="1953" y="11640"/>
                </a:lnTo>
                <a:cubicBezTo>
                  <a:pt x="2157" y="11640"/>
                  <a:pt x="2320" y="11478"/>
                  <a:pt x="2320" y="11233"/>
                </a:cubicBezTo>
                <a:cubicBezTo>
                  <a:pt x="2320" y="11030"/>
                  <a:pt x="2157" y="10867"/>
                  <a:pt x="1953" y="10867"/>
                </a:cubicBezTo>
                <a:close/>
                <a:moveTo>
                  <a:pt x="8628" y="10867"/>
                </a:moveTo>
                <a:cubicBezTo>
                  <a:pt x="8424" y="10867"/>
                  <a:pt x="8262" y="11030"/>
                  <a:pt x="8262" y="11233"/>
                </a:cubicBezTo>
                <a:cubicBezTo>
                  <a:pt x="8262" y="11478"/>
                  <a:pt x="8424" y="11640"/>
                  <a:pt x="8628" y="11640"/>
                </a:cubicBezTo>
                <a:lnTo>
                  <a:pt x="12779" y="11640"/>
                </a:lnTo>
                <a:cubicBezTo>
                  <a:pt x="12982" y="11640"/>
                  <a:pt x="13145" y="11478"/>
                  <a:pt x="13145" y="11233"/>
                </a:cubicBezTo>
                <a:cubicBezTo>
                  <a:pt x="13145" y="11030"/>
                  <a:pt x="12982" y="10867"/>
                  <a:pt x="12779" y="10867"/>
                </a:cubicBezTo>
                <a:close/>
                <a:moveTo>
                  <a:pt x="14203" y="12495"/>
                </a:moveTo>
                <a:cubicBezTo>
                  <a:pt x="13959" y="12495"/>
                  <a:pt x="13756" y="12698"/>
                  <a:pt x="13756" y="12943"/>
                </a:cubicBezTo>
                <a:cubicBezTo>
                  <a:pt x="13756" y="13187"/>
                  <a:pt x="13959" y="13390"/>
                  <a:pt x="14203" y="13390"/>
                </a:cubicBezTo>
                <a:cubicBezTo>
                  <a:pt x="14447" y="13390"/>
                  <a:pt x="14651" y="13187"/>
                  <a:pt x="14651" y="12943"/>
                </a:cubicBezTo>
                <a:cubicBezTo>
                  <a:pt x="14651" y="12698"/>
                  <a:pt x="14447" y="12495"/>
                  <a:pt x="14203" y="12495"/>
                </a:cubicBezTo>
                <a:close/>
                <a:moveTo>
                  <a:pt x="15546" y="12495"/>
                </a:moveTo>
                <a:cubicBezTo>
                  <a:pt x="15302" y="12495"/>
                  <a:pt x="15099" y="12698"/>
                  <a:pt x="15099" y="12943"/>
                </a:cubicBezTo>
                <a:cubicBezTo>
                  <a:pt x="15099" y="13187"/>
                  <a:pt x="15302" y="13390"/>
                  <a:pt x="15546" y="13390"/>
                </a:cubicBezTo>
                <a:cubicBezTo>
                  <a:pt x="15790" y="13390"/>
                  <a:pt x="15994" y="13187"/>
                  <a:pt x="15994" y="12943"/>
                </a:cubicBezTo>
                <a:cubicBezTo>
                  <a:pt x="15994" y="12698"/>
                  <a:pt x="15790" y="12495"/>
                  <a:pt x="15546" y="12495"/>
                </a:cubicBezTo>
                <a:close/>
                <a:moveTo>
                  <a:pt x="16889" y="12495"/>
                </a:moveTo>
                <a:cubicBezTo>
                  <a:pt x="16645" y="12495"/>
                  <a:pt x="16442" y="12698"/>
                  <a:pt x="16442" y="12943"/>
                </a:cubicBezTo>
                <a:cubicBezTo>
                  <a:pt x="16442" y="13187"/>
                  <a:pt x="16645" y="13390"/>
                  <a:pt x="16889" y="13390"/>
                </a:cubicBezTo>
                <a:cubicBezTo>
                  <a:pt x="17133" y="13390"/>
                  <a:pt x="17337" y="13187"/>
                  <a:pt x="17337" y="12943"/>
                </a:cubicBezTo>
                <a:cubicBezTo>
                  <a:pt x="17337" y="12698"/>
                  <a:pt x="17133" y="12495"/>
                  <a:pt x="16889" y="12495"/>
                </a:cubicBezTo>
                <a:close/>
                <a:moveTo>
                  <a:pt x="18232" y="12495"/>
                </a:moveTo>
                <a:cubicBezTo>
                  <a:pt x="17988" y="12495"/>
                  <a:pt x="17785" y="12698"/>
                  <a:pt x="17785" y="12943"/>
                </a:cubicBezTo>
                <a:cubicBezTo>
                  <a:pt x="17785" y="13187"/>
                  <a:pt x="17988" y="13390"/>
                  <a:pt x="18232" y="13390"/>
                </a:cubicBezTo>
                <a:cubicBezTo>
                  <a:pt x="18476" y="13390"/>
                  <a:pt x="18680" y="13187"/>
                  <a:pt x="18680" y="12943"/>
                </a:cubicBezTo>
                <a:cubicBezTo>
                  <a:pt x="18680" y="12698"/>
                  <a:pt x="18476" y="12495"/>
                  <a:pt x="18232" y="12495"/>
                </a:cubicBezTo>
                <a:close/>
                <a:moveTo>
                  <a:pt x="19575" y="12495"/>
                </a:moveTo>
                <a:cubicBezTo>
                  <a:pt x="19331" y="12495"/>
                  <a:pt x="19128" y="12698"/>
                  <a:pt x="19128" y="12943"/>
                </a:cubicBezTo>
                <a:cubicBezTo>
                  <a:pt x="19128" y="13187"/>
                  <a:pt x="19331" y="13390"/>
                  <a:pt x="19575" y="13390"/>
                </a:cubicBezTo>
                <a:cubicBezTo>
                  <a:pt x="19819" y="13390"/>
                  <a:pt x="20023" y="13187"/>
                  <a:pt x="20023" y="12943"/>
                </a:cubicBezTo>
                <a:cubicBezTo>
                  <a:pt x="20023" y="12698"/>
                  <a:pt x="19819" y="12495"/>
                  <a:pt x="19575" y="12495"/>
                </a:cubicBezTo>
                <a:close/>
                <a:moveTo>
                  <a:pt x="20918" y="12495"/>
                </a:moveTo>
                <a:cubicBezTo>
                  <a:pt x="20674" y="12495"/>
                  <a:pt x="20471" y="12698"/>
                  <a:pt x="20471" y="12943"/>
                </a:cubicBezTo>
                <a:cubicBezTo>
                  <a:pt x="20471" y="13187"/>
                  <a:pt x="20674" y="13390"/>
                  <a:pt x="20918" y="13390"/>
                </a:cubicBezTo>
                <a:cubicBezTo>
                  <a:pt x="21162" y="13390"/>
                  <a:pt x="21366" y="13187"/>
                  <a:pt x="21366" y="12943"/>
                </a:cubicBezTo>
                <a:cubicBezTo>
                  <a:pt x="21366" y="12698"/>
                  <a:pt x="21162" y="12495"/>
                  <a:pt x="20918" y="12495"/>
                </a:cubicBezTo>
                <a:close/>
                <a:moveTo>
                  <a:pt x="366" y="12658"/>
                </a:moveTo>
                <a:cubicBezTo>
                  <a:pt x="163" y="12658"/>
                  <a:pt x="0" y="12821"/>
                  <a:pt x="0" y="13065"/>
                </a:cubicBezTo>
                <a:cubicBezTo>
                  <a:pt x="0" y="13268"/>
                  <a:pt x="163" y="13431"/>
                  <a:pt x="366" y="13431"/>
                </a:cubicBezTo>
                <a:lnTo>
                  <a:pt x="1953" y="13431"/>
                </a:lnTo>
                <a:cubicBezTo>
                  <a:pt x="2157" y="13431"/>
                  <a:pt x="2320" y="13268"/>
                  <a:pt x="2320" y="13065"/>
                </a:cubicBezTo>
                <a:cubicBezTo>
                  <a:pt x="2320" y="12821"/>
                  <a:pt x="2157" y="12658"/>
                  <a:pt x="1953" y="12658"/>
                </a:cubicBezTo>
                <a:close/>
                <a:moveTo>
                  <a:pt x="8628" y="12658"/>
                </a:moveTo>
                <a:cubicBezTo>
                  <a:pt x="8424" y="12658"/>
                  <a:pt x="8262" y="12821"/>
                  <a:pt x="8262" y="13065"/>
                </a:cubicBezTo>
                <a:cubicBezTo>
                  <a:pt x="8262" y="13268"/>
                  <a:pt x="8424" y="13431"/>
                  <a:pt x="8628" y="13431"/>
                </a:cubicBezTo>
                <a:lnTo>
                  <a:pt x="12779" y="13431"/>
                </a:lnTo>
                <a:cubicBezTo>
                  <a:pt x="12982" y="13431"/>
                  <a:pt x="13145" y="13268"/>
                  <a:pt x="13145" y="13065"/>
                </a:cubicBezTo>
                <a:cubicBezTo>
                  <a:pt x="13145" y="12821"/>
                  <a:pt x="12982" y="12658"/>
                  <a:pt x="12779" y="12658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7"/>
          <p:cNvSpPr/>
          <p:nvPr/>
        </p:nvSpPr>
        <p:spPr>
          <a:xfrm>
            <a:off x="7636384" y="3971338"/>
            <a:ext cx="304773" cy="182184"/>
          </a:xfrm>
          <a:custGeom>
            <a:avLst/>
            <a:gdLst/>
            <a:ahLst/>
            <a:cxnLst/>
            <a:rect l="l" t="t" r="r" b="b"/>
            <a:pathLst>
              <a:path w="21366" h="13391" extrusionOk="0">
                <a:moveTo>
                  <a:pt x="366" y="41"/>
                </a:moveTo>
                <a:cubicBezTo>
                  <a:pt x="163" y="41"/>
                  <a:pt x="0" y="204"/>
                  <a:pt x="0" y="448"/>
                </a:cubicBezTo>
                <a:cubicBezTo>
                  <a:pt x="0" y="652"/>
                  <a:pt x="163" y="815"/>
                  <a:pt x="366" y="815"/>
                </a:cubicBezTo>
                <a:lnTo>
                  <a:pt x="1953" y="815"/>
                </a:lnTo>
                <a:cubicBezTo>
                  <a:pt x="2157" y="815"/>
                  <a:pt x="2320" y="652"/>
                  <a:pt x="2320" y="448"/>
                </a:cubicBezTo>
                <a:cubicBezTo>
                  <a:pt x="2320" y="204"/>
                  <a:pt x="2157" y="41"/>
                  <a:pt x="1953" y="41"/>
                </a:cubicBezTo>
                <a:close/>
                <a:moveTo>
                  <a:pt x="3703" y="41"/>
                </a:moveTo>
                <a:cubicBezTo>
                  <a:pt x="3500" y="41"/>
                  <a:pt x="3337" y="204"/>
                  <a:pt x="3337" y="448"/>
                </a:cubicBezTo>
                <a:cubicBezTo>
                  <a:pt x="3337" y="652"/>
                  <a:pt x="3500" y="815"/>
                  <a:pt x="3703" y="815"/>
                </a:cubicBezTo>
                <a:lnTo>
                  <a:pt x="7814" y="815"/>
                </a:lnTo>
                <a:cubicBezTo>
                  <a:pt x="8058" y="815"/>
                  <a:pt x="8221" y="652"/>
                  <a:pt x="8221" y="448"/>
                </a:cubicBezTo>
                <a:cubicBezTo>
                  <a:pt x="8221" y="204"/>
                  <a:pt x="8058" y="41"/>
                  <a:pt x="7814" y="41"/>
                </a:cubicBezTo>
                <a:close/>
                <a:moveTo>
                  <a:pt x="9605" y="1"/>
                </a:moveTo>
                <a:cubicBezTo>
                  <a:pt x="9320" y="1"/>
                  <a:pt x="9157" y="204"/>
                  <a:pt x="9157" y="448"/>
                </a:cubicBezTo>
                <a:cubicBezTo>
                  <a:pt x="9157" y="693"/>
                  <a:pt x="9320" y="896"/>
                  <a:pt x="9605" y="896"/>
                </a:cubicBezTo>
                <a:cubicBezTo>
                  <a:pt x="9849" y="896"/>
                  <a:pt x="10052" y="693"/>
                  <a:pt x="10052" y="448"/>
                </a:cubicBezTo>
                <a:cubicBezTo>
                  <a:pt x="10052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3" y="1"/>
                  <a:pt x="10500" y="204"/>
                  <a:pt x="10500" y="448"/>
                </a:cubicBezTo>
                <a:cubicBezTo>
                  <a:pt x="10500" y="693"/>
                  <a:pt x="10703" y="896"/>
                  <a:pt x="10948" y="896"/>
                </a:cubicBezTo>
                <a:cubicBezTo>
                  <a:pt x="11192" y="896"/>
                  <a:pt x="11395" y="693"/>
                  <a:pt x="11395" y="448"/>
                </a:cubicBezTo>
                <a:cubicBezTo>
                  <a:pt x="11395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6" y="1"/>
                  <a:pt x="11843" y="204"/>
                  <a:pt x="11843" y="448"/>
                </a:cubicBezTo>
                <a:cubicBezTo>
                  <a:pt x="11843" y="693"/>
                  <a:pt x="12046" y="896"/>
                  <a:pt x="12291" y="896"/>
                </a:cubicBezTo>
                <a:cubicBezTo>
                  <a:pt x="12535" y="896"/>
                  <a:pt x="12738" y="693"/>
                  <a:pt x="12738" y="448"/>
                </a:cubicBezTo>
                <a:cubicBezTo>
                  <a:pt x="12738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89" y="1"/>
                  <a:pt x="13186" y="204"/>
                  <a:pt x="13186" y="448"/>
                </a:cubicBezTo>
                <a:cubicBezTo>
                  <a:pt x="13186" y="693"/>
                  <a:pt x="13389" y="896"/>
                  <a:pt x="13634" y="896"/>
                </a:cubicBezTo>
                <a:cubicBezTo>
                  <a:pt x="13878" y="896"/>
                  <a:pt x="14081" y="693"/>
                  <a:pt x="14081" y="448"/>
                </a:cubicBezTo>
                <a:cubicBezTo>
                  <a:pt x="14081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2" y="1"/>
                  <a:pt x="14529" y="204"/>
                  <a:pt x="14529" y="448"/>
                </a:cubicBezTo>
                <a:cubicBezTo>
                  <a:pt x="14529" y="693"/>
                  <a:pt x="14732" y="896"/>
                  <a:pt x="14977" y="896"/>
                </a:cubicBezTo>
                <a:cubicBezTo>
                  <a:pt x="15221" y="896"/>
                  <a:pt x="15424" y="693"/>
                  <a:pt x="15424" y="448"/>
                </a:cubicBezTo>
                <a:cubicBezTo>
                  <a:pt x="15424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5" y="1"/>
                  <a:pt x="15872" y="204"/>
                  <a:pt x="15872" y="448"/>
                </a:cubicBezTo>
                <a:cubicBezTo>
                  <a:pt x="15872" y="693"/>
                  <a:pt x="16075" y="896"/>
                  <a:pt x="16320" y="896"/>
                </a:cubicBezTo>
                <a:cubicBezTo>
                  <a:pt x="16564" y="896"/>
                  <a:pt x="16767" y="693"/>
                  <a:pt x="16767" y="448"/>
                </a:cubicBezTo>
                <a:cubicBezTo>
                  <a:pt x="16767" y="204"/>
                  <a:pt x="16564" y="1"/>
                  <a:pt x="16320" y="1"/>
                </a:cubicBezTo>
                <a:close/>
                <a:moveTo>
                  <a:pt x="366" y="1832"/>
                </a:moveTo>
                <a:cubicBezTo>
                  <a:pt x="163" y="1832"/>
                  <a:pt x="0" y="2036"/>
                  <a:pt x="0" y="2239"/>
                </a:cubicBezTo>
                <a:cubicBezTo>
                  <a:pt x="0" y="2443"/>
                  <a:pt x="163" y="2605"/>
                  <a:pt x="366" y="2605"/>
                </a:cubicBezTo>
                <a:lnTo>
                  <a:pt x="1953" y="2605"/>
                </a:lnTo>
                <a:cubicBezTo>
                  <a:pt x="2157" y="2605"/>
                  <a:pt x="2320" y="2443"/>
                  <a:pt x="2320" y="2239"/>
                </a:cubicBezTo>
                <a:cubicBezTo>
                  <a:pt x="2320" y="2036"/>
                  <a:pt x="2157" y="1832"/>
                  <a:pt x="1953" y="1832"/>
                </a:cubicBezTo>
                <a:close/>
                <a:moveTo>
                  <a:pt x="3703" y="1832"/>
                </a:moveTo>
                <a:cubicBezTo>
                  <a:pt x="3500" y="1832"/>
                  <a:pt x="3337" y="2036"/>
                  <a:pt x="3337" y="2239"/>
                </a:cubicBezTo>
                <a:cubicBezTo>
                  <a:pt x="3337" y="2443"/>
                  <a:pt x="3500" y="2605"/>
                  <a:pt x="3703" y="2605"/>
                </a:cubicBezTo>
                <a:lnTo>
                  <a:pt x="7814" y="2605"/>
                </a:lnTo>
                <a:cubicBezTo>
                  <a:pt x="8058" y="2605"/>
                  <a:pt x="8221" y="2443"/>
                  <a:pt x="8221" y="2239"/>
                </a:cubicBezTo>
                <a:cubicBezTo>
                  <a:pt x="8221" y="2036"/>
                  <a:pt x="8058" y="1832"/>
                  <a:pt x="7814" y="1832"/>
                </a:cubicBezTo>
                <a:close/>
                <a:moveTo>
                  <a:pt x="366" y="3663"/>
                </a:moveTo>
                <a:cubicBezTo>
                  <a:pt x="163" y="3663"/>
                  <a:pt x="0" y="3826"/>
                  <a:pt x="0" y="4030"/>
                </a:cubicBezTo>
                <a:cubicBezTo>
                  <a:pt x="0" y="4233"/>
                  <a:pt x="163" y="4437"/>
                  <a:pt x="366" y="4437"/>
                </a:cubicBezTo>
                <a:lnTo>
                  <a:pt x="1953" y="4437"/>
                </a:lnTo>
                <a:cubicBezTo>
                  <a:pt x="2157" y="4437"/>
                  <a:pt x="2320" y="4233"/>
                  <a:pt x="2320" y="4030"/>
                </a:cubicBezTo>
                <a:cubicBezTo>
                  <a:pt x="2320" y="3826"/>
                  <a:pt x="2157" y="3663"/>
                  <a:pt x="1953" y="3663"/>
                </a:cubicBezTo>
                <a:close/>
                <a:moveTo>
                  <a:pt x="3703" y="3663"/>
                </a:moveTo>
                <a:cubicBezTo>
                  <a:pt x="3500" y="3663"/>
                  <a:pt x="3337" y="3826"/>
                  <a:pt x="3337" y="4030"/>
                </a:cubicBezTo>
                <a:cubicBezTo>
                  <a:pt x="3337" y="4233"/>
                  <a:pt x="3500" y="4437"/>
                  <a:pt x="3703" y="4437"/>
                </a:cubicBezTo>
                <a:lnTo>
                  <a:pt x="7814" y="4437"/>
                </a:lnTo>
                <a:cubicBezTo>
                  <a:pt x="8058" y="4437"/>
                  <a:pt x="8221" y="4233"/>
                  <a:pt x="8221" y="4030"/>
                </a:cubicBezTo>
                <a:cubicBezTo>
                  <a:pt x="8221" y="3826"/>
                  <a:pt x="8058" y="3663"/>
                  <a:pt x="7814" y="3663"/>
                </a:cubicBezTo>
                <a:close/>
                <a:moveTo>
                  <a:pt x="9605" y="3582"/>
                </a:moveTo>
                <a:cubicBezTo>
                  <a:pt x="9320" y="3582"/>
                  <a:pt x="9157" y="3786"/>
                  <a:pt x="9157" y="4030"/>
                </a:cubicBezTo>
                <a:cubicBezTo>
                  <a:pt x="9157" y="4274"/>
                  <a:pt x="9320" y="4477"/>
                  <a:pt x="9605" y="4477"/>
                </a:cubicBezTo>
                <a:cubicBezTo>
                  <a:pt x="9849" y="4477"/>
                  <a:pt x="10052" y="4274"/>
                  <a:pt x="10052" y="4030"/>
                </a:cubicBezTo>
                <a:cubicBezTo>
                  <a:pt x="10052" y="3786"/>
                  <a:pt x="9849" y="3582"/>
                  <a:pt x="9605" y="3582"/>
                </a:cubicBezTo>
                <a:close/>
                <a:moveTo>
                  <a:pt x="10948" y="3582"/>
                </a:moveTo>
                <a:cubicBezTo>
                  <a:pt x="10703" y="3582"/>
                  <a:pt x="10500" y="3786"/>
                  <a:pt x="10500" y="4030"/>
                </a:cubicBezTo>
                <a:cubicBezTo>
                  <a:pt x="10500" y="4274"/>
                  <a:pt x="10703" y="4477"/>
                  <a:pt x="10948" y="4477"/>
                </a:cubicBezTo>
                <a:cubicBezTo>
                  <a:pt x="11192" y="4477"/>
                  <a:pt x="11395" y="4274"/>
                  <a:pt x="11395" y="4030"/>
                </a:cubicBezTo>
                <a:cubicBezTo>
                  <a:pt x="11395" y="3786"/>
                  <a:pt x="11192" y="3582"/>
                  <a:pt x="10948" y="3582"/>
                </a:cubicBezTo>
                <a:close/>
                <a:moveTo>
                  <a:pt x="12291" y="3582"/>
                </a:moveTo>
                <a:cubicBezTo>
                  <a:pt x="12046" y="3582"/>
                  <a:pt x="11843" y="3786"/>
                  <a:pt x="11843" y="4030"/>
                </a:cubicBezTo>
                <a:cubicBezTo>
                  <a:pt x="11843" y="4274"/>
                  <a:pt x="12046" y="4477"/>
                  <a:pt x="12291" y="4477"/>
                </a:cubicBezTo>
                <a:cubicBezTo>
                  <a:pt x="12535" y="4477"/>
                  <a:pt x="12738" y="4274"/>
                  <a:pt x="12738" y="4030"/>
                </a:cubicBezTo>
                <a:cubicBezTo>
                  <a:pt x="12738" y="3786"/>
                  <a:pt x="12535" y="3582"/>
                  <a:pt x="12291" y="3582"/>
                </a:cubicBezTo>
                <a:close/>
                <a:moveTo>
                  <a:pt x="13634" y="3582"/>
                </a:moveTo>
                <a:cubicBezTo>
                  <a:pt x="13389" y="3582"/>
                  <a:pt x="13186" y="3786"/>
                  <a:pt x="13186" y="4030"/>
                </a:cubicBezTo>
                <a:cubicBezTo>
                  <a:pt x="13186" y="4274"/>
                  <a:pt x="13389" y="4477"/>
                  <a:pt x="13634" y="4477"/>
                </a:cubicBezTo>
                <a:cubicBezTo>
                  <a:pt x="13878" y="4477"/>
                  <a:pt x="14081" y="4274"/>
                  <a:pt x="14081" y="4030"/>
                </a:cubicBezTo>
                <a:cubicBezTo>
                  <a:pt x="14081" y="3786"/>
                  <a:pt x="13878" y="3582"/>
                  <a:pt x="13634" y="3582"/>
                </a:cubicBezTo>
                <a:close/>
                <a:moveTo>
                  <a:pt x="14977" y="3582"/>
                </a:moveTo>
                <a:cubicBezTo>
                  <a:pt x="14732" y="3582"/>
                  <a:pt x="14529" y="3786"/>
                  <a:pt x="14529" y="4030"/>
                </a:cubicBezTo>
                <a:cubicBezTo>
                  <a:pt x="14529" y="4274"/>
                  <a:pt x="14732" y="4477"/>
                  <a:pt x="14977" y="4477"/>
                </a:cubicBezTo>
                <a:cubicBezTo>
                  <a:pt x="15221" y="4477"/>
                  <a:pt x="15424" y="4274"/>
                  <a:pt x="15424" y="4030"/>
                </a:cubicBezTo>
                <a:cubicBezTo>
                  <a:pt x="15424" y="3786"/>
                  <a:pt x="15221" y="3582"/>
                  <a:pt x="14977" y="3582"/>
                </a:cubicBezTo>
                <a:close/>
                <a:moveTo>
                  <a:pt x="16320" y="3582"/>
                </a:moveTo>
                <a:cubicBezTo>
                  <a:pt x="16075" y="3582"/>
                  <a:pt x="15872" y="3786"/>
                  <a:pt x="15872" y="4030"/>
                </a:cubicBezTo>
                <a:cubicBezTo>
                  <a:pt x="15872" y="4274"/>
                  <a:pt x="16075" y="4477"/>
                  <a:pt x="16320" y="4477"/>
                </a:cubicBezTo>
                <a:cubicBezTo>
                  <a:pt x="16564" y="4477"/>
                  <a:pt x="16767" y="4274"/>
                  <a:pt x="16767" y="4030"/>
                </a:cubicBezTo>
                <a:cubicBezTo>
                  <a:pt x="16767" y="3786"/>
                  <a:pt x="16564" y="3582"/>
                  <a:pt x="16320" y="3582"/>
                </a:cubicBezTo>
                <a:close/>
                <a:moveTo>
                  <a:pt x="366" y="5454"/>
                </a:moveTo>
                <a:cubicBezTo>
                  <a:pt x="163" y="5454"/>
                  <a:pt x="0" y="5617"/>
                  <a:pt x="0" y="5820"/>
                </a:cubicBezTo>
                <a:cubicBezTo>
                  <a:pt x="0" y="6024"/>
                  <a:pt x="163" y="6227"/>
                  <a:pt x="366" y="6227"/>
                </a:cubicBezTo>
                <a:lnTo>
                  <a:pt x="1953" y="6227"/>
                </a:lnTo>
                <a:cubicBezTo>
                  <a:pt x="2157" y="6227"/>
                  <a:pt x="2320" y="6024"/>
                  <a:pt x="2320" y="5820"/>
                </a:cubicBezTo>
                <a:cubicBezTo>
                  <a:pt x="2320" y="5617"/>
                  <a:pt x="2157" y="5454"/>
                  <a:pt x="1953" y="5454"/>
                </a:cubicBezTo>
                <a:close/>
                <a:moveTo>
                  <a:pt x="3703" y="5454"/>
                </a:moveTo>
                <a:cubicBezTo>
                  <a:pt x="3500" y="5454"/>
                  <a:pt x="3337" y="5617"/>
                  <a:pt x="3337" y="5820"/>
                </a:cubicBezTo>
                <a:cubicBezTo>
                  <a:pt x="3337" y="6024"/>
                  <a:pt x="3500" y="6227"/>
                  <a:pt x="3703" y="6227"/>
                </a:cubicBezTo>
                <a:lnTo>
                  <a:pt x="7814" y="6227"/>
                </a:lnTo>
                <a:cubicBezTo>
                  <a:pt x="8058" y="6227"/>
                  <a:pt x="8221" y="6024"/>
                  <a:pt x="8221" y="5820"/>
                </a:cubicBezTo>
                <a:cubicBezTo>
                  <a:pt x="8221" y="5617"/>
                  <a:pt x="8058" y="5454"/>
                  <a:pt x="7814" y="5454"/>
                </a:cubicBezTo>
                <a:close/>
                <a:moveTo>
                  <a:pt x="366" y="7245"/>
                </a:moveTo>
                <a:cubicBezTo>
                  <a:pt x="163" y="7245"/>
                  <a:pt x="0" y="7408"/>
                  <a:pt x="0" y="7611"/>
                </a:cubicBezTo>
                <a:cubicBezTo>
                  <a:pt x="0" y="7855"/>
                  <a:pt x="163" y="8018"/>
                  <a:pt x="366" y="8018"/>
                </a:cubicBezTo>
                <a:lnTo>
                  <a:pt x="1953" y="8018"/>
                </a:lnTo>
                <a:cubicBezTo>
                  <a:pt x="2157" y="8018"/>
                  <a:pt x="2320" y="7855"/>
                  <a:pt x="2320" y="7611"/>
                </a:cubicBezTo>
                <a:cubicBezTo>
                  <a:pt x="2320" y="7408"/>
                  <a:pt x="2157" y="7245"/>
                  <a:pt x="1953" y="7245"/>
                </a:cubicBezTo>
                <a:close/>
                <a:moveTo>
                  <a:pt x="3703" y="7245"/>
                </a:moveTo>
                <a:cubicBezTo>
                  <a:pt x="3500" y="7245"/>
                  <a:pt x="3337" y="7408"/>
                  <a:pt x="3337" y="7611"/>
                </a:cubicBezTo>
                <a:cubicBezTo>
                  <a:pt x="3337" y="7855"/>
                  <a:pt x="3500" y="8018"/>
                  <a:pt x="3703" y="8018"/>
                </a:cubicBezTo>
                <a:lnTo>
                  <a:pt x="7814" y="8018"/>
                </a:lnTo>
                <a:cubicBezTo>
                  <a:pt x="8058" y="8018"/>
                  <a:pt x="8221" y="7855"/>
                  <a:pt x="8221" y="7611"/>
                </a:cubicBezTo>
                <a:cubicBezTo>
                  <a:pt x="8221" y="7408"/>
                  <a:pt x="8058" y="7245"/>
                  <a:pt x="7814" y="7245"/>
                </a:cubicBezTo>
                <a:close/>
                <a:moveTo>
                  <a:pt x="14203" y="8751"/>
                </a:moveTo>
                <a:cubicBezTo>
                  <a:pt x="13959" y="8751"/>
                  <a:pt x="13756" y="8954"/>
                  <a:pt x="13756" y="9198"/>
                </a:cubicBezTo>
                <a:cubicBezTo>
                  <a:pt x="13756" y="9442"/>
                  <a:pt x="13959" y="9646"/>
                  <a:pt x="14203" y="9646"/>
                </a:cubicBezTo>
                <a:cubicBezTo>
                  <a:pt x="14447" y="9646"/>
                  <a:pt x="14651" y="9442"/>
                  <a:pt x="14651" y="9198"/>
                </a:cubicBezTo>
                <a:cubicBezTo>
                  <a:pt x="14651" y="8954"/>
                  <a:pt x="14447" y="8751"/>
                  <a:pt x="14203" y="8751"/>
                </a:cubicBezTo>
                <a:close/>
                <a:moveTo>
                  <a:pt x="15546" y="8751"/>
                </a:moveTo>
                <a:cubicBezTo>
                  <a:pt x="15302" y="8751"/>
                  <a:pt x="15099" y="8954"/>
                  <a:pt x="15099" y="9198"/>
                </a:cubicBezTo>
                <a:cubicBezTo>
                  <a:pt x="15099" y="9442"/>
                  <a:pt x="15302" y="9646"/>
                  <a:pt x="15546" y="9646"/>
                </a:cubicBezTo>
                <a:cubicBezTo>
                  <a:pt x="15790" y="9646"/>
                  <a:pt x="15994" y="9442"/>
                  <a:pt x="15994" y="9198"/>
                </a:cubicBezTo>
                <a:cubicBezTo>
                  <a:pt x="15994" y="8954"/>
                  <a:pt x="15790" y="8751"/>
                  <a:pt x="15546" y="8751"/>
                </a:cubicBezTo>
                <a:close/>
                <a:moveTo>
                  <a:pt x="16889" y="8751"/>
                </a:moveTo>
                <a:cubicBezTo>
                  <a:pt x="16645" y="8751"/>
                  <a:pt x="16442" y="8954"/>
                  <a:pt x="16442" y="9198"/>
                </a:cubicBezTo>
                <a:cubicBezTo>
                  <a:pt x="16442" y="9442"/>
                  <a:pt x="16645" y="9646"/>
                  <a:pt x="16889" y="9646"/>
                </a:cubicBezTo>
                <a:cubicBezTo>
                  <a:pt x="17133" y="9646"/>
                  <a:pt x="17337" y="9442"/>
                  <a:pt x="17337" y="9198"/>
                </a:cubicBezTo>
                <a:cubicBezTo>
                  <a:pt x="17337" y="8954"/>
                  <a:pt x="17133" y="8751"/>
                  <a:pt x="16889" y="8751"/>
                </a:cubicBezTo>
                <a:close/>
                <a:moveTo>
                  <a:pt x="18232" y="8751"/>
                </a:moveTo>
                <a:cubicBezTo>
                  <a:pt x="17988" y="8751"/>
                  <a:pt x="17785" y="8954"/>
                  <a:pt x="17785" y="9198"/>
                </a:cubicBezTo>
                <a:cubicBezTo>
                  <a:pt x="17785" y="9442"/>
                  <a:pt x="17988" y="9646"/>
                  <a:pt x="18232" y="9646"/>
                </a:cubicBezTo>
                <a:cubicBezTo>
                  <a:pt x="18476" y="9646"/>
                  <a:pt x="18680" y="9442"/>
                  <a:pt x="18680" y="9198"/>
                </a:cubicBezTo>
                <a:cubicBezTo>
                  <a:pt x="18680" y="8954"/>
                  <a:pt x="18476" y="8751"/>
                  <a:pt x="18232" y="8751"/>
                </a:cubicBezTo>
                <a:close/>
                <a:moveTo>
                  <a:pt x="19575" y="8751"/>
                </a:moveTo>
                <a:cubicBezTo>
                  <a:pt x="19331" y="8751"/>
                  <a:pt x="19128" y="8954"/>
                  <a:pt x="19128" y="9198"/>
                </a:cubicBezTo>
                <a:cubicBezTo>
                  <a:pt x="19128" y="9442"/>
                  <a:pt x="19331" y="9646"/>
                  <a:pt x="19575" y="9646"/>
                </a:cubicBezTo>
                <a:cubicBezTo>
                  <a:pt x="19819" y="9646"/>
                  <a:pt x="20023" y="9442"/>
                  <a:pt x="20023" y="9198"/>
                </a:cubicBezTo>
                <a:cubicBezTo>
                  <a:pt x="20023" y="8954"/>
                  <a:pt x="19819" y="8751"/>
                  <a:pt x="19575" y="8751"/>
                </a:cubicBezTo>
                <a:close/>
                <a:moveTo>
                  <a:pt x="20918" y="8751"/>
                </a:moveTo>
                <a:cubicBezTo>
                  <a:pt x="20674" y="8751"/>
                  <a:pt x="20471" y="8954"/>
                  <a:pt x="20471" y="9198"/>
                </a:cubicBezTo>
                <a:cubicBezTo>
                  <a:pt x="20471" y="9442"/>
                  <a:pt x="20674" y="9646"/>
                  <a:pt x="20918" y="9646"/>
                </a:cubicBezTo>
                <a:cubicBezTo>
                  <a:pt x="21162" y="9646"/>
                  <a:pt x="21366" y="9442"/>
                  <a:pt x="21366" y="9198"/>
                </a:cubicBezTo>
                <a:cubicBezTo>
                  <a:pt x="21366" y="8954"/>
                  <a:pt x="21162" y="8751"/>
                  <a:pt x="20918" y="8751"/>
                </a:cubicBezTo>
                <a:close/>
                <a:moveTo>
                  <a:pt x="366" y="9035"/>
                </a:moveTo>
                <a:cubicBezTo>
                  <a:pt x="163" y="9035"/>
                  <a:pt x="0" y="9198"/>
                  <a:pt x="0" y="9402"/>
                </a:cubicBezTo>
                <a:cubicBezTo>
                  <a:pt x="0" y="9646"/>
                  <a:pt x="163" y="9809"/>
                  <a:pt x="366" y="9809"/>
                </a:cubicBezTo>
                <a:lnTo>
                  <a:pt x="1953" y="9809"/>
                </a:lnTo>
                <a:cubicBezTo>
                  <a:pt x="2157" y="9809"/>
                  <a:pt x="2320" y="9646"/>
                  <a:pt x="2320" y="9402"/>
                </a:cubicBezTo>
                <a:cubicBezTo>
                  <a:pt x="2320" y="9198"/>
                  <a:pt x="2157" y="9035"/>
                  <a:pt x="1953" y="9035"/>
                </a:cubicBezTo>
                <a:close/>
                <a:moveTo>
                  <a:pt x="8628" y="9035"/>
                </a:moveTo>
                <a:cubicBezTo>
                  <a:pt x="8424" y="9035"/>
                  <a:pt x="8262" y="9198"/>
                  <a:pt x="8262" y="9402"/>
                </a:cubicBezTo>
                <a:cubicBezTo>
                  <a:pt x="8262" y="9646"/>
                  <a:pt x="8424" y="9809"/>
                  <a:pt x="8628" y="9809"/>
                </a:cubicBezTo>
                <a:lnTo>
                  <a:pt x="12779" y="9809"/>
                </a:lnTo>
                <a:cubicBezTo>
                  <a:pt x="12982" y="9809"/>
                  <a:pt x="13145" y="9646"/>
                  <a:pt x="13145" y="9402"/>
                </a:cubicBezTo>
                <a:cubicBezTo>
                  <a:pt x="13145" y="9198"/>
                  <a:pt x="12982" y="9035"/>
                  <a:pt x="12779" y="9035"/>
                </a:cubicBezTo>
                <a:close/>
                <a:moveTo>
                  <a:pt x="366" y="10826"/>
                </a:moveTo>
                <a:cubicBezTo>
                  <a:pt x="163" y="10826"/>
                  <a:pt x="0" y="10989"/>
                  <a:pt x="0" y="11233"/>
                </a:cubicBezTo>
                <a:cubicBezTo>
                  <a:pt x="0" y="11437"/>
                  <a:pt x="163" y="11599"/>
                  <a:pt x="366" y="11599"/>
                </a:cubicBezTo>
                <a:lnTo>
                  <a:pt x="1953" y="11599"/>
                </a:lnTo>
                <a:cubicBezTo>
                  <a:pt x="2157" y="11599"/>
                  <a:pt x="2320" y="11437"/>
                  <a:pt x="2320" y="11233"/>
                </a:cubicBezTo>
                <a:cubicBezTo>
                  <a:pt x="2320" y="10989"/>
                  <a:pt x="2157" y="10826"/>
                  <a:pt x="1953" y="10826"/>
                </a:cubicBezTo>
                <a:close/>
                <a:moveTo>
                  <a:pt x="8628" y="10826"/>
                </a:moveTo>
                <a:cubicBezTo>
                  <a:pt x="8424" y="10826"/>
                  <a:pt x="8262" y="10989"/>
                  <a:pt x="8262" y="11233"/>
                </a:cubicBezTo>
                <a:cubicBezTo>
                  <a:pt x="8262" y="11437"/>
                  <a:pt x="8424" y="11599"/>
                  <a:pt x="8628" y="11599"/>
                </a:cubicBezTo>
                <a:lnTo>
                  <a:pt x="12779" y="11599"/>
                </a:lnTo>
                <a:cubicBezTo>
                  <a:pt x="12982" y="11599"/>
                  <a:pt x="13145" y="11437"/>
                  <a:pt x="13145" y="11233"/>
                </a:cubicBezTo>
                <a:cubicBezTo>
                  <a:pt x="13145" y="10989"/>
                  <a:pt x="12982" y="10826"/>
                  <a:pt x="12779" y="10826"/>
                </a:cubicBezTo>
                <a:close/>
                <a:moveTo>
                  <a:pt x="14203" y="12454"/>
                </a:moveTo>
                <a:cubicBezTo>
                  <a:pt x="13959" y="12454"/>
                  <a:pt x="13756" y="12658"/>
                  <a:pt x="13756" y="12902"/>
                </a:cubicBezTo>
                <a:cubicBezTo>
                  <a:pt x="13756" y="13146"/>
                  <a:pt x="13959" y="13349"/>
                  <a:pt x="14203" y="13349"/>
                </a:cubicBezTo>
                <a:cubicBezTo>
                  <a:pt x="14447" y="13349"/>
                  <a:pt x="14651" y="13146"/>
                  <a:pt x="14651" y="12902"/>
                </a:cubicBezTo>
                <a:cubicBezTo>
                  <a:pt x="14651" y="12658"/>
                  <a:pt x="14447" y="12454"/>
                  <a:pt x="14203" y="12454"/>
                </a:cubicBezTo>
                <a:close/>
                <a:moveTo>
                  <a:pt x="15546" y="12454"/>
                </a:moveTo>
                <a:cubicBezTo>
                  <a:pt x="15302" y="12454"/>
                  <a:pt x="15099" y="12658"/>
                  <a:pt x="15099" y="12902"/>
                </a:cubicBezTo>
                <a:cubicBezTo>
                  <a:pt x="15099" y="13146"/>
                  <a:pt x="15302" y="13349"/>
                  <a:pt x="15546" y="13349"/>
                </a:cubicBezTo>
                <a:cubicBezTo>
                  <a:pt x="15790" y="13349"/>
                  <a:pt x="15994" y="13146"/>
                  <a:pt x="15994" y="12902"/>
                </a:cubicBezTo>
                <a:cubicBezTo>
                  <a:pt x="15994" y="12658"/>
                  <a:pt x="15790" y="12454"/>
                  <a:pt x="15546" y="12454"/>
                </a:cubicBezTo>
                <a:close/>
                <a:moveTo>
                  <a:pt x="16889" y="12454"/>
                </a:moveTo>
                <a:cubicBezTo>
                  <a:pt x="16645" y="12454"/>
                  <a:pt x="16442" y="12658"/>
                  <a:pt x="16442" y="12902"/>
                </a:cubicBezTo>
                <a:cubicBezTo>
                  <a:pt x="16442" y="13146"/>
                  <a:pt x="16645" y="13349"/>
                  <a:pt x="16889" y="13349"/>
                </a:cubicBezTo>
                <a:cubicBezTo>
                  <a:pt x="17133" y="13349"/>
                  <a:pt x="17337" y="13146"/>
                  <a:pt x="17337" y="12902"/>
                </a:cubicBezTo>
                <a:cubicBezTo>
                  <a:pt x="17337" y="12658"/>
                  <a:pt x="17133" y="12454"/>
                  <a:pt x="16889" y="12454"/>
                </a:cubicBezTo>
                <a:close/>
                <a:moveTo>
                  <a:pt x="18232" y="12454"/>
                </a:moveTo>
                <a:cubicBezTo>
                  <a:pt x="17988" y="12454"/>
                  <a:pt x="17785" y="12658"/>
                  <a:pt x="17785" y="12902"/>
                </a:cubicBezTo>
                <a:cubicBezTo>
                  <a:pt x="17785" y="13146"/>
                  <a:pt x="17988" y="13349"/>
                  <a:pt x="18232" y="13349"/>
                </a:cubicBezTo>
                <a:cubicBezTo>
                  <a:pt x="18476" y="13349"/>
                  <a:pt x="18680" y="13146"/>
                  <a:pt x="18680" y="12902"/>
                </a:cubicBezTo>
                <a:cubicBezTo>
                  <a:pt x="18680" y="12658"/>
                  <a:pt x="18476" y="12454"/>
                  <a:pt x="18232" y="12454"/>
                </a:cubicBezTo>
                <a:close/>
                <a:moveTo>
                  <a:pt x="19575" y="12454"/>
                </a:moveTo>
                <a:cubicBezTo>
                  <a:pt x="19331" y="12454"/>
                  <a:pt x="19128" y="12658"/>
                  <a:pt x="19128" y="12902"/>
                </a:cubicBezTo>
                <a:cubicBezTo>
                  <a:pt x="19128" y="13146"/>
                  <a:pt x="19331" y="13349"/>
                  <a:pt x="19575" y="13349"/>
                </a:cubicBezTo>
                <a:cubicBezTo>
                  <a:pt x="19819" y="13349"/>
                  <a:pt x="20023" y="13146"/>
                  <a:pt x="20023" y="12902"/>
                </a:cubicBezTo>
                <a:cubicBezTo>
                  <a:pt x="20023" y="12658"/>
                  <a:pt x="19819" y="12454"/>
                  <a:pt x="19575" y="12454"/>
                </a:cubicBezTo>
                <a:close/>
                <a:moveTo>
                  <a:pt x="20918" y="12454"/>
                </a:moveTo>
                <a:cubicBezTo>
                  <a:pt x="20674" y="12454"/>
                  <a:pt x="20471" y="12658"/>
                  <a:pt x="20471" y="12902"/>
                </a:cubicBezTo>
                <a:cubicBezTo>
                  <a:pt x="20471" y="13146"/>
                  <a:pt x="20674" y="13349"/>
                  <a:pt x="20918" y="13349"/>
                </a:cubicBezTo>
                <a:cubicBezTo>
                  <a:pt x="21162" y="13349"/>
                  <a:pt x="21366" y="13146"/>
                  <a:pt x="21366" y="12902"/>
                </a:cubicBezTo>
                <a:cubicBezTo>
                  <a:pt x="21366" y="12658"/>
                  <a:pt x="21162" y="12454"/>
                  <a:pt x="20918" y="12454"/>
                </a:cubicBezTo>
                <a:close/>
                <a:moveTo>
                  <a:pt x="366" y="12617"/>
                </a:moveTo>
                <a:cubicBezTo>
                  <a:pt x="163" y="12617"/>
                  <a:pt x="0" y="12780"/>
                  <a:pt x="0" y="13024"/>
                </a:cubicBezTo>
                <a:cubicBezTo>
                  <a:pt x="0" y="13227"/>
                  <a:pt x="163" y="13390"/>
                  <a:pt x="366" y="13390"/>
                </a:cubicBezTo>
                <a:lnTo>
                  <a:pt x="1953" y="13390"/>
                </a:lnTo>
                <a:cubicBezTo>
                  <a:pt x="2157" y="13390"/>
                  <a:pt x="2320" y="13227"/>
                  <a:pt x="2320" y="13024"/>
                </a:cubicBezTo>
                <a:cubicBezTo>
                  <a:pt x="2320" y="12780"/>
                  <a:pt x="2157" y="12617"/>
                  <a:pt x="1953" y="12617"/>
                </a:cubicBezTo>
                <a:close/>
                <a:moveTo>
                  <a:pt x="8628" y="12617"/>
                </a:moveTo>
                <a:cubicBezTo>
                  <a:pt x="8424" y="12617"/>
                  <a:pt x="8262" y="12780"/>
                  <a:pt x="8262" y="13024"/>
                </a:cubicBezTo>
                <a:cubicBezTo>
                  <a:pt x="8262" y="13227"/>
                  <a:pt x="8424" y="13390"/>
                  <a:pt x="8628" y="13390"/>
                </a:cubicBezTo>
                <a:lnTo>
                  <a:pt x="12779" y="13390"/>
                </a:lnTo>
                <a:cubicBezTo>
                  <a:pt x="12982" y="13390"/>
                  <a:pt x="13145" y="13227"/>
                  <a:pt x="13145" y="13024"/>
                </a:cubicBezTo>
                <a:cubicBezTo>
                  <a:pt x="13145" y="12780"/>
                  <a:pt x="12982" y="12617"/>
                  <a:pt x="12779" y="1261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7"/>
          <p:cNvSpPr/>
          <p:nvPr/>
        </p:nvSpPr>
        <p:spPr>
          <a:xfrm>
            <a:off x="7636384" y="4171222"/>
            <a:ext cx="304773" cy="182728"/>
          </a:xfrm>
          <a:custGeom>
            <a:avLst/>
            <a:gdLst/>
            <a:ahLst/>
            <a:cxnLst/>
            <a:rect l="l" t="t" r="r" b="b"/>
            <a:pathLst>
              <a:path w="21366" h="13431" extrusionOk="0">
                <a:moveTo>
                  <a:pt x="366" y="82"/>
                </a:moveTo>
                <a:cubicBezTo>
                  <a:pt x="163" y="82"/>
                  <a:pt x="0" y="245"/>
                  <a:pt x="0" y="489"/>
                </a:cubicBezTo>
                <a:cubicBezTo>
                  <a:pt x="0" y="692"/>
                  <a:pt x="163" y="855"/>
                  <a:pt x="366" y="855"/>
                </a:cubicBezTo>
                <a:lnTo>
                  <a:pt x="1953" y="855"/>
                </a:lnTo>
                <a:cubicBezTo>
                  <a:pt x="2157" y="855"/>
                  <a:pt x="2320" y="692"/>
                  <a:pt x="2320" y="489"/>
                </a:cubicBezTo>
                <a:cubicBezTo>
                  <a:pt x="2320" y="245"/>
                  <a:pt x="2157" y="82"/>
                  <a:pt x="1953" y="82"/>
                </a:cubicBezTo>
                <a:close/>
                <a:moveTo>
                  <a:pt x="3703" y="82"/>
                </a:moveTo>
                <a:cubicBezTo>
                  <a:pt x="3500" y="82"/>
                  <a:pt x="3337" y="245"/>
                  <a:pt x="3337" y="489"/>
                </a:cubicBezTo>
                <a:cubicBezTo>
                  <a:pt x="3337" y="692"/>
                  <a:pt x="3500" y="855"/>
                  <a:pt x="3703" y="855"/>
                </a:cubicBezTo>
                <a:lnTo>
                  <a:pt x="7814" y="855"/>
                </a:lnTo>
                <a:cubicBezTo>
                  <a:pt x="8058" y="855"/>
                  <a:pt x="8221" y="692"/>
                  <a:pt x="8221" y="489"/>
                </a:cubicBezTo>
                <a:cubicBezTo>
                  <a:pt x="8221" y="245"/>
                  <a:pt x="8058" y="82"/>
                  <a:pt x="7814" y="82"/>
                </a:cubicBezTo>
                <a:close/>
                <a:moveTo>
                  <a:pt x="9605" y="0"/>
                </a:moveTo>
                <a:cubicBezTo>
                  <a:pt x="9320" y="0"/>
                  <a:pt x="9157" y="204"/>
                  <a:pt x="9157" y="489"/>
                </a:cubicBezTo>
                <a:cubicBezTo>
                  <a:pt x="9157" y="733"/>
                  <a:pt x="9320" y="936"/>
                  <a:pt x="9605" y="936"/>
                </a:cubicBezTo>
                <a:cubicBezTo>
                  <a:pt x="9849" y="936"/>
                  <a:pt x="10052" y="733"/>
                  <a:pt x="10052" y="489"/>
                </a:cubicBezTo>
                <a:cubicBezTo>
                  <a:pt x="10052" y="204"/>
                  <a:pt x="9849" y="0"/>
                  <a:pt x="9605" y="0"/>
                </a:cubicBezTo>
                <a:close/>
                <a:moveTo>
                  <a:pt x="10948" y="0"/>
                </a:moveTo>
                <a:cubicBezTo>
                  <a:pt x="10703" y="0"/>
                  <a:pt x="10500" y="204"/>
                  <a:pt x="10500" y="489"/>
                </a:cubicBezTo>
                <a:cubicBezTo>
                  <a:pt x="10500" y="733"/>
                  <a:pt x="10703" y="936"/>
                  <a:pt x="10948" y="936"/>
                </a:cubicBezTo>
                <a:cubicBezTo>
                  <a:pt x="11192" y="936"/>
                  <a:pt x="11395" y="733"/>
                  <a:pt x="11395" y="489"/>
                </a:cubicBezTo>
                <a:cubicBezTo>
                  <a:pt x="11395" y="204"/>
                  <a:pt x="11192" y="0"/>
                  <a:pt x="10948" y="0"/>
                </a:cubicBezTo>
                <a:close/>
                <a:moveTo>
                  <a:pt x="12291" y="0"/>
                </a:moveTo>
                <a:cubicBezTo>
                  <a:pt x="12046" y="0"/>
                  <a:pt x="11843" y="204"/>
                  <a:pt x="11843" y="489"/>
                </a:cubicBezTo>
                <a:cubicBezTo>
                  <a:pt x="11843" y="733"/>
                  <a:pt x="12046" y="936"/>
                  <a:pt x="12291" y="936"/>
                </a:cubicBezTo>
                <a:cubicBezTo>
                  <a:pt x="12535" y="936"/>
                  <a:pt x="12738" y="733"/>
                  <a:pt x="12738" y="489"/>
                </a:cubicBezTo>
                <a:cubicBezTo>
                  <a:pt x="12738" y="204"/>
                  <a:pt x="12535" y="0"/>
                  <a:pt x="12291" y="0"/>
                </a:cubicBezTo>
                <a:close/>
                <a:moveTo>
                  <a:pt x="13634" y="0"/>
                </a:moveTo>
                <a:cubicBezTo>
                  <a:pt x="13389" y="0"/>
                  <a:pt x="13186" y="204"/>
                  <a:pt x="13186" y="489"/>
                </a:cubicBezTo>
                <a:cubicBezTo>
                  <a:pt x="13186" y="733"/>
                  <a:pt x="13389" y="936"/>
                  <a:pt x="13634" y="936"/>
                </a:cubicBezTo>
                <a:cubicBezTo>
                  <a:pt x="13878" y="936"/>
                  <a:pt x="14081" y="733"/>
                  <a:pt x="14081" y="489"/>
                </a:cubicBezTo>
                <a:cubicBezTo>
                  <a:pt x="14081" y="204"/>
                  <a:pt x="13878" y="0"/>
                  <a:pt x="13634" y="0"/>
                </a:cubicBezTo>
                <a:close/>
                <a:moveTo>
                  <a:pt x="14977" y="0"/>
                </a:moveTo>
                <a:cubicBezTo>
                  <a:pt x="14732" y="0"/>
                  <a:pt x="14529" y="204"/>
                  <a:pt x="14529" y="489"/>
                </a:cubicBezTo>
                <a:cubicBezTo>
                  <a:pt x="14529" y="733"/>
                  <a:pt x="14732" y="936"/>
                  <a:pt x="14977" y="936"/>
                </a:cubicBezTo>
                <a:cubicBezTo>
                  <a:pt x="15221" y="936"/>
                  <a:pt x="15424" y="733"/>
                  <a:pt x="15424" y="489"/>
                </a:cubicBezTo>
                <a:cubicBezTo>
                  <a:pt x="15424" y="204"/>
                  <a:pt x="15221" y="0"/>
                  <a:pt x="14977" y="0"/>
                </a:cubicBezTo>
                <a:close/>
                <a:moveTo>
                  <a:pt x="16320" y="0"/>
                </a:moveTo>
                <a:cubicBezTo>
                  <a:pt x="16075" y="0"/>
                  <a:pt x="15872" y="204"/>
                  <a:pt x="15872" y="489"/>
                </a:cubicBezTo>
                <a:cubicBezTo>
                  <a:pt x="15872" y="733"/>
                  <a:pt x="16075" y="936"/>
                  <a:pt x="16320" y="936"/>
                </a:cubicBezTo>
                <a:cubicBezTo>
                  <a:pt x="16564" y="936"/>
                  <a:pt x="16767" y="733"/>
                  <a:pt x="16767" y="489"/>
                </a:cubicBezTo>
                <a:cubicBezTo>
                  <a:pt x="16767" y="204"/>
                  <a:pt x="16564" y="0"/>
                  <a:pt x="16320" y="0"/>
                </a:cubicBezTo>
                <a:close/>
                <a:moveTo>
                  <a:pt x="366" y="1872"/>
                </a:moveTo>
                <a:cubicBezTo>
                  <a:pt x="163" y="1872"/>
                  <a:pt x="0" y="2035"/>
                  <a:pt x="0" y="2279"/>
                </a:cubicBezTo>
                <a:cubicBezTo>
                  <a:pt x="0" y="2483"/>
                  <a:pt x="163" y="2646"/>
                  <a:pt x="366" y="2646"/>
                </a:cubicBezTo>
                <a:lnTo>
                  <a:pt x="1953" y="2646"/>
                </a:lnTo>
                <a:cubicBezTo>
                  <a:pt x="2157" y="2646"/>
                  <a:pt x="2320" y="2483"/>
                  <a:pt x="2320" y="2279"/>
                </a:cubicBezTo>
                <a:cubicBezTo>
                  <a:pt x="2320" y="2035"/>
                  <a:pt x="2157" y="1872"/>
                  <a:pt x="1953" y="1872"/>
                </a:cubicBezTo>
                <a:close/>
                <a:moveTo>
                  <a:pt x="3703" y="1872"/>
                </a:moveTo>
                <a:cubicBezTo>
                  <a:pt x="3500" y="1872"/>
                  <a:pt x="3337" y="2035"/>
                  <a:pt x="3337" y="2279"/>
                </a:cubicBezTo>
                <a:cubicBezTo>
                  <a:pt x="3337" y="2483"/>
                  <a:pt x="3500" y="2646"/>
                  <a:pt x="3703" y="2646"/>
                </a:cubicBezTo>
                <a:lnTo>
                  <a:pt x="7814" y="2646"/>
                </a:lnTo>
                <a:cubicBezTo>
                  <a:pt x="8058" y="2646"/>
                  <a:pt x="8221" y="2483"/>
                  <a:pt x="8221" y="2279"/>
                </a:cubicBezTo>
                <a:cubicBezTo>
                  <a:pt x="8221" y="2035"/>
                  <a:pt x="8058" y="1872"/>
                  <a:pt x="7814" y="1872"/>
                </a:cubicBezTo>
                <a:close/>
                <a:moveTo>
                  <a:pt x="366" y="3663"/>
                </a:moveTo>
                <a:cubicBezTo>
                  <a:pt x="163" y="3663"/>
                  <a:pt x="0" y="3867"/>
                  <a:pt x="0" y="4070"/>
                </a:cubicBezTo>
                <a:cubicBezTo>
                  <a:pt x="0" y="4274"/>
                  <a:pt x="163" y="4436"/>
                  <a:pt x="366" y="4436"/>
                </a:cubicBezTo>
                <a:lnTo>
                  <a:pt x="1953" y="4436"/>
                </a:lnTo>
                <a:cubicBezTo>
                  <a:pt x="2157" y="4436"/>
                  <a:pt x="2320" y="4274"/>
                  <a:pt x="2320" y="4070"/>
                </a:cubicBezTo>
                <a:cubicBezTo>
                  <a:pt x="2320" y="3867"/>
                  <a:pt x="2157" y="3663"/>
                  <a:pt x="1953" y="3663"/>
                </a:cubicBezTo>
                <a:close/>
                <a:moveTo>
                  <a:pt x="3703" y="3663"/>
                </a:moveTo>
                <a:cubicBezTo>
                  <a:pt x="3500" y="3663"/>
                  <a:pt x="3337" y="3867"/>
                  <a:pt x="3337" y="4070"/>
                </a:cubicBezTo>
                <a:cubicBezTo>
                  <a:pt x="3337" y="4274"/>
                  <a:pt x="3500" y="4436"/>
                  <a:pt x="3703" y="4436"/>
                </a:cubicBezTo>
                <a:lnTo>
                  <a:pt x="7814" y="4436"/>
                </a:lnTo>
                <a:cubicBezTo>
                  <a:pt x="8058" y="4436"/>
                  <a:pt x="8221" y="4274"/>
                  <a:pt x="8221" y="4070"/>
                </a:cubicBezTo>
                <a:cubicBezTo>
                  <a:pt x="8221" y="3867"/>
                  <a:pt x="8058" y="3663"/>
                  <a:pt x="7814" y="3663"/>
                </a:cubicBezTo>
                <a:close/>
                <a:moveTo>
                  <a:pt x="9605" y="3622"/>
                </a:moveTo>
                <a:cubicBezTo>
                  <a:pt x="9320" y="3622"/>
                  <a:pt x="9157" y="3826"/>
                  <a:pt x="9157" y="4070"/>
                </a:cubicBezTo>
                <a:cubicBezTo>
                  <a:pt x="9157" y="4314"/>
                  <a:pt x="9320" y="4518"/>
                  <a:pt x="9605" y="4518"/>
                </a:cubicBezTo>
                <a:cubicBezTo>
                  <a:pt x="9849" y="4518"/>
                  <a:pt x="10052" y="4314"/>
                  <a:pt x="10052" y="4070"/>
                </a:cubicBezTo>
                <a:cubicBezTo>
                  <a:pt x="10052" y="3826"/>
                  <a:pt x="9849" y="3622"/>
                  <a:pt x="9605" y="3622"/>
                </a:cubicBezTo>
                <a:close/>
                <a:moveTo>
                  <a:pt x="10948" y="3622"/>
                </a:moveTo>
                <a:cubicBezTo>
                  <a:pt x="10703" y="3622"/>
                  <a:pt x="10500" y="3826"/>
                  <a:pt x="10500" y="4070"/>
                </a:cubicBezTo>
                <a:cubicBezTo>
                  <a:pt x="10500" y="4314"/>
                  <a:pt x="10703" y="4518"/>
                  <a:pt x="10948" y="4518"/>
                </a:cubicBezTo>
                <a:cubicBezTo>
                  <a:pt x="11192" y="4518"/>
                  <a:pt x="11395" y="4314"/>
                  <a:pt x="11395" y="4070"/>
                </a:cubicBezTo>
                <a:cubicBezTo>
                  <a:pt x="11395" y="3826"/>
                  <a:pt x="11192" y="3622"/>
                  <a:pt x="10948" y="3622"/>
                </a:cubicBezTo>
                <a:close/>
                <a:moveTo>
                  <a:pt x="12291" y="3622"/>
                </a:moveTo>
                <a:cubicBezTo>
                  <a:pt x="12046" y="3622"/>
                  <a:pt x="11843" y="3826"/>
                  <a:pt x="11843" y="4070"/>
                </a:cubicBezTo>
                <a:cubicBezTo>
                  <a:pt x="11843" y="4314"/>
                  <a:pt x="12046" y="4518"/>
                  <a:pt x="12291" y="4518"/>
                </a:cubicBezTo>
                <a:cubicBezTo>
                  <a:pt x="12535" y="4518"/>
                  <a:pt x="12738" y="4314"/>
                  <a:pt x="12738" y="4070"/>
                </a:cubicBezTo>
                <a:cubicBezTo>
                  <a:pt x="12738" y="3826"/>
                  <a:pt x="12535" y="3622"/>
                  <a:pt x="12291" y="3622"/>
                </a:cubicBezTo>
                <a:close/>
                <a:moveTo>
                  <a:pt x="13634" y="3622"/>
                </a:moveTo>
                <a:cubicBezTo>
                  <a:pt x="13389" y="3622"/>
                  <a:pt x="13186" y="3826"/>
                  <a:pt x="13186" y="4070"/>
                </a:cubicBezTo>
                <a:cubicBezTo>
                  <a:pt x="13186" y="4314"/>
                  <a:pt x="13389" y="4518"/>
                  <a:pt x="13634" y="4518"/>
                </a:cubicBezTo>
                <a:cubicBezTo>
                  <a:pt x="13878" y="4518"/>
                  <a:pt x="14081" y="4314"/>
                  <a:pt x="14081" y="4070"/>
                </a:cubicBezTo>
                <a:cubicBezTo>
                  <a:pt x="14081" y="3826"/>
                  <a:pt x="13878" y="3622"/>
                  <a:pt x="13634" y="3622"/>
                </a:cubicBezTo>
                <a:close/>
                <a:moveTo>
                  <a:pt x="14977" y="3622"/>
                </a:moveTo>
                <a:cubicBezTo>
                  <a:pt x="14732" y="3622"/>
                  <a:pt x="14529" y="3826"/>
                  <a:pt x="14529" y="4070"/>
                </a:cubicBezTo>
                <a:cubicBezTo>
                  <a:pt x="14529" y="4314"/>
                  <a:pt x="14732" y="4518"/>
                  <a:pt x="14977" y="4518"/>
                </a:cubicBezTo>
                <a:cubicBezTo>
                  <a:pt x="15221" y="4518"/>
                  <a:pt x="15424" y="4314"/>
                  <a:pt x="15424" y="4070"/>
                </a:cubicBezTo>
                <a:cubicBezTo>
                  <a:pt x="15424" y="3826"/>
                  <a:pt x="15221" y="3622"/>
                  <a:pt x="14977" y="3622"/>
                </a:cubicBezTo>
                <a:close/>
                <a:moveTo>
                  <a:pt x="16320" y="3622"/>
                </a:moveTo>
                <a:cubicBezTo>
                  <a:pt x="16075" y="3622"/>
                  <a:pt x="15872" y="3826"/>
                  <a:pt x="15872" y="4070"/>
                </a:cubicBezTo>
                <a:cubicBezTo>
                  <a:pt x="15872" y="4314"/>
                  <a:pt x="16075" y="4518"/>
                  <a:pt x="16320" y="4518"/>
                </a:cubicBezTo>
                <a:cubicBezTo>
                  <a:pt x="16564" y="4518"/>
                  <a:pt x="16767" y="4314"/>
                  <a:pt x="16767" y="4070"/>
                </a:cubicBezTo>
                <a:cubicBezTo>
                  <a:pt x="16767" y="3826"/>
                  <a:pt x="16564" y="3622"/>
                  <a:pt x="16320" y="3622"/>
                </a:cubicBezTo>
                <a:close/>
                <a:moveTo>
                  <a:pt x="366" y="5454"/>
                </a:moveTo>
                <a:cubicBezTo>
                  <a:pt x="163" y="5454"/>
                  <a:pt x="0" y="5657"/>
                  <a:pt x="0" y="5861"/>
                </a:cubicBezTo>
                <a:cubicBezTo>
                  <a:pt x="0" y="6064"/>
                  <a:pt x="163" y="6227"/>
                  <a:pt x="366" y="6227"/>
                </a:cubicBezTo>
                <a:lnTo>
                  <a:pt x="1953" y="6227"/>
                </a:lnTo>
                <a:cubicBezTo>
                  <a:pt x="2157" y="6227"/>
                  <a:pt x="2320" y="6064"/>
                  <a:pt x="2320" y="5861"/>
                </a:cubicBezTo>
                <a:cubicBezTo>
                  <a:pt x="2320" y="5657"/>
                  <a:pt x="2157" y="5454"/>
                  <a:pt x="1953" y="5454"/>
                </a:cubicBezTo>
                <a:close/>
                <a:moveTo>
                  <a:pt x="3703" y="5454"/>
                </a:moveTo>
                <a:cubicBezTo>
                  <a:pt x="3500" y="5454"/>
                  <a:pt x="3337" y="5657"/>
                  <a:pt x="3337" y="5861"/>
                </a:cubicBezTo>
                <a:cubicBezTo>
                  <a:pt x="3337" y="6064"/>
                  <a:pt x="3500" y="6227"/>
                  <a:pt x="3703" y="6227"/>
                </a:cubicBezTo>
                <a:lnTo>
                  <a:pt x="7814" y="6227"/>
                </a:lnTo>
                <a:cubicBezTo>
                  <a:pt x="8058" y="6227"/>
                  <a:pt x="8221" y="6064"/>
                  <a:pt x="8221" y="5861"/>
                </a:cubicBezTo>
                <a:cubicBezTo>
                  <a:pt x="8221" y="5657"/>
                  <a:pt x="8058" y="5454"/>
                  <a:pt x="7814" y="5454"/>
                </a:cubicBezTo>
                <a:close/>
                <a:moveTo>
                  <a:pt x="366" y="7285"/>
                </a:moveTo>
                <a:cubicBezTo>
                  <a:pt x="163" y="7285"/>
                  <a:pt x="0" y="7448"/>
                  <a:pt x="0" y="7651"/>
                </a:cubicBezTo>
                <a:cubicBezTo>
                  <a:pt x="0" y="7855"/>
                  <a:pt x="163" y="8058"/>
                  <a:pt x="366" y="8058"/>
                </a:cubicBezTo>
                <a:lnTo>
                  <a:pt x="1953" y="8058"/>
                </a:lnTo>
                <a:cubicBezTo>
                  <a:pt x="2157" y="8058"/>
                  <a:pt x="2320" y="7855"/>
                  <a:pt x="2320" y="7651"/>
                </a:cubicBezTo>
                <a:cubicBezTo>
                  <a:pt x="2320" y="7448"/>
                  <a:pt x="2157" y="7285"/>
                  <a:pt x="1953" y="7285"/>
                </a:cubicBezTo>
                <a:close/>
                <a:moveTo>
                  <a:pt x="3703" y="7285"/>
                </a:moveTo>
                <a:cubicBezTo>
                  <a:pt x="3500" y="7285"/>
                  <a:pt x="3337" y="7448"/>
                  <a:pt x="3337" y="7651"/>
                </a:cubicBezTo>
                <a:cubicBezTo>
                  <a:pt x="3337" y="7855"/>
                  <a:pt x="3500" y="8058"/>
                  <a:pt x="3703" y="8058"/>
                </a:cubicBezTo>
                <a:lnTo>
                  <a:pt x="7814" y="8058"/>
                </a:lnTo>
                <a:cubicBezTo>
                  <a:pt x="8058" y="8058"/>
                  <a:pt x="8221" y="7855"/>
                  <a:pt x="8221" y="7651"/>
                </a:cubicBezTo>
                <a:cubicBezTo>
                  <a:pt x="8221" y="7448"/>
                  <a:pt x="8058" y="7285"/>
                  <a:pt x="7814" y="7285"/>
                </a:cubicBezTo>
                <a:close/>
                <a:moveTo>
                  <a:pt x="14203" y="8791"/>
                </a:moveTo>
                <a:cubicBezTo>
                  <a:pt x="13959" y="8791"/>
                  <a:pt x="13756" y="8994"/>
                  <a:pt x="13756" y="9239"/>
                </a:cubicBezTo>
                <a:cubicBezTo>
                  <a:pt x="13756" y="9483"/>
                  <a:pt x="13959" y="9686"/>
                  <a:pt x="14203" y="9686"/>
                </a:cubicBezTo>
                <a:cubicBezTo>
                  <a:pt x="14447" y="9686"/>
                  <a:pt x="14651" y="9483"/>
                  <a:pt x="14651" y="9239"/>
                </a:cubicBezTo>
                <a:cubicBezTo>
                  <a:pt x="14651" y="8994"/>
                  <a:pt x="14447" y="8791"/>
                  <a:pt x="14203" y="8791"/>
                </a:cubicBezTo>
                <a:close/>
                <a:moveTo>
                  <a:pt x="15546" y="8791"/>
                </a:moveTo>
                <a:cubicBezTo>
                  <a:pt x="15302" y="8791"/>
                  <a:pt x="15099" y="8994"/>
                  <a:pt x="15099" y="9239"/>
                </a:cubicBezTo>
                <a:cubicBezTo>
                  <a:pt x="15099" y="9483"/>
                  <a:pt x="15302" y="9686"/>
                  <a:pt x="15546" y="9686"/>
                </a:cubicBezTo>
                <a:cubicBezTo>
                  <a:pt x="15790" y="9686"/>
                  <a:pt x="15994" y="9483"/>
                  <a:pt x="15994" y="9239"/>
                </a:cubicBezTo>
                <a:cubicBezTo>
                  <a:pt x="15994" y="8994"/>
                  <a:pt x="15790" y="8791"/>
                  <a:pt x="15546" y="8791"/>
                </a:cubicBezTo>
                <a:close/>
                <a:moveTo>
                  <a:pt x="16889" y="8791"/>
                </a:moveTo>
                <a:cubicBezTo>
                  <a:pt x="16645" y="8791"/>
                  <a:pt x="16442" y="8994"/>
                  <a:pt x="16442" y="9239"/>
                </a:cubicBezTo>
                <a:cubicBezTo>
                  <a:pt x="16442" y="9483"/>
                  <a:pt x="16645" y="9686"/>
                  <a:pt x="16889" y="9686"/>
                </a:cubicBezTo>
                <a:cubicBezTo>
                  <a:pt x="17133" y="9686"/>
                  <a:pt x="17337" y="9483"/>
                  <a:pt x="17337" y="9239"/>
                </a:cubicBezTo>
                <a:cubicBezTo>
                  <a:pt x="17337" y="8994"/>
                  <a:pt x="17133" y="8791"/>
                  <a:pt x="16889" y="8791"/>
                </a:cubicBezTo>
                <a:close/>
                <a:moveTo>
                  <a:pt x="18232" y="8791"/>
                </a:moveTo>
                <a:cubicBezTo>
                  <a:pt x="17988" y="8791"/>
                  <a:pt x="17785" y="8994"/>
                  <a:pt x="17785" y="9239"/>
                </a:cubicBezTo>
                <a:cubicBezTo>
                  <a:pt x="17785" y="9483"/>
                  <a:pt x="17988" y="9686"/>
                  <a:pt x="18232" y="9686"/>
                </a:cubicBezTo>
                <a:cubicBezTo>
                  <a:pt x="18476" y="9686"/>
                  <a:pt x="18680" y="9483"/>
                  <a:pt x="18680" y="9239"/>
                </a:cubicBezTo>
                <a:cubicBezTo>
                  <a:pt x="18680" y="8994"/>
                  <a:pt x="18476" y="8791"/>
                  <a:pt x="18232" y="8791"/>
                </a:cubicBezTo>
                <a:close/>
                <a:moveTo>
                  <a:pt x="19575" y="8791"/>
                </a:moveTo>
                <a:cubicBezTo>
                  <a:pt x="19331" y="8791"/>
                  <a:pt x="19128" y="8994"/>
                  <a:pt x="19128" y="9239"/>
                </a:cubicBezTo>
                <a:cubicBezTo>
                  <a:pt x="19128" y="9483"/>
                  <a:pt x="19331" y="9686"/>
                  <a:pt x="19575" y="9686"/>
                </a:cubicBezTo>
                <a:cubicBezTo>
                  <a:pt x="19819" y="9686"/>
                  <a:pt x="20023" y="9483"/>
                  <a:pt x="20023" y="9239"/>
                </a:cubicBezTo>
                <a:cubicBezTo>
                  <a:pt x="20023" y="8994"/>
                  <a:pt x="19819" y="8791"/>
                  <a:pt x="19575" y="8791"/>
                </a:cubicBezTo>
                <a:close/>
                <a:moveTo>
                  <a:pt x="20918" y="8791"/>
                </a:moveTo>
                <a:cubicBezTo>
                  <a:pt x="20674" y="8791"/>
                  <a:pt x="20471" y="8994"/>
                  <a:pt x="20471" y="9239"/>
                </a:cubicBezTo>
                <a:cubicBezTo>
                  <a:pt x="20471" y="9483"/>
                  <a:pt x="20674" y="9686"/>
                  <a:pt x="20918" y="9686"/>
                </a:cubicBezTo>
                <a:cubicBezTo>
                  <a:pt x="21162" y="9686"/>
                  <a:pt x="21366" y="9483"/>
                  <a:pt x="21366" y="9239"/>
                </a:cubicBezTo>
                <a:cubicBezTo>
                  <a:pt x="21366" y="8994"/>
                  <a:pt x="21162" y="8791"/>
                  <a:pt x="20918" y="8791"/>
                </a:cubicBezTo>
                <a:close/>
                <a:moveTo>
                  <a:pt x="366" y="9076"/>
                </a:moveTo>
                <a:cubicBezTo>
                  <a:pt x="163" y="9076"/>
                  <a:pt x="0" y="9239"/>
                  <a:pt x="0" y="9442"/>
                </a:cubicBezTo>
                <a:cubicBezTo>
                  <a:pt x="0" y="9646"/>
                  <a:pt x="163" y="9849"/>
                  <a:pt x="366" y="9849"/>
                </a:cubicBezTo>
                <a:lnTo>
                  <a:pt x="1953" y="9849"/>
                </a:lnTo>
                <a:cubicBezTo>
                  <a:pt x="2157" y="9849"/>
                  <a:pt x="2320" y="9646"/>
                  <a:pt x="2320" y="9442"/>
                </a:cubicBezTo>
                <a:cubicBezTo>
                  <a:pt x="2320" y="9239"/>
                  <a:pt x="2157" y="9076"/>
                  <a:pt x="1953" y="9076"/>
                </a:cubicBezTo>
                <a:close/>
                <a:moveTo>
                  <a:pt x="8628" y="9076"/>
                </a:moveTo>
                <a:cubicBezTo>
                  <a:pt x="8424" y="9076"/>
                  <a:pt x="8262" y="9239"/>
                  <a:pt x="8262" y="9442"/>
                </a:cubicBezTo>
                <a:cubicBezTo>
                  <a:pt x="8262" y="9646"/>
                  <a:pt x="8424" y="9849"/>
                  <a:pt x="8628" y="9849"/>
                </a:cubicBezTo>
                <a:lnTo>
                  <a:pt x="12779" y="9849"/>
                </a:lnTo>
                <a:cubicBezTo>
                  <a:pt x="12982" y="9849"/>
                  <a:pt x="13145" y="9646"/>
                  <a:pt x="13145" y="9442"/>
                </a:cubicBezTo>
                <a:cubicBezTo>
                  <a:pt x="13145" y="9239"/>
                  <a:pt x="12982" y="9076"/>
                  <a:pt x="12779" y="9076"/>
                </a:cubicBezTo>
                <a:close/>
                <a:moveTo>
                  <a:pt x="366" y="10867"/>
                </a:moveTo>
                <a:cubicBezTo>
                  <a:pt x="163" y="10867"/>
                  <a:pt x="0" y="11029"/>
                  <a:pt x="0" y="11233"/>
                </a:cubicBezTo>
                <a:cubicBezTo>
                  <a:pt x="0" y="11477"/>
                  <a:pt x="163" y="11640"/>
                  <a:pt x="366" y="11640"/>
                </a:cubicBezTo>
                <a:lnTo>
                  <a:pt x="1953" y="11640"/>
                </a:lnTo>
                <a:cubicBezTo>
                  <a:pt x="2157" y="11640"/>
                  <a:pt x="2320" y="11477"/>
                  <a:pt x="2320" y="11233"/>
                </a:cubicBezTo>
                <a:cubicBezTo>
                  <a:pt x="2320" y="11029"/>
                  <a:pt x="2157" y="10867"/>
                  <a:pt x="1953" y="10867"/>
                </a:cubicBezTo>
                <a:close/>
                <a:moveTo>
                  <a:pt x="8628" y="10867"/>
                </a:moveTo>
                <a:cubicBezTo>
                  <a:pt x="8424" y="10867"/>
                  <a:pt x="8262" y="11029"/>
                  <a:pt x="8262" y="11233"/>
                </a:cubicBezTo>
                <a:cubicBezTo>
                  <a:pt x="8262" y="11477"/>
                  <a:pt x="8424" y="11640"/>
                  <a:pt x="8628" y="11640"/>
                </a:cubicBezTo>
                <a:lnTo>
                  <a:pt x="12779" y="11640"/>
                </a:lnTo>
                <a:cubicBezTo>
                  <a:pt x="12982" y="11640"/>
                  <a:pt x="13145" y="11477"/>
                  <a:pt x="13145" y="11233"/>
                </a:cubicBezTo>
                <a:cubicBezTo>
                  <a:pt x="13145" y="11029"/>
                  <a:pt x="12982" y="10867"/>
                  <a:pt x="12779" y="10867"/>
                </a:cubicBezTo>
                <a:close/>
                <a:moveTo>
                  <a:pt x="14203" y="12494"/>
                </a:moveTo>
                <a:cubicBezTo>
                  <a:pt x="13959" y="12494"/>
                  <a:pt x="13756" y="12698"/>
                  <a:pt x="13756" y="12942"/>
                </a:cubicBezTo>
                <a:cubicBezTo>
                  <a:pt x="13756" y="13186"/>
                  <a:pt x="13959" y="13390"/>
                  <a:pt x="14203" y="13390"/>
                </a:cubicBezTo>
                <a:cubicBezTo>
                  <a:pt x="14447" y="13390"/>
                  <a:pt x="14651" y="13186"/>
                  <a:pt x="14651" y="12942"/>
                </a:cubicBezTo>
                <a:cubicBezTo>
                  <a:pt x="14651" y="12698"/>
                  <a:pt x="14447" y="12494"/>
                  <a:pt x="14203" y="12494"/>
                </a:cubicBezTo>
                <a:close/>
                <a:moveTo>
                  <a:pt x="15546" y="12494"/>
                </a:moveTo>
                <a:cubicBezTo>
                  <a:pt x="15302" y="12494"/>
                  <a:pt x="15099" y="12698"/>
                  <a:pt x="15099" y="12942"/>
                </a:cubicBezTo>
                <a:cubicBezTo>
                  <a:pt x="15099" y="13186"/>
                  <a:pt x="15302" y="13390"/>
                  <a:pt x="15546" y="13390"/>
                </a:cubicBezTo>
                <a:cubicBezTo>
                  <a:pt x="15790" y="13390"/>
                  <a:pt x="15994" y="13186"/>
                  <a:pt x="15994" y="12942"/>
                </a:cubicBezTo>
                <a:cubicBezTo>
                  <a:pt x="15994" y="12698"/>
                  <a:pt x="15790" y="12494"/>
                  <a:pt x="15546" y="12494"/>
                </a:cubicBezTo>
                <a:close/>
                <a:moveTo>
                  <a:pt x="16889" y="12494"/>
                </a:moveTo>
                <a:cubicBezTo>
                  <a:pt x="16645" y="12494"/>
                  <a:pt x="16442" y="12698"/>
                  <a:pt x="16442" y="12942"/>
                </a:cubicBezTo>
                <a:cubicBezTo>
                  <a:pt x="16442" y="13186"/>
                  <a:pt x="16645" y="13390"/>
                  <a:pt x="16889" y="13390"/>
                </a:cubicBezTo>
                <a:cubicBezTo>
                  <a:pt x="17133" y="13390"/>
                  <a:pt x="17337" y="13186"/>
                  <a:pt x="17337" y="12942"/>
                </a:cubicBezTo>
                <a:cubicBezTo>
                  <a:pt x="17337" y="12698"/>
                  <a:pt x="17133" y="12494"/>
                  <a:pt x="16889" y="12494"/>
                </a:cubicBezTo>
                <a:close/>
                <a:moveTo>
                  <a:pt x="18232" y="12494"/>
                </a:moveTo>
                <a:cubicBezTo>
                  <a:pt x="17988" y="12494"/>
                  <a:pt x="17785" y="12698"/>
                  <a:pt x="17785" y="12942"/>
                </a:cubicBezTo>
                <a:cubicBezTo>
                  <a:pt x="17785" y="13186"/>
                  <a:pt x="17988" y="13390"/>
                  <a:pt x="18232" y="13390"/>
                </a:cubicBezTo>
                <a:cubicBezTo>
                  <a:pt x="18476" y="13390"/>
                  <a:pt x="18680" y="13186"/>
                  <a:pt x="18680" y="12942"/>
                </a:cubicBezTo>
                <a:cubicBezTo>
                  <a:pt x="18680" y="12698"/>
                  <a:pt x="18476" y="12494"/>
                  <a:pt x="18232" y="12494"/>
                </a:cubicBezTo>
                <a:close/>
                <a:moveTo>
                  <a:pt x="19575" y="12494"/>
                </a:moveTo>
                <a:cubicBezTo>
                  <a:pt x="19331" y="12494"/>
                  <a:pt x="19128" y="12698"/>
                  <a:pt x="19128" y="12942"/>
                </a:cubicBezTo>
                <a:cubicBezTo>
                  <a:pt x="19128" y="13186"/>
                  <a:pt x="19331" y="13390"/>
                  <a:pt x="19575" y="13390"/>
                </a:cubicBezTo>
                <a:cubicBezTo>
                  <a:pt x="19819" y="13390"/>
                  <a:pt x="20023" y="13186"/>
                  <a:pt x="20023" y="12942"/>
                </a:cubicBezTo>
                <a:cubicBezTo>
                  <a:pt x="20023" y="12698"/>
                  <a:pt x="19819" y="12494"/>
                  <a:pt x="19575" y="12494"/>
                </a:cubicBezTo>
                <a:close/>
                <a:moveTo>
                  <a:pt x="20918" y="12494"/>
                </a:moveTo>
                <a:cubicBezTo>
                  <a:pt x="20674" y="12494"/>
                  <a:pt x="20471" y="12698"/>
                  <a:pt x="20471" y="12942"/>
                </a:cubicBezTo>
                <a:cubicBezTo>
                  <a:pt x="20471" y="13186"/>
                  <a:pt x="20674" y="13390"/>
                  <a:pt x="20918" y="13390"/>
                </a:cubicBezTo>
                <a:cubicBezTo>
                  <a:pt x="21162" y="13390"/>
                  <a:pt x="21366" y="13186"/>
                  <a:pt x="21366" y="12942"/>
                </a:cubicBezTo>
                <a:cubicBezTo>
                  <a:pt x="21366" y="12698"/>
                  <a:pt x="21162" y="12494"/>
                  <a:pt x="20918" y="12494"/>
                </a:cubicBezTo>
                <a:close/>
                <a:moveTo>
                  <a:pt x="366" y="12657"/>
                </a:moveTo>
                <a:cubicBezTo>
                  <a:pt x="163" y="12657"/>
                  <a:pt x="0" y="12820"/>
                  <a:pt x="0" y="13064"/>
                </a:cubicBezTo>
                <a:cubicBezTo>
                  <a:pt x="0" y="13268"/>
                  <a:pt x="163" y="13430"/>
                  <a:pt x="366" y="13430"/>
                </a:cubicBezTo>
                <a:lnTo>
                  <a:pt x="1953" y="13430"/>
                </a:lnTo>
                <a:cubicBezTo>
                  <a:pt x="2157" y="13430"/>
                  <a:pt x="2320" y="13268"/>
                  <a:pt x="2320" y="13064"/>
                </a:cubicBezTo>
                <a:cubicBezTo>
                  <a:pt x="2320" y="12820"/>
                  <a:pt x="2157" y="12657"/>
                  <a:pt x="1953" y="12657"/>
                </a:cubicBezTo>
                <a:close/>
                <a:moveTo>
                  <a:pt x="8628" y="12657"/>
                </a:moveTo>
                <a:cubicBezTo>
                  <a:pt x="8424" y="12657"/>
                  <a:pt x="8262" y="12820"/>
                  <a:pt x="8262" y="13064"/>
                </a:cubicBezTo>
                <a:cubicBezTo>
                  <a:pt x="8262" y="13268"/>
                  <a:pt x="8424" y="13430"/>
                  <a:pt x="8628" y="13430"/>
                </a:cubicBezTo>
                <a:lnTo>
                  <a:pt x="12779" y="13430"/>
                </a:lnTo>
                <a:cubicBezTo>
                  <a:pt x="12982" y="13430"/>
                  <a:pt x="13145" y="13268"/>
                  <a:pt x="13145" y="13064"/>
                </a:cubicBezTo>
                <a:cubicBezTo>
                  <a:pt x="13145" y="12820"/>
                  <a:pt x="12982" y="12657"/>
                  <a:pt x="12779" y="1265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7"/>
          <p:cNvSpPr/>
          <p:nvPr/>
        </p:nvSpPr>
        <p:spPr>
          <a:xfrm>
            <a:off x="7980627" y="3775332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7" y="82"/>
                </a:moveTo>
                <a:cubicBezTo>
                  <a:pt x="163" y="82"/>
                  <a:pt x="0" y="245"/>
                  <a:pt x="0" y="489"/>
                </a:cubicBezTo>
                <a:cubicBezTo>
                  <a:pt x="0" y="693"/>
                  <a:pt x="163" y="856"/>
                  <a:pt x="367" y="856"/>
                </a:cubicBezTo>
                <a:lnTo>
                  <a:pt x="1954" y="856"/>
                </a:lnTo>
                <a:cubicBezTo>
                  <a:pt x="2157" y="856"/>
                  <a:pt x="2361" y="693"/>
                  <a:pt x="2361" y="489"/>
                </a:cubicBezTo>
                <a:cubicBezTo>
                  <a:pt x="2361" y="245"/>
                  <a:pt x="2157" y="82"/>
                  <a:pt x="1954" y="82"/>
                </a:cubicBezTo>
                <a:close/>
                <a:moveTo>
                  <a:pt x="3704" y="82"/>
                </a:moveTo>
                <a:cubicBezTo>
                  <a:pt x="3500" y="82"/>
                  <a:pt x="3338" y="245"/>
                  <a:pt x="3338" y="489"/>
                </a:cubicBezTo>
                <a:cubicBezTo>
                  <a:pt x="3338" y="693"/>
                  <a:pt x="3500" y="856"/>
                  <a:pt x="3704" y="856"/>
                </a:cubicBezTo>
                <a:lnTo>
                  <a:pt x="7814" y="856"/>
                </a:lnTo>
                <a:cubicBezTo>
                  <a:pt x="8058" y="856"/>
                  <a:pt x="8221" y="693"/>
                  <a:pt x="8221" y="489"/>
                </a:cubicBezTo>
                <a:cubicBezTo>
                  <a:pt x="8221" y="245"/>
                  <a:pt x="8058" y="82"/>
                  <a:pt x="7814" y="82"/>
                </a:cubicBezTo>
                <a:close/>
                <a:moveTo>
                  <a:pt x="9605" y="1"/>
                </a:moveTo>
                <a:cubicBezTo>
                  <a:pt x="9361" y="1"/>
                  <a:pt x="9157" y="204"/>
                  <a:pt x="9157" y="489"/>
                </a:cubicBezTo>
                <a:cubicBezTo>
                  <a:pt x="9157" y="733"/>
                  <a:pt x="9361" y="937"/>
                  <a:pt x="9605" y="937"/>
                </a:cubicBezTo>
                <a:cubicBezTo>
                  <a:pt x="9849" y="937"/>
                  <a:pt x="10053" y="733"/>
                  <a:pt x="10053" y="489"/>
                </a:cubicBezTo>
                <a:cubicBezTo>
                  <a:pt x="10053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4" y="1"/>
                  <a:pt x="10500" y="204"/>
                  <a:pt x="10500" y="489"/>
                </a:cubicBezTo>
                <a:cubicBezTo>
                  <a:pt x="10500" y="733"/>
                  <a:pt x="10704" y="937"/>
                  <a:pt x="10948" y="937"/>
                </a:cubicBezTo>
                <a:cubicBezTo>
                  <a:pt x="11192" y="937"/>
                  <a:pt x="11396" y="733"/>
                  <a:pt x="11396" y="489"/>
                </a:cubicBezTo>
                <a:cubicBezTo>
                  <a:pt x="11396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7" y="1"/>
                  <a:pt x="11843" y="204"/>
                  <a:pt x="11843" y="489"/>
                </a:cubicBezTo>
                <a:cubicBezTo>
                  <a:pt x="11843" y="733"/>
                  <a:pt x="12047" y="937"/>
                  <a:pt x="12291" y="937"/>
                </a:cubicBezTo>
                <a:cubicBezTo>
                  <a:pt x="12535" y="937"/>
                  <a:pt x="12739" y="733"/>
                  <a:pt x="12739" y="489"/>
                </a:cubicBezTo>
                <a:cubicBezTo>
                  <a:pt x="12739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90" y="1"/>
                  <a:pt x="13186" y="204"/>
                  <a:pt x="13186" y="489"/>
                </a:cubicBezTo>
                <a:cubicBezTo>
                  <a:pt x="13186" y="733"/>
                  <a:pt x="13390" y="937"/>
                  <a:pt x="13634" y="937"/>
                </a:cubicBezTo>
                <a:cubicBezTo>
                  <a:pt x="13878" y="937"/>
                  <a:pt x="14082" y="733"/>
                  <a:pt x="14082" y="489"/>
                </a:cubicBezTo>
                <a:cubicBezTo>
                  <a:pt x="14082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3" y="1"/>
                  <a:pt x="14529" y="204"/>
                  <a:pt x="14529" y="489"/>
                </a:cubicBezTo>
                <a:cubicBezTo>
                  <a:pt x="14529" y="733"/>
                  <a:pt x="14733" y="937"/>
                  <a:pt x="14977" y="937"/>
                </a:cubicBezTo>
                <a:cubicBezTo>
                  <a:pt x="15221" y="937"/>
                  <a:pt x="15425" y="733"/>
                  <a:pt x="15425" y="489"/>
                </a:cubicBezTo>
                <a:cubicBezTo>
                  <a:pt x="15425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6" y="1"/>
                  <a:pt x="15872" y="204"/>
                  <a:pt x="15872" y="489"/>
                </a:cubicBezTo>
                <a:cubicBezTo>
                  <a:pt x="15872" y="733"/>
                  <a:pt x="16076" y="937"/>
                  <a:pt x="16320" y="937"/>
                </a:cubicBezTo>
                <a:cubicBezTo>
                  <a:pt x="16564" y="937"/>
                  <a:pt x="16768" y="733"/>
                  <a:pt x="16768" y="489"/>
                </a:cubicBezTo>
                <a:cubicBezTo>
                  <a:pt x="16768" y="204"/>
                  <a:pt x="16564" y="1"/>
                  <a:pt x="16320" y="1"/>
                </a:cubicBezTo>
                <a:close/>
                <a:moveTo>
                  <a:pt x="367" y="1873"/>
                </a:moveTo>
                <a:cubicBezTo>
                  <a:pt x="163" y="1873"/>
                  <a:pt x="0" y="2036"/>
                  <a:pt x="0" y="2280"/>
                </a:cubicBezTo>
                <a:cubicBezTo>
                  <a:pt x="0" y="2483"/>
                  <a:pt x="163" y="2646"/>
                  <a:pt x="367" y="2646"/>
                </a:cubicBezTo>
                <a:lnTo>
                  <a:pt x="1954" y="2646"/>
                </a:lnTo>
                <a:cubicBezTo>
                  <a:pt x="2157" y="2646"/>
                  <a:pt x="2361" y="2483"/>
                  <a:pt x="2361" y="2280"/>
                </a:cubicBezTo>
                <a:cubicBezTo>
                  <a:pt x="2361" y="2036"/>
                  <a:pt x="2157" y="1873"/>
                  <a:pt x="1954" y="1873"/>
                </a:cubicBezTo>
                <a:close/>
                <a:moveTo>
                  <a:pt x="3704" y="1873"/>
                </a:moveTo>
                <a:cubicBezTo>
                  <a:pt x="3500" y="1873"/>
                  <a:pt x="3338" y="2036"/>
                  <a:pt x="3338" y="2280"/>
                </a:cubicBezTo>
                <a:cubicBezTo>
                  <a:pt x="3338" y="2483"/>
                  <a:pt x="3500" y="2646"/>
                  <a:pt x="3704" y="2646"/>
                </a:cubicBezTo>
                <a:lnTo>
                  <a:pt x="7814" y="2646"/>
                </a:lnTo>
                <a:cubicBezTo>
                  <a:pt x="8058" y="2646"/>
                  <a:pt x="8221" y="2483"/>
                  <a:pt x="8221" y="2280"/>
                </a:cubicBezTo>
                <a:cubicBezTo>
                  <a:pt x="8221" y="2036"/>
                  <a:pt x="8058" y="1873"/>
                  <a:pt x="7814" y="1873"/>
                </a:cubicBezTo>
                <a:close/>
                <a:moveTo>
                  <a:pt x="367" y="3664"/>
                </a:moveTo>
                <a:cubicBezTo>
                  <a:pt x="163" y="3664"/>
                  <a:pt x="0" y="3867"/>
                  <a:pt x="0" y="4071"/>
                </a:cubicBezTo>
                <a:cubicBezTo>
                  <a:pt x="0" y="4274"/>
                  <a:pt x="163" y="4437"/>
                  <a:pt x="367" y="4437"/>
                </a:cubicBezTo>
                <a:lnTo>
                  <a:pt x="1954" y="4437"/>
                </a:lnTo>
                <a:cubicBezTo>
                  <a:pt x="2157" y="4437"/>
                  <a:pt x="2361" y="4274"/>
                  <a:pt x="2361" y="4071"/>
                </a:cubicBezTo>
                <a:cubicBezTo>
                  <a:pt x="2361" y="3867"/>
                  <a:pt x="2157" y="3664"/>
                  <a:pt x="1954" y="3664"/>
                </a:cubicBezTo>
                <a:close/>
                <a:moveTo>
                  <a:pt x="3704" y="3664"/>
                </a:moveTo>
                <a:cubicBezTo>
                  <a:pt x="3500" y="3664"/>
                  <a:pt x="3338" y="3867"/>
                  <a:pt x="3338" y="4071"/>
                </a:cubicBezTo>
                <a:cubicBezTo>
                  <a:pt x="3338" y="4274"/>
                  <a:pt x="3500" y="4437"/>
                  <a:pt x="3704" y="4437"/>
                </a:cubicBezTo>
                <a:lnTo>
                  <a:pt x="7814" y="4437"/>
                </a:lnTo>
                <a:cubicBezTo>
                  <a:pt x="8058" y="4437"/>
                  <a:pt x="8221" y="4274"/>
                  <a:pt x="8221" y="4071"/>
                </a:cubicBezTo>
                <a:cubicBezTo>
                  <a:pt x="8221" y="3867"/>
                  <a:pt x="8058" y="3664"/>
                  <a:pt x="7814" y="3664"/>
                </a:cubicBezTo>
                <a:close/>
                <a:moveTo>
                  <a:pt x="9605" y="3623"/>
                </a:moveTo>
                <a:cubicBezTo>
                  <a:pt x="9361" y="3623"/>
                  <a:pt x="9157" y="3826"/>
                  <a:pt x="9157" y="4071"/>
                </a:cubicBezTo>
                <a:cubicBezTo>
                  <a:pt x="9157" y="4315"/>
                  <a:pt x="9361" y="4518"/>
                  <a:pt x="9605" y="4518"/>
                </a:cubicBezTo>
                <a:cubicBezTo>
                  <a:pt x="9849" y="4518"/>
                  <a:pt x="10053" y="4315"/>
                  <a:pt x="10053" y="4071"/>
                </a:cubicBezTo>
                <a:cubicBezTo>
                  <a:pt x="10053" y="3826"/>
                  <a:pt x="9849" y="3623"/>
                  <a:pt x="9605" y="3623"/>
                </a:cubicBezTo>
                <a:close/>
                <a:moveTo>
                  <a:pt x="10948" y="3623"/>
                </a:moveTo>
                <a:cubicBezTo>
                  <a:pt x="10704" y="3623"/>
                  <a:pt x="10500" y="3826"/>
                  <a:pt x="10500" y="4071"/>
                </a:cubicBezTo>
                <a:cubicBezTo>
                  <a:pt x="10500" y="4315"/>
                  <a:pt x="10704" y="4518"/>
                  <a:pt x="10948" y="4518"/>
                </a:cubicBezTo>
                <a:cubicBezTo>
                  <a:pt x="11192" y="4518"/>
                  <a:pt x="11396" y="4315"/>
                  <a:pt x="11396" y="4071"/>
                </a:cubicBezTo>
                <a:cubicBezTo>
                  <a:pt x="11396" y="3826"/>
                  <a:pt x="11192" y="3623"/>
                  <a:pt x="10948" y="3623"/>
                </a:cubicBezTo>
                <a:close/>
                <a:moveTo>
                  <a:pt x="12291" y="3623"/>
                </a:moveTo>
                <a:cubicBezTo>
                  <a:pt x="12047" y="3623"/>
                  <a:pt x="11843" y="3826"/>
                  <a:pt x="11843" y="4071"/>
                </a:cubicBezTo>
                <a:cubicBezTo>
                  <a:pt x="11843" y="4315"/>
                  <a:pt x="12047" y="4518"/>
                  <a:pt x="12291" y="4518"/>
                </a:cubicBezTo>
                <a:cubicBezTo>
                  <a:pt x="12535" y="4518"/>
                  <a:pt x="12739" y="4315"/>
                  <a:pt x="12739" y="4071"/>
                </a:cubicBezTo>
                <a:cubicBezTo>
                  <a:pt x="12739" y="3826"/>
                  <a:pt x="12535" y="3623"/>
                  <a:pt x="12291" y="3623"/>
                </a:cubicBezTo>
                <a:close/>
                <a:moveTo>
                  <a:pt x="13634" y="3623"/>
                </a:moveTo>
                <a:cubicBezTo>
                  <a:pt x="13390" y="3623"/>
                  <a:pt x="13186" y="3826"/>
                  <a:pt x="13186" y="4071"/>
                </a:cubicBezTo>
                <a:cubicBezTo>
                  <a:pt x="13186" y="4315"/>
                  <a:pt x="13390" y="4518"/>
                  <a:pt x="13634" y="4518"/>
                </a:cubicBezTo>
                <a:cubicBezTo>
                  <a:pt x="13878" y="4518"/>
                  <a:pt x="14082" y="4315"/>
                  <a:pt x="14082" y="4071"/>
                </a:cubicBezTo>
                <a:cubicBezTo>
                  <a:pt x="14082" y="3826"/>
                  <a:pt x="13878" y="3623"/>
                  <a:pt x="13634" y="3623"/>
                </a:cubicBezTo>
                <a:close/>
                <a:moveTo>
                  <a:pt x="14977" y="3623"/>
                </a:moveTo>
                <a:cubicBezTo>
                  <a:pt x="14733" y="3623"/>
                  <a:pt x="14529" y="3826"/>
                  <a:pt x="14529" y="4071"/>
                </a:cubicBezTo>
                <a:cubicBezTo>
                  <a:pt x="14529" y="4315"/>
                  <a:pt x="14733" y="4518"/>
                  <a:pt x="14977" y="4518"/>
                </a:cubicBezTo>
                <a:cubicBezTo>
                  <a:pt x="15221" y="4518"/>
                  <a:pt x="15425" y="4315"/>
                  <a:pt x="15425" y="4071"/>
                </a:cubicBezTo>
                <a:cubicBezTo>
                  <a:pt x="15425" y="3826"/>
                  <a:pt x="15221" y="3623"/>
                  <a:pt x="14977" y="3623"/>
                </a:cubicBezTo>
                <a:close/>
                <a:moveTo>
                  <a:pt x="16320" y="3623"/>
                </a:moveTo>
                <a:cubicBezTo>
                  <a:pt x="16076" y="3623"/>
                  <a:pt x="15872" y="3826"/>
                  <a:pt x="15872" y="4071"/>
                </a:cubicBezTo>
                <a:cubicBezTo>
                  <a:pt x="15872" y="4315"/>
                  <a:pt x="16076" y="4518"/>
                  <a:pt x="16320" y="4518"/>
                </a:cubicBezTo>
                <a:cubicBezTo>
                  <a:pt x="16564" y="4518"/>
                  <a:pt x="16768" y="4315"/>
                  <a:pt x="16768" y="4071"/>
                </a:cubicBezTo>
                <a:cubicBezTo>
                  <a:pt x="16768" y="3826"/>
                  <a:pt x="16564" y="3623"/>
                  <a:pt x="16320" y="3623"/>
                </a:cubicBezTo>
                <a:close/>
                <a:moveTo>
                  <a:pt x="367" y="5454"/>
                </a:moveTo>
                <a:cubicBezTo>
                  <a:pt x="163" y="5454"/>
                  <a:pt x="0" y="5658"/>
                  <a:pt x="0" y="5861"/>
                </a:cubicBezTo>
                <a:cubicBezTo>
                  <a:pt x="0" y="6065"/>
                  <a:pt x="163" y="6228"/>
                  <a:pt x="367" y="6228"/>
                </a:cubicBezTo>
                <a:lnTo>
                  <a:pt x="1954" y="6228"/>
                </a:lnTo>
                <a:cubicBezTo>
                  <a:pt x="2157" y="6228"/>
                  <a:pt x="2361" y="6065"/>
                  <a:pt x="2361" y="5861"/>
                </a:cubicBezTo>
                <a:cubicBezTo>
                  <a:pt x="2361" y="5658"/>
                  <a:pt x="2157" y="5454"/>
                  <a:pt x="1954" y="5454"/>
                </a:cubicBezTo>
                <a:close/>
                <a:moveTo>
                  <a:pt x="3704" y="5454"/>
                </a:moveTo>
                <a:cubicBezTo>
                  <a:pt x="3500" y="5454"/>
                  <a:pt x="3338" y="5658"/>
                  <a:pt x="3338" y="5861"/>
                </a:cubicBezTo>
                <a:cubicBezTo>
                  <a:pt x="3338" y="6065"/>
                  <a:pt x="3500" y="6228"/>
                  <a:pt x="3704" y="6228"/>
                </a:cubicBezTo>
                <a:lnTo>
                  <a:pt x="7814" y="6228"/>
                </a:lnTo>
                <a:cubicBezTo>
                  <a:pt x="8058" y="6228"/>
                  <a:pt x="8221" y="6065"/>
                  <a:pt x="8221" y="5861"/>
                </a:cubicBezTo>
                <a:cubicBezTo>
                  <a:pt x="8221" y="5658"/>
                  <a:pt x="8058" y="5454"/>
                  <a:pt x="7814" y="5454"/>
                </a:cubicBezTo>
                <a:close/>
                <a:moveTo>
                  <a:pt x="367" y="7286"/>
                </a:moveTo>
                <a:cubicBezTo>
                  <a:pt x="163" y="7286"/>
                  <a:pt x="0" y="7448"/>
                  <a:pt x="0" y="7652"/>
                </a:cubicBezTo>
                <a:cubicBezTo>
                  <a:pt x="0" y="7855"/>
                  <a:pt x="163" y="8059"/>
                  <a:pt x="367" y="8059"/>
                </a:cubicBezTo>
                <a:lnTo>
                  <a:pt x="1954" y="8059"/>
                </a:lnTo>
                <a:cubicBezTo>
                  <a:pt x="2157" y="8059"/>
                  <a:pt x="2361" y="7855"/>
                  <a:pt x="2361" y="7652"/>
                </a:cubicBezTo>
                <a:cubicBezTo>
                  <a:pt x="2361" y="7448"/>
                  <a:pt x="2157" y="7286"/>
                  <a:pt x="1954" y="7286"/>
                </a:cubicBezTo>
                <a:close/>
                <a:moveTo>
                  <a:pt x="3704" y="7286"/>
                </a:moveTo>
                <a:cubicBezTo>
                  <a:pt x="3500" y="7286"/>
                  <a:pt x="3338" y="7448"/>
                  <a:pt x="3338" y="7652"/>
                </a:cubicBezTo>
                <a:cubicBezTo>
                  <a:pt x="3338" y="7855"/>
                  <a:pt x="3500" y="8059"/>
                  <a:pt x="3704" y="8059"/>
                </a:cubicBezTo>
                <a:lnTo>
                  <a:pt x="7814" y="8059"/>
                </a:lnTo>
                <a:cubicBezTo>
                  <a:pt x="8058" y="8059"/>
                  <a:pt x="8221" y="7855"/>
                  <a:pt x="8221" y="7652"/>
                </a:cubicBezTo>
                <a:cubicBezTo>
                  <a:pt x="8221" y="7448"/>
                  <a:pt x="8058" y="7286"/>
                  <a:pt x="7814" y="7286"/>
                </a:cubicBezTo>
                <a:close/>
                <a:moveTo>
                  <a:pt x="14204" y="8791"/>
                </a:moveTo>
                <a:cubicBezTo>
                  <a:pt x="13959" y="8791"/>
                  <a:pt x="13756" y="8995"/>
                  <a:pt x="13756" y="9239"/>
                </a:cubicBezTo>
                <a:cubicBezTo>
                  <a:pt x="13756" y="9483"/>
                  <a:pt x="13959" y="9687"/>
                  <a:pt x="14204" y="9687"/>
                </a:cubicBezTo>
                <a:cubicBezTo>
                  <a:pt x="14448" y="9687"/>
                  <a:pt x="14651" y="9483"/>
                  <a:pt x="14651" y="9239"/>
                </a:cubicBezTo>
                <a:cubicBezTo>
                  <a:pt x="14651" y="8995"/>
                  <a:pt x="14448" y="8791"/>
                  <a:pt x="14204" y="8791"/>
                </a:cubicBezTo>
                <a:close/>
                <a:moveTo>
                  <a:pt x="15547" y="8791"/>
                </a:moveTo>
                <a:cubicBezTo>
                  <a:pt x="15302" y="8791"/>
                  <a:pt x="15099" y="8995"/>
                  <a:pt x="15099" y="9239"/>
                </a:cubicBezTo>
                <a:cubicBezTo>
                  <a:pt x="15099" y="9483"/>
                  <a:pt x="15302" y="9687"/>
                  <a:pt x="15547" y="9687"/>
                </a:cubicBezTo>
                <a:cubicBezTo>
                  <a:pt x="15791" y="9687"/>
                  <a:pt x="15994" y="9483"/>
                  <a:pt x="15994" y="9239"/>
                </a:cubicBezTo>
                <a:cubicBezTo>
                  <a:pt x="15994" y="8995"/>
                  <a:pt x="15791" y="8791"/>
                  <a:pt x="15547" y="8791"/>
                </a:cubicBezTo>
                <a:close/>
                <a:moveTo>
                  <a:pt x="16890" y="8791"/>
                </a:moveTo>
                <a:cubicBezTo>
                  <a:pt x="16645" y="8791"/>
                  <a:pt x="16442" y="8995"/>
                  <a:pt x="16442" y="9239"/>
                </a:cubicBezTo>
                <a:cubicBezTo>
                  <a:pt x="16442" y="9483"/>
                  <a:pt x="16645" y="9687"/>
                  <a:pt x="16890" y="9687"/>
                </a:cubicBezTo>
                <a:cubicBezTo>
                  <a:pt x="17134" y="9687"/>
                  <a:pt x="17337" y="9483"/>
                  <a:pt x="17337" y="9239"/>
                </a:cubicBezTo>
                <a:cubicBezTo>
                  <a:pt x="17337" y="8995"/>
                  <a:pt x="17134" y="8791"/>
                  <a:pt x="16890" y="8791"/>
                </a:cubicBezTo>
                <a:close/>
                <a:moveTo>
                  <a:pt x="18233" y="8791"/>
                </a:moveTo>
                <a:cubicBezTo>
                  <a:pt x="17988" y="8791"/>
                  <a:pt x="17785" y="8995"/>
                  <a:pt x="17785" y="9239"/>
                </a:cubicBezTo>
                <a:cubicBezTo>
                  <a:pt x="17785" y="9483"/>
                  <a:pt x="17988" y="9687"/>
                  <a:pt x="18233" y="9687"/>
                </a:cubicBezTo>
                <a:cubicBezTo>
                  <a:pt x="18477" y="9687"/>
                  <a:pt x="18680" y="9483"/>
                  <a:pt x="18680" y="9239"/>
                </a:cubicBezTo>
                <a:cubicBezTo>
                  <a:pt x="18680" y="8995"/>
                  <a:pt x="18477" y="8791"/>
                  <a:pt x="18233" y="8791"/>
                </a:cubicBezTo>
                <a:close/>
                <a:moveTo>
                  <a:pt x="19576" y="8791"/>
                </a:moveTo>
                <a:cubicBezTo>
                  <a:pt x="19331" y="8791"/>
                  <a:pt x="19128" y="8995"/>
                  <a:pt x="19128" y="9239"/>
                </a:cubicBezTo>
                <a:cubicBezTo>
                  <a:pt x="19128" y="9483"/>
                  <a:pt x="19331" y="9687"/>
                  <a:pt x="19576" y="9687"/>
                </a:cubicBezTo>
                <a:cubicBezTo>
                  <a:pt x="19820" y="9687"/>
                  <a:pt x="20023" y="9483"/>
                  <a:pt x="20023" y="9239"/>
                </a:cubicBezTo>
                <a:cubicBezTo>
                  <a:pt x="20023" y="8995"/>
                  <a:pt x="19820" y="8791"/>
                  <a:pt x="19576" y="8791"/>
                </a:cubicBezTo>
                <a:close/>
                <a:moveTo>
                  <a:pt x="20919" y="8791"/>
                </a:moveTo>
                <a:cubicBezTo>
                  <a:pt x="20674" y="8791"/>
                  <a:pt x="20471" y="8995"/>
                  <a:pt x="20471" y="9239"/>
                </a:cubicBezTo>
                <a:cubicBezTo>
                  <a:pt x="20471" y="9483"/>
                  <a:pt x="20674" y="9687"/>
                  <a:pt x="20919" y="9687"/>
                </a:cubicBezTo>
                <a:cubicBezTo>
                  <a:pt x="21163" y="9687"/>
                  <a:pt x="21366" y="9483"/>
                  <a:pt x="21366" y="9239"/>
                </a:cubicBezTo>
                <a:cubicBezTo>
                  <a:pt x="21366" y="8995"/>
                  <a:pt x="21163" y="8791"/>
                  <a:pt x="20919" y="8791"/>
                </a:cubicBezTo>
                <a:close/>
                <a:moveTo>
                  <a:pt x="367" y="9076"/>
                </a:moveTo>
                <a:cubicBezTo>
                  <a:pt x="163" y="9076"/>
                  <a:pt x="0" y="9239"/>
                  <a:pt x="0" y="9443"/>
                </a:cubicBezTo>
                <a:cubicBezTo>
                  <a:pt x="0" y="9646"/>
                  <a:pt x="163" y="9850"/>
                  <a:pt x="367" y="9850"/>
                </a:cubicBezTo>
                <a:lnTo>
                  <a:pt x="1954" y="9850"/>
                </a:lnTo>
                <a:cubicBezTo>
                  <a:pt x="2157" y="9850"/>
                  <a:pt x="2361" y="9646"/>
                  <a:pt x="2361" y="9443"/>
                </a:cubicBezTo>
                <a:cubicBezTo>
                  <a:pt x="2361" y="9239"/>
                  <a:pt x="2157" y="9076"/>
                  <a:pt x="1954" y="9076"/>
                </a:cubicBezTo>
                <a:close/>
                <a:moveTo>
                  <a:pt x="8628" y="9076"/>
                </a:moveTo>
                <a:cubicBezTo>
                  <a:pt x="8425" y="9076"/>
                  <a:pt x="8262" y="9239"/>
                  <a:pt x="8262" y="9443"/>
                </a:cubicBezTo>
                <a:cubicBezTo>
                  <a:pt x="8262" y="9646"/>
                  <a:pt x="8425" y="9850"/>
                  <a:pt x="8628" y="9850"/>
                </a:cubicBezTo>
                <a:lnTo>
                  <a:pt x="12779" y="9850"/>
                </a:lnTo>
                <a:cubicBezTo>
                  <a:pt x="12983" y="9850"/>
                  <a:pt x="13146" y="9646"/>
                  <a:pt x="13146" y="9443"/>
                </a:cubicBezTo>
                <a:cubicBezTo>
                  <a:pt x="13146" y="9239"/>
                  <a:pt x="12983" y="9076"/>
                  <a:pt x="12779" y="9076"/>
                </a:cubicBezTo>
                <a:close/>
                <a:moveTo>
                  <a:pt x="367" y="10867"/>
                </a:moveTo>
                <a:cubicBezTo>
                  <a:pt x="163" y="10867"/>
                  <a:pt x="0" y="11030"/>
                  <a:pt x="0" y="11233"/>
                </a:cubicBezTo>
                <a:cubicBezTo>
                  <a:pt x="0" y="11478"/>
                  <a:pt x="163" y="11640"/>
                  <a:pt x="367" y="11640"/>
                </a:cubicBezTo>
                <a:lnTo>
                  <a:pt x="1954" y="11640"/>
                </a:lnTo>
                <a:cubicBezTo>
                  <a:pt x="2157" y="11640"/>
                  <a:pt x="2361" y="11478"/>
                  <a:pt x="2361" y="11233"/>
                </a:cubicBezTo>
                <a:cubicBezTo>
                  <a:pt x="2361" y="11030"/>
                  <a:pt x="2157" y="10867"/>
                  <a:pt x="1954" y="10867"/>
                </a:cubicBezTo>
                <a:close/>
                <a:moveTo>
                  <a:pt x="8628" y="10867"/>
                </a:moveTo>
                <a:cubicBezTo>
                  <a:pt x="8425" y="10867"/>
                  <a:pt x="8262" y="11030"/>
                  <a:pt x="8262" y="11233"/>
                </a:cubicBezTo>
                <a:cubicBezTo>
                  <a:pt x="8262" y="11478"/>
                  <a:pt x="8425" y="11640"/>
                  <a:pt x="8628" y="11640"/>
                </a:cubicBezTo>
                <a:lnTo>
                  <a:pt x="12779" y="11640"/>
                </a:lnTo>
                <a:cubicBezTo>
                  <a:pt x="12983" y="11640"/>
                  <a:pt x="13146" y="11478"/>
                  <a:pt x="13146" y="11233"/>
                </a:cubicBezTo>
                <a:cubicBezTo>
                  <a:pt x="13146" y="11030"/>
                  <a:pt x="12983" y="10867"/>
                  <a:pt x="12779" y="10867"/>
                </a:cubicBezTo>
                <a:close/>
                <a:moveTo>
                  <a:pt x="14204" y="12495"/>
                </a:moveTo>
                <a:cubicBezTo>
                  <a:pt x="13959" y="12495"/>
                  <a:pt x="13756" y="12698"/>
                  <a:pt x="13756" y="12943"/>
                </a:cubicBezTo>
                <a:cubicBezTo>
                  <a:pt x="13756" y="13187"/>
                  <a:pt x="13959" y="13390"/>
                  <a:pt x="14204" y="13390"/>
                </a:cubicBezTo>
                <a:cubicBezTo>
                  <a:pt x="14448" y="13390"/>
                  <a:pt x="14651" y="13187"/>
                  <a:pt x="14651" y="12943"/>
                </a:cubicBezTo>
                <a:cubicBezTo>
                  <a:pt x="14651" y="12698"/>
                  <a:pt x="14448" y="12495"/>
                  <a:pt x="14204" y="12495"/>
                </a:cubicBezTo>
                <a:close/>
                <a:moveTo>
                  <a:pt x="15547" y="12495"/>
                </a:moveTo>
                <a:cubicBezTo>
                  <a:pt x="15302" y="12495"/>
                  <a:pt x="15099" y="12698"/>
                  <a:pt x="15099" y="12943"/>
                </a:cubicBezTo>
                <a:cubicBezTo>
                  <a:pt x="15099" y="13187"/>
                  <a:pt x="15302" y="13390"/>
                  <a:pt x="15547" y="13390"/>
                </a:cubicBezTo>
                <a:cubicBezTo>
                  <a:pt x="15791" y="13390"/>
                  <a:pt x="15994" y="13187"/>
                  <a:pt x="15994" y="12943"/>
                </a:cubicBezTo>
                <a:cubicBezTo>
                  <a:pt x="15994" y="12698"/>
                  <a:pt x="15791" y="12495"/>
                  <a:pt x="15547" y="12495"/>
                </a:cubicBezTo>
                <a:close/>
                <a:moveTo>
                  <a:pt x="16890" y="12495"/>
                </a:moveTo>
                <a:cubicBezTo>
                  <a:pt x="16645" y="12495"/>
                  <a:pt x="16442" y="12698"/>
                  <a:pt x="16442" y="12943"/>
                </a:cubicBezTo>
                <a:cubicBezTo>
                  <a:pt x="16442" y="13187"/>
                  <a:pt x="16645" y="13390"/>
                  <a:pt x="16890" y="13390"/>
                </a:cubicBezTo>
                <a:cubicBezTo>
                  <a:pt x="17134" y="13390"/>
                  <a:pt x="17337" y="13187"/>
                  <a:pt x="17337" y="12943"/>
                </a:cubicBezTo>
                <a:cubicBezTo>
                  <a:pt x="17337" y="12698"/>
                  <a:pt x="17134" y="12495"/>
                  <a:pt x="16890" y="12495"/>
                </a:cubicBezTo>
                <a:close/>
                <a:moveTo>
                  <a:pt x="18233" y="12495"/>
                </a:moveTo>
                <a:cubicBezTo>
                  <a:pt x="17988" y="12495"/>
                  <a:pt x="17785" y="12698"/>
                  <a:pt x="17785" y="12943"/>
                </a:cubicBezTo>
                <a:cubicBezTo>
                  <a:pt x="17785" y="13187"/>
                  <a:pt x="17988" y="13390"/>
                  <a:pt x="18233" y="13390"/>
                </a:cubicBezTo>
                <a:cubicBezTo>
                  <a:pt x="18477" y="13390"/>
                  <a:pt x="18680" y="13187"/>
                  <a:pt x="18680" y="12943"/>
                </a:cubicBezTo>
                <a:cubicBezTo>
                  <a:pt x="18680" y="12698"/>
                  <a:pt x="18477" y="12495"/>
                  <a:pt x="18233" y="12495"/>
                </a:cubicBezTo>
                <a:close/>
                <a:moveTo>
                  <a:pt x="19576" y="12495"/>
                </a:moveTo>
                <a:cubicBezTo>
                  <a:pt x="19331" y="12495"/>
                  <a:pt x="19128" y="12698"/>
                  <a:pt x="19128" y="12943"/>
                </a:cubicBezTo>
                <a:cubicBezTo>
                  <a:pt x="19128" y="13187"/>
                  <a:pt x="19331" y="13390"/>
                  <a:pt x="19576" y="13390"/>
                </a:cubicBezTo>
                <a:cubicBezTo>
                  <a:pt x="19820" y="13390"/>
                  <a:pt x="20023" y="13187"/>
                  <a:pt x="20023" y="12943"/>
                </a:cubicBezTo>
                <a:cubicBezTo>
                  <a:pt x="20023" y="12698"/>
                  <a:pt x="19820" y="12495"/>
                  <a:pt x="19576" y="12495"/>
                </a:cubicBezTo>
                <a:close/>
                <a:moveTo>
                  <a:pt x="20919" y="12495"/>
                </a:moveTo>
                <a:cubicBezTo>
                  <a:pt x="20674" y="12495"/>
                  <a:pt x="20471" y="12698"/>
                  <a:pt x="20471" y="12943"/>
                </a:cubicBezTo>
                <a:cubicBezTo>
                  <a:pt x="20471" y="13187"/>
                  <a:pt x="20674" y="13390"/>
                  <a:pt x="20919" y="13390"/>
                </a:cubicBezTo>
                <a:cubicBezTo>
                  <a:pt x="21163" y="13390"/>
                  <a:pt x="21366" y="13187"/>
                  <a:pt x="21366" y="12943"/>
                </a:cubicBezTo>
                <a:cubicBezTo>
                  <a:pt x="21366" y="12698"/>
                  <a:pt x="21163" y="12495"/>
                  <a:pt x="20919" y="12495"/>
                </a:cubicBezTo>
                <a:close/>
                <a:moveTo>
                  <a:pt x="367" y="12658"/>
                </a:moveTo>
                <a:cubicBezTo>
                  <a:pt x="163" y="12658"/>
                  <a:pt x="0" y="12821"/>
                  <a:pt x="0" y="13065"/>
                </a:cubicBezTo>
                <a:cubicBezTo>
                  <a:pt x="0" y="13268"/>
                  <a:pt x="163" y="13431"/>
                  <a:pt x="367" y="13431"/>
                </a:cubicBezTo>
                <a:lnTo>
                  <a:pt x="1954" y="13431"/>
                </a:lnTo>
                <a:cubicBezTo>
                  <a:pt x="2157" y="13431"/>
                  <a:pt x="2361" y="13268"/>
                  <a:pt x="2361" y="13065"/>
                </a:cubicBezTo>
                <a:cubicBezTo>
                  <a:pt x="2361" y="12821"/>
                  <a:pt x="2157" y="12658"/>
                  <a:pt x="1954" y="12658"/>
                </a:cubicBezTo>
                <a:close/>
                <a:moveTo>
                  <a:pt x="8628" y="12658"/>
                </a:moveTo>
                <a:cubicBezTo>
                  <a:pt x="8425" y="12658"/>
                  <a:pt x="8262" y="12821"/>
                  <a:pt x="8262" y="13065"/>
                </a:cubicBezTo>
                <a:cubicBezTo>
                  <a:pt x="8262" y="13268"/>
                  <a:pt x="8425" y="13431"/>
                  <a:pt x="8628" y="13431"/>
                </a:cubicBezTo>
                <a:lnTo>
                  <a:pt x="12779" y="13431"/>
                </a:lnTo>
                <a:cubicBezTo>
                  <a:pt x="12983" y="13431"/>
                  <a:pt x="13146" y="13268"/>
                  <a:pt x="13146" y="13065"/>
                </a:cubicBezTo>
                <a:cubicBezTo>
                  <a:pt x="13146" y="12821"/>
                  <a:pt x="12983" y="12658"/>
                  <a:pt x="12779" y="12658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7"/>
          <p:cNvSpPr/>
          <p:nvPr/>
        </p:nvSpPr>
        <p:spPr>
          <a:xfrm>
            <a:off x="7980627" y="3975773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7" y="82"/>
                </a:moveTo>
                <a:cubicBezTo>
                  <a:pt x="163" y="82"/>
                  <a:pt x="0" y="244"/>
                  <a:pt x="0" y="448"/>
                </a:cubicBezTo>
                <a:cubicBezTo>
                  <a:pt x="0" y="692"/>
                  <a:pt x="163" y="855"/>
                  <a:pt x="367" y="855"/>
                </a:cubicBezTo>
                <a:lnTo>
                  <a:pt x="1954" y="855"/>
                </a:lnTo>
                <a:cubicBezTo>
                  <a:pt x="2157" y="855"/>
                  <a:pt x="2361" y="692"/>
                  <a:pt x="2361" y="448"/>
                </a:cubicBezTo>
                <a:cubicBezTo>
                  <a:pt x="2361" y="244"/>
                  <a:pt x="2157" y="82"/>
                  <a:pt x="1954" y="82"/>
                </a:cubicBezTo>
                <a:close/>
                <a:moveTo>
                  <a:pt x="3704" y="82"/>
                </a:moveTo>
                <a:cubicBezTo>
                  <a:pt x="3500" y="82"/>
                  <a:pt x="3338" y="244"/>
                  <a:pt x="3338" y="448"/>
                </a:cubicBezTo>
                <a:cubicBezTo>
                  <a:pt x="3338" y="692"/>
                  <a:pt x="3500" y="855"/>
                  <a:pt x="3704" y="855"/>
                </a:cubicBezTo>
                <a:lnTo>
                  <a:pt x="7814" y="855"/>
                </a:lnTo>
                <a:cubicBezTo>
                  <a:pt x="8058" y="855"/>
                  <a:pt x="8221" y="692"/>
                  <a:pt x="8221" y="448"/>
                </a:cubicBezTo>
                <a:cubicBezTo>
                  <a:pt x="8221" y="244"/>
                  <a:pt x="8058" y="82"/>
                  <a:pt x="7814" y="82"/>
                </a:cubicBezTo>
                <a:close/>
                <a:moveTo>
                  <a:pt x="9605" y="0"/>
                </a:moveTo>
                <a:cubicBezTo>
                  <a:pt x="9361" y="0"/>
                  <a:pt x="9157" y="204"/>
                  <a:pt x="9157" y="448"/>
                </a:cubicBezTo>
                <a:cubicBezTo>
                  <a:pt x="9157" y="692"/>
                  <a:pt x="9361" y="896"/>
                  <a:pt x="9605" y="896"/>
                </a:cubicBezTo>
                <a:cubicBezTo>
                  <a:pt x="9849" y="896"/>
                  <a:pt x="10053" y="692"/>
                  <a:pt x="10053" y="448"/>
                </a:cubicBezTo>
                <a:cubicBezTo>
                  <a:pt x="10053" y="204"/>
                  <a:pt x="9849" y="0"/>
                  <a:pt x="9605" y="0"/>
                </a:cubicBezTo>
                <a:close/>
                <a:moveTo>
                  <a:pt x="10948" y="0"/>
                </a:moveTo>
                <a:cubicBezTo>
                  <a:pt x="10704" y="0"/>
                  <a:pt x="10500" y="204"/>
                  <a:pt x="10500" y="448"/>
                </a:cubicBezTo>
                <a:cubicBezTo>
                  <a:pt x="10500" y="692"/>
                  <a:pt x="10704" y="896"/>
                  <a:pt x="10948" y="896"/>
                </a:cubicBezTo>
                <a:cubicBezTo>
                  <a:pt x="11192" y="896"/>
                  <a:pt x="11396" y="692"/>
                  <a:pt x="11396" y="448"/>
                </a:cubicBezTo>
                <a:cubicBezTo>
                  <a:pt x="11396" y="204"/>
                  <a:pt x="11192" y="0"/>
                  <a:pt x="10948" y="0"/>
                </a:cubicBezTo>
                <a:close/>
                <a:moveTo>
                  <a:pt x="12291" y="0"/>
                </a:moveTo>
                <a:cubicBezTo>
                  <a:pt x="12047" y="0"/>
                  <a:pt x="11843" y="204"/>
                  <a:pt x="11843" y="448"/>
                </a:cubicBezTo>
                <a:cubicBezTo>
                  <a:pt x="11843" y="692"/>
                  <a:pt x="12047" y="896"/>
                  <a:pt x="12291" y="896"/>
                </a:cubicBezTo>
                <a:cubicBezTo>
                  <a:pt x="12535" y="896"/>
                  <a:pt x="12739" y="692"/>
                  <a:pt x="12739" y="448"/>
                </a:cubicBezTo>
                <a:cubicBezTo>
                  <a:pt x="12739" y="204"/>
                  <a:pt x="12535" y="0"/>
                  <a:pt x="12291" y="0"/>
                </a:cubicBezTo>
                <a:close/>
                <a:moveTo>
                  <a:pt x="13634" y="0"/>
                </a:moveTo>
                <a:cubicBezTo>
                  <a:pt x="13390" y="0"/>
                  <a:pt x="13186" y="204"/>
                  <a:pt x="13186" y="448"/>
                </a:cubicBezTo>
                <a:cubicBezTo>
                  <a:pt x="13186" y="692"/>
                  <a:pt x="13390" y="896"/>
                  <a:pt x="13634" y="896"/>
                </a:cubicBezTo>
                <a:cubicBezTo>
                  <a:pt x="13878" y="896"/>
                  <a:pt x="14082" y="692"/>
                  <a:pt x="14082" y="448"/>
                </a:cubicBezTo>
                <a:cubicBezTo>
                  <a:pt x="14082" y="204"/>
                  <a:pt x="13878" y="0"/>
                  <a:pt x="13634" y="0"/>
                </a:cubicBezTo>
                <a:close/>
                <a:moveTo>
                  <a:pt x="14977" y="0"/>
                </a:moveTo>
                <a:cubicBezTo>
                  <a:pt x="14733" y="0"/>
                  <a:pt x="14529" y="204"/>
                  <a:pt x="14529" y="448"/>
                </a:cubicBezTo>
                <a:cubicBezTo>
                  <a:pt x="14529" y="692"/>
                  <a:pt x="14733" y="896"/>
                  <a:pt x="14977" y="896"/>
                </a:cubicBezTo>
                <a:cubicBezTo>
                  <a:pt x="15221" y="896"/>
                  <a:pt x="15425" y="692"/>
                  <a:pt x="15425" y="448"/>
                </a:cubicBezTo>
                <a:cubicBezTo>
                  <a:pt x="15425" y="204"/>
                  <a:pt x="15221" y="0"/>
                  <a:pt x="14977" y="0"/>
                </a:cubicBezTo>
                <a:close/>
                <a:moveTo>
                  <a:pt x="16320" y="0"/>
                </a:moveTo>
                <a:cubicBezTo>
                  <a:pt x="16076" y="0"/>
                  <a:pt x="15872" y="204"/>
                  <a:pt x="15872" y="448"/>
                </a:cubicBezTo>
                <a:cubicBezTo>
                  <a:pt x="15872" y="692"/>
                  <a:pt x="16076" y="896"/>
                  <a:pt x="16320" y="896"/>
                </a:cubicBezTo>
                <a:cubicBezTo>
                  <a:pt x="16564" y="896"/>
                  <a:pt x="16768" y="692"/>
                  <a:pt x="16768" y="448"/>
                </a:cubicBezTo>
                <a:cubicBezTo>
                  <a:pt x="16768" y="204"/>
                  <a:pt x="16564" y="0"/>
                  <a:pt x="16320" y="0"/>
                </a:cubicBezTo>
                <a:close/>
                <a:moveTo>
                  <a:pt x="367" y="1872"/>
                </a:moveTo>
                <a:cubicBezTo>
                  <a:pt x="163" y="1872"/>
                  <a:pt x="0" y="2035"/>
                  <a:pt x="0" y="2239"/>
                </a:cubicBezTo>
                <a:cubicBezTo>
                  <a:pt x="0" y="2483"/>
                  <a:pt x="163" y="2646"/>
                  <a:pt x="367" y="2646"/>
                </a:cubicBezTo>
                <a:lnTo>
                  <a:pt x="1954" y="2646"/>
                </a:lnTo>
                <a:cubicBezTo>
                  <a:pt x="2157" y="2646"/>
                  <a:pt x="2361" y="2483"/>
                  <a:pt x="2361" y="2239"/>
                </a:cubicBezTo>
                <a:cubicBezTo>
                  <a:pt x="2361" y="2035"/>
                  <a:pt x="2157" y="1872"/>
                  <a:pt x="1954" y="1872"/>
                </a:cubicBezTo>
                <a:close/>
                <a:moveTo>
                  <a:pt x="3704" y="1872"/>
                </a:moveTo>
                <a:cubicBezTo>
                  <a:pt x="3500" y="1872"/>
                  <a:pt x="3338" y="2035"/>
                  <a:pt x="3338" y="2239"/>
                </a:cubicBezTo>
                <a:cubicBezTo>
                  <a:pt x="3338" y="2483"/>
                  <a:pt x="3500" y="2646"/>
                  <a:pt x="3704" y="2646"/>
                </a:cubicBezTo>
                <a:lnTo>
                  <a:pt x="7814" y="2646"/>
                </a:lnTo>
                <a:cubicBezTo>
                  <a:pt x="8058" y="2646"/>
                  <a:pt x="8221" y="2483"/>
                  <a:pt x="8221" y="2239"/>
                </a:cubicBezTo>
                <a:cubicBezTo>
                  <a:pt x="8221" y="2035"/>
                  <a:pt x="8058" y="1872"/>
                  <a:pt x="7814" y="1872"/>
                </a:cubicBezTo>
                <a:close/>
                <a:moveTo>
                  <a:pt x="367" y="3663"/>
                </a:moveTo>
                <a:cubicBezTo>
                  <a:pt x="163" y="3663"/>
                  <a:pt x="0" y="3826"/>
                  <a:pt x="0" y="4070"/>
                </a:cubicBezTo>
                <a:cubicBezTo>
                  <a:pt x="0" y="4273"/>
                  <a:pt x="163" y="4436"/>
                  <a:pt x="367" y="4436"/>
                </a:cubicBezTo>
                <a:lnTo>
                  <a:pt x="1954" y="4436"/>
                </a:lnTo>
                <a:cubicBezTo>
                  <a:pt x="2157" y="4436"/>
                  <a:pt x="2361" y="4273"/>
                  <a:pt x="2361" y="4070"/>
                </a:cubicBezTo>
                <a:cubicBezTo>
                  <a:pt x="2361" y="3826"/>
                  <a:pt x="2157" y="3663"/>
                  <a:pt x="1954" y="3663"/>
                </a:cubicBezTo>
                <a:close/>
                <a:moveTo>
                  <a:pt x="3704" y="3663"/>
                </a:moveTo>
                <a:cubicBezTo>
                  <a:pt x="3500" y="3663"/>
                  <a:pt x="3338" y="3826"/>
                  <a:pt x="3338" y="4070"/>
                </a:cubicBezTo>
                <a:cubicBezTo>
                  <a:pt x="3338" y="4273"/>
                  <a:pt x="3500" y="4436"/>
                  <a:pt x="3704" y="4436"/>
                </a:cubicBezTo>
                <a:lnTo>
                  <a:pt x="7814" y="4436"/>
                </a:lnTo>
                <a:cubicBezTo>
                  <a:pt x="8058" y="4436"/>
                  <a:pt x="8221" y="4273"/>
                  <a:pt x="8221" y="4070"/>
                </a:cubicBezTo>
                <a:cubicBezTo>
                  <a:pt x="8221" y="3826"/>
                  <a:pt x="8058" y="3663"/>
                  <a:pt x="7814" y="3663"/>
                </a:cubicBezTo>
                <a:close/>
                <a:moveTo>
                  <a:pt x="9605" y="3622"/>
                </a:moveTo>
                <a:cubicBezTo>
                  <a:pt x="9361" y="3622"/>
                  <a:pt x="9157" y="3785"/>
                  <a:pt x="9157" y="4070"/>
                </a:cubicBezTo>
                <a:cubicBezTo>
                  <a:pt x="9157" y="4314"/>
                  <a:pt x="9361" y="4518"/>
                  <a:pt x="9605" y="4518"/>
                </a:cubicBezTo>
                <a:cubicBezTo>
                  <a:pt x="9849" y="4518"/>
                  <a:pt x="10053" y="4314"/>
                  <a:pt x="10053" y="4070"/>
                </a:cubicBezTo>
                <a:cubicBezTo>
                  <a:pt x="10053" y="3785"/>
                  <a:pt x="9849" y="3622"/>
                  <a:pt x="9605" y="3622"/>
                </a:cubicBezTo>
                <a:close/>
                <a:moveTo>
                  <a:pt x="10948" y="3622"/>
                </a:moveTo>
                <a:cubicBezTo>
                  <a:pt x="10704" y="3622"/>
                  <a:pt x="10500" y="3785"/>
                  <a:pt x="10500" y="4070"/>
                </a:cubicBezTo>
                <a:cubicBezTo>
                  <a:pt x="10500" y="4314"/>
                  <a:pt x="10704" y="4518"/>
                  <a:pt x="10948" y="4518"/>
                </a:cubicBezTo>
                <a:cubicBezTo>
                  <a:pt x="11192" y="4518"/>
                  <a:pt x="11396" y="4314"/>
                  <a:pt x="11396" y="4070"/>
                </a:cubicBezTo>
                <a:cubicBezTo>
                  <a:pt x="11396" y="3785"/>
                  <a:pt x="11192" y="3622"/>
                  <a:pt x="10948" y="3622"/>
                </a:cubicBezTo>
                <a:close/>
                <a:moveTo>
                  <a:pt x="12291" y="3622"/>
                </a:moveTo>
                <a:cubicBezTo>
                  <a:pt x="12047" y="3622"/>
                  <a:pt x="11843" y="3785"/>
                  <a:pt x="11843" y="4070"/>
                </a:cubicBezTo>
                <a:cubicBezTo>
                  <a:pt x="11843" y="4314"/>
                  <a:pt x="12047" y="4518"/>
                  <a:pt x="12291" y="4518"/>
                </a:cubicBezTo>
                <a:cubicBezTo>
                  <a:pt x="12535" y="4518"/>
                  <a:pt x="12739" y="4314"/>
                  <a:pt x="12739" y="4070"/>
                </a:cubicBezTo>
                <a:cubicBezTo>
                  <a:pt x="12739" y="3785"/>
                  <a:pt x="12535" y="3622"/>
                  <a:pt x="12291" y="3622"/>
                </a:cubicBezTo>
                <a:close/>
                <a:moveTo>
                  <a:pt x="13634" y="3622"/>
                </a:moveTo>
                <a:cubicBezTo>
                  <a:pt x="13390" y="3622"/>
                  <a:pt x="13186" y="3785"/>
                  <a:pt x="13186" y="4070"/>
                </a:cubicBezTo>
                <a:cubicBezTo>
                  <a:pt x="13186" y="4314"/>
                  <a:pt x="13390" y="4518"/>
                  <a:pt x="13634" y="4518"/>
                </a:cubicBezTo>
                <a:cubicBezTo>
                  <a:pt x="13878" y="4518"/>
                  <a:pt x="14082" y="4314"/>
                  <a:pt x="14082" y="4070"/>
                </a:cubicBezTo>
                <a:cubicBezTo>
                  <a:pt x="14082" y="3785"/>
                  <a:pt x="13878" y="3622"/>
                  <a:pt x="13634" y="3622"/>
                </a:cubicBezTo>
                <a:close/>
                <a:moveTo>
                  <a:pt x="14977" y="3622"/>
                </a:moveTo>
                <a:cubicBezTo>
                  <a:pt x="14733" y="3622"/>
                  <a:pt x="14529" y="3785"/>
                  <a:pt x="14529" y="4070"/>
                </a:cubicBezTo>
                <a:cubicBezTo>
                  <a:pt x="14529" y="4314"/>
                  <a:pt x="14733" y="4518"/>
                  <a:pt x="14977" y="4518"/>
                </a:cubicBezTo>
                <a:cubicBezTo>
                  <a:pt x="15221" y="4518"/>
                  <a:pt x="15425" y="4314"/>
                  <a:pt x="15425" y="4070"/>
                </a:cubicBezTo>
                <a:cubicBezTo>
                  <a:pt x="15425" y="3785"/>
                  <a:pt x="15221" y="3622"/>
                  <a:pt x="14977" y="3622"/>
                </a:cubicBezTo>
                <a:close/>
                <a:moveTo>
                  <a:pt x="16320" y="3622"/>
                </a:moveTo>
                <a:cubicBezTo>
                  <a:pt x="16076" y="3622"/>
                  <a:pt x="15872" y="3785"/>
                  <a:pt x="15872" y="4070"/>
                </a:cubicBezTo>
                <a:cubicBezTo>
                  <a:pt x="15872" y="4314"/>
                  <a:pt x="16076" y="4518"/>
                  <a:pt x="16320" y="4518"/>
                </a:cubicBezTo>
                <a:cubicBezTo>
                  <a:pt x="16564" y="4518"/>
                  <a:pt x="16768" y="4314"/>
                  <a:pt x="16768" y="4070"/>
                </a:cubicBezTo>
                <a:cubicBezTo>
                  <a:pt x="16768" y="3785"/>
                  <a:pt x="16564" y="3622"/>
                  <a:pt x="16320" y="3622"/>
                </a:cubicBezTo>
                <a:close/>
                <a:moveTo>
                  <a:pt x="367" y="5454"/>
                </a:moveTo>
                <a:cubicBezTo>
                  <a:pt x="163" y="5454"/>
                  <a:pt x="0" y="5617"/>
                  <a:pt x="0" y="5861"/>
                </a:cubicBezTo>
                <a:cubicBezTo>
                  <a:pt x="0" y="6064"/>
                  <a:pt x="163" y="6227"/>
                  <a:pt x="367" y="6227"/>
                </a:cubicBezTo>
                <a:lnTo>
                  <a:pt x="1954" y="6227"/>
                </a:lnTo>
                <a:cubicBezTo>
                  <a:pt x="2157" y="6227"/>
                  <a:pt x="2361" y="6064"/>
                  <a:pt x="2361" y="5861"/>
                </a:cubicBezTo>
                <a:cubicBezTo>
                  <a:pt x="2361" y="5617"/>
                  <a:pt x="2157" y="5454"/>
                  <a:pt x="1954" y="5454"/>
                </a:cubicBezTo>
                <a:close/>
                <a:moveTo>
                  <a:pt x="3704" y="5454"/>
                </a:moveTo>
                <a:cubicBezTo>
                  <a:pt x="3500" y="5454"/>
                  <a:pt x="3338" y="5617"/>
                  <a:pt x="3338" y="5861"/>
                </a:cubicBezTo>
                <a:cubicBezTo>
                  <a:pt x="3338" y="6064"/>
                  <a:pt x="3500" y="6227"/>
                  <a:pt x="3704" y="6227"/>
                </a:cubicBezTo>
                <a:lnTo>
                  <a:pt x="7814" y="6227"/>
                </a:lnTo>
                <a:cubicBezTo>
                  <a:pt x="8058" y="6227"/>
                  <a:pt x="8221" y="6064"/>
                  <a:pt x="8221" y="5861"/>
                </a:cubicBezTo>
                <a:cubicBezTo>
                  <a:pt x="8221" y="5617"/>
                  <a:pt x="8058" y="5454"/>
                  <a:pt x="7814" y="5454"/>
                </a:cubicBezTo>
                <a:close/>
                <a:moveTo>
                  <a:pt x="367" y="7244"/>
                </a:moveTo>
                <a:cubicBezTo>
                  <a:pt x="163" y="7244"/>
                  <a:pt x="0" y="7448"/>
                  <a:pt x="0" y="7651"/>
                </a:cubicBezTo>
                <a:cubicBezTo>
                  <a:pt x="0" y="7855"/>
                  <a:pt x="163" y="8018"/>
                  <a:pt x="367" y="8018"/>
                </a:cubicBezTo>
                <a:lnTo>
                  <a:pt x="1954" y="8018"/>
                </a:lnTo>
                <a:cubicBezTo>
                  <a:pt x="2157" y="8018"/>
                  <a:pt x="2361" y="7855"/>
                  <a:pt x="2361" y="7651"/>
                </a:cubicBezTo>
                <a:cubicBezTo>
                  <a:pt x="2361" y="7448"/>
                  <a:pt x="2157" y="7244"/>
                  <a:pt x="1954" y="7244"/>
                </a:cubicBezTo>
                <a:close/>
                <a:moveTo>
                  <a:pt x="3704" y="7244"/>
                </a:moveTo>
                <a:cubicBezTo>
                  <a:pt x="3500" y="7244"/>
                  <a:pt x="3338" y="7448"/>
                  <a:pt x="3338" y="7651"/>
                </a:cubicBezTo>
                <a:cubicBezTo>
                  <a:pt x="3338" y="7855"/>
                  <a:pt x="3500" y="8018"/>
                  <a:pt x="3704" y="8018"/>
                </a:cubicBezTo>
                <a:lnTo>
                  <a:pt x="7814" y="8018"/>
                </a:lnTo>
                <a:cubicBezTo>
                  <a:pt x="8058" y="8018"/>
                  <a:pt x="8221" y="7855"/>
                  <a:pt x="8221" y="7651"/>
                </a:cubicBezTo>
                <a:cubicBezTo>
                  <a:pt x="8221" y="7448"/>
                  <a:pt x="8058" y="7244"/>
                  <a:pt x="7814" y="7244"/>
                </a:cubicBezTo>
                <a:close/>
                <a:moveTo>
                  <a:pt x="14204" y="8750"/>
                </a:moveTo>
                <a:cubicBezTo>
                  <a:pt x="13959" y="8750"/>
                  <a:pt x="13756" y="8954"/>
                  <a:pt x="13756" y="9198"/>
                </a:cubicBezTo>
                <a:cubicBezTo>
                  <a:pt x="13756" y="9483"/>
                  <a:pt x="13959" y="9686"/>
                  <a:pt x="14204" y="9686"/>
                </a:cubicBezTo>
                <a:cubicBezTo>
                  <a:pt x="14448" y="9686"/>
                  <a:pt x="14651" y="9483"/>
                  <a:pt x="14651" y="9198"/>
                </a:cubicBezTo>
                <a:cubicBezTo>
                  <a:pt x="14651" y="8954"/>
                  <a:pt x="14448" y="8750"/>
                  <a:pt x="14204" y="8750"/>
                </a:cubicBezTo>
                <a:close/>
                <a:moveTo>
                  <a:pt x="15547" y="8750"/>
                </a:moveTo>
                <a:cubicBezTo>
                  <a:pt x="15302" y="8750"/>
                  <a:pt x="15099" y="8954"/>
                  <a:pt x="15099" y="9198"/>
                </a:cubicBezTo>
                <a:cubicBezTo>
                  <a:pt x="15099" y="9483"/>
                  <a:pt x="15302" y="9686"/>
                  <a:pt x="15547" y="9686"/>
                </a:cubicBezTo>
                <a:cubicBezTo>
                  <a:pt x="15791" y="9686"/>
                  <a:pt x="15994" y="9483"/>
                  <a:pt x="15994" y="9198"/>
                </a:cubicBezTo>
                <a:cubicBezTo>
                  <a:pt x="15994" y="8954"/>
                  <a:pt x="15791" y="8750"/>
                  <a:pt x="15547" y="8750"/>
                </a:cubicBezTo>
                <a:close/>
                <a:moveTo>
                  <a:pt x="16890" y="8750"/>
                </a:moveTo>
                <a:cubicBezTo>
                  <a:pt x="16645" y="8750"/>
                  <a:pt x="16442" y="8954"/>
                  <a:pt x="16442" y="9198"/>
                </a:cubicBezTo>
                <a:cubicBezTo>
                  <a:pt x="16442" y="9483"/>
                  <a:pt x="16645" y="9686"/>
                  <a:pt x="16890" y="9686"/>
                </a:cubicBezTo>
                <a:cubicBezTo>
                  <a:pt x="17134" y="9686"/>
                  <a:pt x="17337" y="9483"/>
                  <a:pt x="17337" y="9198"/>
                </a:cubicBezTo>
                <a:cubicBezTo>
                  <a:pt x="17337" y="8954"/>
                  <a:pt x="17134" y="8750"/>
                  <a:pt x="16890" y="8750"/>
                </a:cubicBezTo>
                <a:close/>
                <a:moveTo>
                  <a:pt x="18233" y="8750"/>
                </a:moveTo>
                <a:cubicBezTo>
                  <a:pt x="17988" y="8750"/>
                  <a:pt x="17785" y="8954"/>
                  <a:pt x="17785" y="9198"/>
                </a:cubicBezTo>
                <a:cubicBezTo>
                  <a:pt x="17785" y="9483"/>
                  <a:pt x="17988" y="9686"/>
                  <a:pt x="18233" y="9686"/>
                </a:cubicBezTo>
                <a:cubicBezTo>
                  <a:pt x="18477" y="9686"/>
                  <a:pt x="18680" y="9483"/>
                  <a:pt x="18680" y="9198"/>
                </a:cubicBezTo>
                <a:cubicBezTo>
                  <a:pt x="18680" y="8954"/>
                  <a:pt x="18477" y="8750"/>
                  <a:pt x="18233" y="8750"/>
                </a:cubicBezTo>
                <a:close/>
                <a:moveTo>
                  <a:pt x="19576" y="8750"/>
                </a:moveTo>
                <a:cubicBezTo>
                  <a:pt x="19331" y="8750"/>
                  <a:pt x="19128" y="8954"/>
                  <a:pt x="19128" y="9198"/>
                </a:cubicBezTo>
                <a:cubicBezTo>
                  <a:pt x="19128" y="9483"/>
                  <a:pt x="19331" y="9686"/>
                  <a:pt x="19576" y="9686"/>
                </a:cubicBezTo>
                <a:cubicBezTo>
                  <a:pt x="19820" y="9686"/>
                  <a:pt x="20023" y="9483"/>
                  <a:pt x="20023" y="9198"/>
                </a:cubicBezTo>
                <a:cubicBezTo>
                  <a:pt x="20023" y="8954"/>
                  <a:pt x="19820" y="8750"/>
                  <a:pt x="19576" y="8750"/>
                </a:cubicBezTo>
                <a:close/>
                <a:moveTo>
                  <a:pt x="20919" y="8750"/>
                </a:moveTo>
                <a:cubicBezTo>
                  <a:pt x="20674" y="8750"/>
                  <a:pt x="20471" y="8954"/>
                  <a:pt x="20471" y="9198"/>
                </a:cubicBezTo>
                <a:cubicBezTo>
                  <a:pt x="20471" y="9483"/>
                  <a:pt x="20674" y="9686"/>
                  <a:pt x="20919" y="9686"/>
                </a:cubicBezTo>
                <a:cubicBezTo>
                  <a:pt x="21163" y="9686"/>
                  <a:pt x="21366" y="9483"/>
                  <a:pt x="21366" y="9198"/>
                </a:cubicBezTo>
                <a:cubicBezTo>
                  <a:pt x="21366" y="8954"/>
                  <a:pt x="21163" y="8750"/>
                  <a:pt x="20919" y="8750"/>
                </a:cubicBezTo>
                <a:close/>
                <a:moveTo>
                  <a:pt x="367" y="9035"/>
                </a:moveTo>
                <a:cubicBezTo>
                  <a:pt x="163" y="9035"/>
                  <a:pt x="0" y="9239"/>
                  <a:pt x="0" y="9442"/>
                </a:cubicBezTo>
                <a:cubicBezTo>
                  <a:pt x="0" y="9646"/>
                  <a:pt x="163" y="9849"/>
                  <a:pt x="367" y="9849"/>
                </a:cubicBezTo>
                <a:lnTo>
                  <a:pt x="1954" y="9849"/>
                </a:lnTo>
                <a:cubicBezTo>
                  <a:pt x="2157" y="9849"/>
                  <a:pt x="2361" y="9646"/>
                  <a:pt x="2361" y="9442"/>
                </a:cubicBezTo>
                <a:cubicBezTo>
                  <a:pt x="2361" y="9239"/>
                  <a:pt x="2157" y="9035"/>
                  <a:pt x="1954" y="9035"/>
                </a:cubicBezTo>
                <a:close/>
                <a:moveTo>
                  <a:pt x="8628" y="9035"/>
                </a:moveTo>
                <a:cubicBezTo>
                  <a:pt x="8425" y="9035"/>
                  <a:pt x="8262" y="9239"/>
                  <a:pt x="8262" y="9442"/>
                </a:cubicBezTo>
                <a:cubicBezTo>
                  <a:pt x="8262" y="9646"/>
                  <a:pt x="8425" y="9849"/>
                  <a:pt x="8628" y="9849"/>
                </a:cubicBezTo>
                <a:lnTo>
                  <a:pt x="12779" y="9849"/>
                </a:lnTo>
                <a:cubicBezTo>
                  <a:pt x="12983" y="9849"/>
                  <a:pt x="13146" y="9646"/>
                  <a:pt x="13146" y="9442"/>
                </a:cubicBezTo>
                <a:cubicBezTo>
                  <a:pt x="13146" y="9239"/>
                  <a:pt x="12983" y="9035"/>
                  <a:pt x="12779" y="9035"/>
                </a:cubicBezTo>
                <a:close/>
                <a:moveTo>
                  <a:pt x="367" y="10866"/>
                </a:moveTo>
                <a:cubicBezTo>
                  <a:pt x="163" y="10866"/>
                  <a:pt x="0" y="11029"/>
                  <a:pt x="0" y="11233"/>
                </a:cubicBezTo>
                <a:cubicBezTo>
                  <a:pt x="0" y="11436"/>
                  <a:pt x="163" y="11640"/>
                  <a:pt x="367" y="11640"/>
                </a:cubicBezTo>
                <a:lnTo>
                  <a:pt x="1954" y="11640"/>
                </a:lnTo>
                <a:cubicBezTo>
                  <a:pt x="2157" y="11640"/>
                  <a:pt x="2361" y="11436"/>
                  <a:pt x="2361" y="11233"/>
                </a:cubicBezTo>
                <a:cubicBezTo>
                  <a:pt x="2361" y="11029"/>
                  <a:pt x="2157" y="10866"/>
                  <a:pt x="1954" y="10866"/>
                </a:cubicBezTo>
                <a:close/>
                <a:moveTo>
                  <a:pt x="8628" y="10866"/>
                </a:moveTo>
                <a:cubicBezTo>
                  <a:pt x="8425" y="10866"/>
                  <a:pt x="8262" y="11029"/>
                  <a:pt x="8262" y="11233"/>
                </a:cubicBezTo>
                <a:cubicBezTo>
                  <a:pt x="8262" y="11436"/>
                  <a:pt x="8425" y="11640"/>
                  <a:pt x="8628" y="11640"/>
                </a:cubicBezTo>
                <a:lnTo>
                  <a:pt x="12779" y="11640"/>
                </a:lnTo>
                <a:cubicBezTo>
                  <a:pt x="12983" y="11640"/>
                  <a:pt x="13146" y="11436"/>
                  <a:pt x="13146" y="11233"/>
                </a:cubicBezTo>
                <a:cubicBezTo>
                  <a:pt x="13146" y="11029"/>
                  <a:pt x="12983" y="10866"/>
                  <a:pt x="12779" y="10866"/>
                </a:cubicBezTo>
                <a:close/>
                <a:moveTo>
                  <a:pt x="14204" y="12454"/>
                </a:moveTo>
                <a:cubicBezTo>
                  <a:pt x="13959" y="12454"/>
                  <a:pt x="13756" y="12657"/>
                  <a:pt x="13756" y="12942"/>
                </a:cubicBezTo>
                <a:cubicBezTo>
                  <a:pt x="13756" y="13186"/>
                  <a:pt x="13959" y="13390"/>
                  <a:pt x="14204" y="13390"/>
                </a:cubicBezTo>
                <a:cubicBezTo>
                  <a:pt x="14448" y="13390"/>
                  <a:pt x="14651" y="13186"/>
                  <a:pt x="14651" y="12942"/>
                </a:cubicBezTo>
                <a:cubicBezTo>
                  <a:pt x="14651" y="12657"/>
                  <a:pt x="14448" y="12454"/>
                  <a:pt x="14204" y="12454"/>
                </a:cubicBezTo>
                <a:close/>
                <a:moveTo>
                  <a:pt x="15547" y="12454"/>
                </a:moveTo>
                <a:cubicBezTo>
                  <a:pt x="15302" y="12454"/>
                  <a:pt x="15099" y="12657"/>
                  <a:pt x="15099" y="12942"/>
                </a:cubicBezTo>
                <a:cubicBezTo>
                  <a:pt x="15099" y="13186"/>
                  <a:pt x="15302" y="13390"/>
                  <a:pt x="15547" y="13390"/>
                </a:cubicBezTo>
                <a:cubicBezTo>
                  <a:pt x="15791" y="13390"/>
                  <a:pt x="15994" y="13186"/>
                  <a:pt x="15994" y="12942"/>
                </a:cubicBezTo>
                <a:cubicBezTo>
                  <a:pt x="15994" y="12657"/>
                  <a:pt x="15791" y="12454"/>
                  <a:pt x="15547" y="12454"/>
                </a:cubicBezTo>
                <a:close/>
                <a:moveTo>
                  <a:pt x="16890" y="12454"/>
                </a:moveTo>
                <a:cubicBezTo>
                  <a:pt x="16645" y="12454"/>
                  <a:pt x="16442" y="12657"/>
                  <a:pt x="16442" y="12942"/>
                </a:cubicBezTo>
                <a:cubicBezTo>
                  <a:pt x="16442" y="13186"/>
                  <a:pt x="16645" y="13390"/>
                  <a:pt x="16890" y="13390"/>
                </a:cubicBezTo>
                <a:cubicBezTo>
                  <a:pt x="17134" y="13390"/>
                  <a:pt x="17337" y="13186"/>
                  <a:pt x="17337" y="12942"/>
                </a:cubicBezTo>
                <a:cubicBezTo>
                  <a:pt x="17337" y="12657"/>
                  <a:pt x="17134" y="12454"/>
                  <a:pt x="16890" y="12454"/>
                </a:cubicBezTo>
                <a:close/>
                <a:moveTo>
                  <a:pt x="18233" y="12454"/>
                </a:moveTo>
                <a:cubicBezTo>
                  <a:pt x="17988" y="12454"/>
                  <a:pt x="17785" y="12657"/>
                  <a:pt x="17785" y="12942"/>
                </a:cubicBezTo>
                <a:cubicBezTo>
                  <a:pt x="17785" y="13186"/>
                  <a:pt x="17988" y="13390"/>
                  <a:pt x="18233" y="13390"/>
                </a:cubicBezTo>
                <a:cubicBezTo>
                  <a:pt x="18477" y="13390"/>
                  <a:pt x="18680" y="13186"/>
                  <a:pt x="18680" y="12942"/>
                </a:cubicBezTo>
                <a:cubicBezTo>
                  <a:pt x="18680" y="12657"/>
                  <a:pt x="18477" y="12454"/>
                  <a:pt x="18233" y="12454"/>
                </a:cubicBezTo>
                <a:close/>
                <a:moveTo>
                  <a:pt x="19576" y="12454"/>
                </a:moveTo>
                <a:cubicBezTo>
                  <a:pt x="19331" y="12454"/>
                  <a:pt x="19128" y="12657"/>
                  <a:pt x="19128" y="12942"/>
                </a:cubicBezTo>
                <a:cubicBezTo>
                  <a:pt x="19128" y="13186"/>
                  <a:pt x="19331" y="13390"/>
                  <a:pt x="19576" y="13390"/>
                </a:cubicBezTo>
                <a:cubicBezTo>
                  <a:pt x="19820" y="13390"/>
                  <a:pt x="20023" y="13186"/>
                  <a:pt x="20023" y="12942"/>
                </a:cubicBezTo>
                <a:cubicBezTo>
                  <a:pt x="20023" y="12657"/>
                  <a:pt x="19820" y="12454"/>
                  <a:pt x="19576" y="12454"/>
                </a:cubicBezTo>
                <a:close/>
                <a:moveTo>
                  <a:pt x="20919" y="12454"/>
                </a:moveTo>
                <a:cubicBezTo>
                  <a:pt x="20674" y="12454"/>
                  <a:pt x="20471" y="12657"/>
                  <a:pt x="20471" y="12942"/>
                </a:cubicBezTo>
                <a:cubicBezTo>
                  <a:pt x="20471" y="13186"/>
                  <a:pt x="20674" y="13390"/>
                  <a:pt x="20919" y="13390"/>
                </a:cubicBezTo>
                <a:cubicBezTo>
                  <a:pt x="21163" y="13390"/>
                  <a:pt x="21366" y="13186"/>
                  <a:pt x="21366" y="12942"/>
                </a:cubicBezTo>
                <a:cubicBezTo>
                  <a:pt x="21366" y="12657"/>
                  <a:pt x="21163" y="12454"/>
                  <a:pt x="20919" y="12454"/>
                </a:cubicBezTo>
                <a:close/>
                <a:moveTo>
                  <a:pt x="367" y="12657"/>
                </a:moveTo>
                <a:cubicBezTo>
                  <a:pt x="163" y="12657"/>
                  <a:pt x="0" y="12820"/>
                  <a:pt x="0" y="13023"/>
                </a:cubicBezTo>
                <a:cubicBezTo>
                  <a:pt x="0" y="13268"/>
                  <a:pt x="163" y="13430"/>
                  <a:pt x="367" y="13430"/>
                </a:cubicBezTo>
                <a:lnTo>
                  <a:pt x="1954" y="13430"/>
                </a:lnTo>
                <a:cubicBezTo>
                  <a:pt x="2157" y="13430"/>
                  <a:pt x="2361" y="13268"/>
                  <a:pt x="2361" y="13023"/>
                </a:cubicBezTo>
                <a:cubicBezTo>
                  <a:pt x="2361" y="12820"/>
                  <a:pt x="2157" y="12657"/>
                  <a:pt x="1954" y="12657"/>
                </a:cubicBezTo>
                <a:close/>
                <a:moveTo>
                  <a:pt x="8628" y="12657"/>
                </a:moveTo>
                <a:cubicBezTo>
                  <a:pt x="8425" y="12657"/>
                  <a:pt x="8262" y="12820"/>
                  <a:pt x="8262" y="13023"/>
                </a:cubicBezTo>
                <a:cubicBezTo>
                  <a:pt x="8262" y="13268"/>
                  <a:pt x="8425" y="13430"/>
                  <a:pt x="8628" y="13430"/>
                </a:cubicBezTo>
                <a:lnTo>
                  <a:pt x="12779" y="13430"/>
                </a:lnTo>
                <a:cubicBezTo>
                  <a:pt x="12983" y="13430"/>
                  <a:pt x="13146" y="13268"/>
                  <a:pt x="13146" y="13023"/>
                </a:cubicBezTo>
                <a:cubicBezTo>
                  <a:pt x="13146" y="12820"/>
                  <a:pt x="12983" y="12657"/>
                  <a:pt x="12779" y="1265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7"/>
          <p:cNvSpPr/>
          <p:nvPr/>
        </p:nvSpPr>
        <p:spPr>
          <a:xfrm>
            <a:off x="7313610" y="3545558"/>
            <a:ext cx="375025" cy="39876"/>
          </a:xfrm>
          <a:custGeom>
            <a:avLst/>
            <a:gdLst/>
            <a:ahLst/>
            <a:cxnLst/>
            <a:rect l="l" t="t" r="r" b="b"/>
            <a:pathLst>
              <a:path w="26291" h="2931" extrusionOk="0">
                <a:moveTo>
                  <a:pt x="5088" y="1"/>
                </a:moveTo>
                <a:lnTo>
                  <a:pt x="4965" y="41"/>
                </a:lnTo>
                <a:lnTo>
                  <a:pt x="326" y="2239"/>
                </a:lnTo>
                <a:cubicBezTo>
                  <a:pt x="0" y="2442"/>
                  <a:pt x="123" y="2931"/>
                  <a:pt x="489" y="2931"/>
                </a:cubicBezTo>
                <a:lnTo>
                  <a:pt x="22913" y="2931"/>
                </a:lnTo>
                <a:cubicBezTo>
                  <a:pt x="22994" y="2931"/>
                  <a:pt x="23076" y="2890"/>
                  <a:pt x="23157" y="2849"/>
                </a:cubicBezTo>
                <a:lnTo>
                  <a:pt x="26047" y="652"/>
                </a:lnTo>
                <a:cubicBezTo>
                  <a:pt x="26291" y="448"/>
                  <a:pt x="26169" y="1"/>
                  <a:pt x="25802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7"/>
          <p:cNvSpPr/>
          <p:nvPr/>
        </p:nvSpPr>
        <p:spPr>
          <a:xfrm>
            <a:off x="7310701" y="3541123"/>
            <a:ext cx="381415" cy="48747"/>
          </a:xfrm>
          <a:custGeom>
            <a:avLst/>
            <a:gdLst/>
            <a:ahLst/>
            <a:cxnLst/>
            <a:rect l="l" t="t" r="r" b="b"/>
            <a:pathLst>
              <a:path w="26739" h="3583" extrusionOk="0">
                <a:moveTo>
                  <a:pt x="26047" y="652"/>
                </a:moveTo>
                <a:lnTo>
                  <a:pt x="26047" y="693"/>
                </a:lnTo>
                <a:lnTo>
                  <a:pt x="23158" y="2931"/>
                </a:lnTo>
                <a:lnTo>
                  <a:pt x="693" y="2931"/>
                </a:lnTo>
                <a:lnTo>
                  <a:pt x="693" y="2890"/>
                </a:lnTo>
                <a:lnTo>
                  <a:pt x="5251" y="693"/>
                </a:lnTo>
                <a:lnTo>
                  <a:pt x="5332" y="652"/>
                </a:lnTo>
                <a:close/>
                <a:moveTo>
                  <a:pt x="5251" y="1"/>
                </a:moveTo>
                <a:lnTo>
                  <a:pt x="5088" y="42"/>
                </a:lnTo>
                <a:lnTo>
                  <a:pt x="5007" y="42"/>
                </a:lnTo>
                <a:lnTo>
                  <a:pt x="408" y="2280"/>
                </a:lnTo>
                <a:cubicBezTo>
                  <a:pt x="123" y="2402"/>
                  <a:pt x="1" y="2646"/>
                  <a:pt x="1" y="2890"/>
                </a:cubicBezTo>
                <a:cubicBezTo>
                  <a:pt x="1" y="3053"/>
                  <a:pt x="82" y="3257"/>
                  <a:pt x="164" y="3379"/>
                </a:cubicBezTo>
                <a:cubicBezTo>
                  <a:pt x="286" y="3501"/>
                  <a:pt x="489" y="3582"/>
                  <a:pt x="693" y="3582"/>
                </a:cubicBezTo>
                <a:lnTo>
                  <a:pt x="23117" y="3582"/>
                </a:lnTo>
                <a:cubicBezTo>
                  <a:pt x="23280" y="3582"/>
                  <a:pt x="23442" y="3542"/>
                  <a:pt x="23565" y="3460"/>
                </a:cubicBezTo>
                <a:lnTo>
                  <a:pt x="26454" y="1222"/>
                </a:lnTo>
                <a:cubicBezTo>
                  <a:pt x="26617" y="1100"/>
                  <a:pt x="26739" y="896"/>
                  <a:pt x="26698" y="693"/>
                </a:cubicBezTo>
                <a:cubicBezTo>
                  <a:pt x="26698" y="489"/>
                  <a:pt x="26658" y="327"/>
                  <a:pt x="26535" y="204"/>
                </a:cubicBezTo>
                <a:cubicBezTo>
                  <a:pt x="26413" y="82"/>
                  <a:pt x="26210" y="1"/>
                  <a:pt x="2600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"/>
          <p:cNvSpPr/>
          <p:nvPr/>
        </p:nvSpPr>
        <p:spPr>
          <a:xfrm>
            <a:off x="7487764" y="3355089"/>
            <a:ext cx="59226" cy="213734"/>
          </a:xfrm>
          <a:custGeom>
            <a:avLst/>
            <a:gdLst/>
            <a:ahLst/>
            <a:cxnLst/>
            <a:rect l="l" t="t" r="r" b="b"/>
            <a:pathLst>
              <a:path w="4152" h="15710" extrusionOk="0">
                <a:moveTo>
                  <a:pt x="1" y="1"/>
                </a:moveTo>
                <a:lnTo>
                  <a:pt x="1" y="15710"/>
                </a:lnTo>
                <a:lnTo>
                  <a:pt x="4152" y="15710"/>
                </a:lnTo>
                <a:lnTo>
                  <a:pt x="4152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4949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7"/>
          <p:cNvSpPr/>
          <p:nvPr/>
        </p:nvSpPr>
        <p:spPr>
          <a:xfrm>
            <a:off x="7483114" y="3350109"/>
            <a:ext cx="68526" cy="223149"/>
          </a:xfrm>
          <a:custGeom>
            <a:avLst/>
            <a:gdLst/>
            <a:ahLst/>
            <a:cxnLst/>
            <a:rect l="l" t="t" r="r" b="b"/>
            <a:pathLst>
              <a:path w="4804" h="16402" extrusionOk="0">
                <a:moveTo>
                  <a:pt x="4111" y="692"/>
                </a:moveTo>
                <a:lnTo>
                  <a:pt x="4111" y="15750"/>
                </a:lnTo>
                <a:lnTo>
                  <a:pt x="693" y="15750"/>
                </a:lnTo>
                <a:lnTo>
                  <a:pt x="693" y="692"/>
                </a:lnTo>
                <a:close/>
                <a:moveTo>
                  <a:pt x="327" y="0"/>
                </a:moveTo>
                <a:cubicBezTo>
                  <a:pt x="245" y="0"/>
                  <a:pt x="164" y="41"/>
                  <a:pt x="82" y="123"/>
                </a:cubicBezTo>
                <a:cubicBezTo>
                  <a:pt x="42" y="163"/>
                  <a:pt x="1" y="285"/>
                  <a:pt x="1" y="367"/>
                </a:cubicBezTo>
                <a:lnTo>
                  <a:pt x="1" y="16076"/>
                </a:lnTo>
                <a:cubicBezTo>
                  <a:pt x="1" y="16157"/>
                  <a:pt x="42" y="16239"/>
                  <a:pt x="82" y="16320"/>
                </a:cubicBezTo>
                <a:cubicBezTo>
                  <a:pt x="164" y="16361"/>
                  <a:pt x="245" y="16401"/>
                  <a:pt x="327" y="16401"/>
                </a:cubicBezTo>
                <a:lnTo>
                  <a:pt x="4478" y="16401"/>
                </a:lnTo>
                <a:cubicBezTo>
                  <a:pt x="4559" y="16401"/>
                  <a:pt x="4640" y="16361"/>
                  <a:pt x="4722" y="16320"/>
                </a:cubicBezTo>
                <a:cubicBezTo>
                  <a:pt x="4763" y="16239"/>
                  <a:pt x="4803" y="16157"/>
                  <a:pt x="4803" y="16076"/>
                </a:cubicBezTo>
                <a:lnTo>
                  <a:pt x="4803" y="367"/>
                </a:lnTo>
                <a:cubicBezTo>
                  <a:pt x="4803" y="285"/>
                  <a:pt x="4763" y="163"/>
                  <a:pt x="4722" y="123"/>
                </a:cubicBezTo>
                <a:cubicBezTo>
                  <a:pt x="4640" y="41"/>
                  <a:pt x="4559" y="0"/>
                  <a:pt x="4478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7"/>
          <p:cNvSpPr/>
          <p:nvPr/>
        </p:nvSpPr>
        <p:spPr>
          <a:xfrm>
            <a:off x="7478478" y="3355089"/>
            <a:ext cx="77798" cy="155042"/>
          </a:xfrm>
          <a:custGeom>
            <a:avLst/>
            <a:gdLst/>
            <a:ahLst/>
            <a:cxnLst/>
            <a:rect l="l" t="t" r="r" b="b"/>
            <a:pathLst>
              <a:path w="5454" h="11396" extrusionOk="0">
                <a:moveTo>
                  <a:pt x="0" y="1"/>
                </a:moveTo>
                <a:lnTo>
                  <a:pt x="0" y="11396"/>
                </a:lnTo>
                <a:lnTo>
                  <a:pt x="5454" y="11396"/>
                </a:lnTo>
                <a:lnTo>
                  <a:pt x="5454" y="1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7"/>
          <p:cNvSpPr/>
          <p:nvPr/>
        </p:nvSpPr>
        <p:spPr>
          <a:xfrm>
            <a:off x="7473827" y="3350109"/>
            <a:ext cx="87098" cy="165014"/>
          </a:xfrm>
          <a:custGeom>
            <a:avLst/>
            <a:gdLst/>
            <a:ahLst/>
            <a:cxnLst/>
            <a:rect l="l" t="t" r="r" b="b"/>
            <a:pathLst>
              <a:path w="6106" h="12129" extrusionOk="0">
                <a:moveTo>
                  <a:pt x="5414" y="692"/>
                </a:moveTo>
                <a:lnTo>
                  <a:pt x="5414" y="11436"/>
                </a:lnTo>
                <a:lnTo>
                  <a:pt x="693" y="11436"/>
                </a:lnTo>
                <a:lnTo>
                  <a:pt x="693" y="692"/>
                </a:lnTo>
                <a:close/>
                <a:moveTo>
                  <a:pt x="326" y="0"/>
                </a:moveTo>
                <a:cubicBezTo>
                  <a:pt x="245" y="0"/>
                  <a:pt x="164" y="41"/>
                  <a:pt x="123" y="123"/>
                </a:cubicBezTo>
                <a:cubicBezTo>
                  <a:pt x="42" y="163"/>
                  <a:pt x="1" y="285"/>
                  <a:pt x="1" y="367"/>
                </a:cubicBezTo>
                <a:lnTo>
                  <a:pt x="1" y="11762"/>
                </a:lnTo>
                <a:cubicBezTo>
                  <a:pt x="1" y="11843"/>
                  <a:pt x="42" y="11965"/>
                  <a:pt x="123" y="12006"/>
                </a:cubicBezTo>
                <a:cubicBezTo>
                  <a:pt x="164" y="12087"/>
                  <a:pt x="245" y="12128"/>
                  <a:pt x="326" y="12128"/>
                </a:cubicBezTo>
                <a:lnTo>
                  <a:pt x="5780" y="12128"/>
                </a:lnTo>
                <a:cubicBezTo>
                  <a:pt x="5861" y="12128"/>
                  <a:pt x="5943" y="12087"/>
                  <a:pt x="5983" y="12006"/>
                </a:cubicBezTo>
                <a:cubicBezTo>
                  <a:pt x="6065" y="11925"/>
                  <a:pt x="6105" y="11843"/>
                  <a:pt x="6105" y="11762"/>
                </a:cubicBezTo>
                <a:lnTo>
                  <a:pt x="6105" y="367"/>
                </a:lnTo>
                <a:cubicBezTo>
                  <a:pt x="6105" y="285"/>
                  <a:pt x="6065" y="163"/>
                  <a:pt x="5983" y="123"/>
                </a:cubicBezTo>
                <a:cubicBezTo>
                  <a:pt x="5943" y="41"/>
                  <a:pt x="5861" y="0"/>
                  <a:pt x="5780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7"/>
          <p:cNvSpPr/>
          <p:nvPr/>
        </p:nvSpPr>
        <p:spPr>
          <a:xfrm>
            <a:off x="7044242" y="2643604"/>
            <a:ext cx="974128" cy="727008"/>
          </a:xfrm>
          <a:custGeom>
            <a:avLst/>
            <a:gdLst/>
            <a:ahLst/>
            <a:cxnLst/>
            <a:rect l="l" t="t" r="r" b="b"/>
            <a:pathLst>
              <a:path w="68291" h="53437" extrusionOk="0">
                <a:moveTo>
                  <a:pt x="1" y="1"/>
                </a:moveTo>
                <a:lnTo>
                  <a:pt x="1" y="53436"/>
                </a:lnTo>
                <a:lnTo>
                  <a:pt x="68291" y="53436"/>
                </a:lnTo>
                <a:lnTo>
                  <a:pt x="68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7"/>
          <p:cNvSpPr/>
          <p:nvPr/>
        </p:nvSpPr>
        <p:spPr>
          <a:xfrm>
            <a:off x="7039606" y="2639182"/>
            <a:ext cx="983415" cy="735851"/>
          </a:xfrm>
          <a:custGeom>
            <a:avLst/>
            <a:gdLst/>
            <a:ahLst/>
            <a:cxnLst/>
            <a:rect l="l" t="t" r="r" b="b"/>
            <a:pathLst>
              <a:path w="68942" h="54087" extrusionOk="0">
                <a:moveTo>
                  <a:pt x="68290" y="692"/>
                </a:moveTo>
                <a:lnTo>
                  <a:pt x="68290" y="53395"/>
                </a:lnTo>
                <a:lnTo>
                  <a:pt x="652" y="53395"/>
                </a:lnTo>
                <a:lnTo>
                  <a:pt x="652" y="692"/>
                </a:lnTo>
                <a:close/>
                <a:moveTo>
                  <a:pt x="326" y="0"/>
                </a:moveTo>
                <a:cubicBezTo>
                  <a:pt x="245" y="0"/>
                  <a:pt x="163" y="41"/>
                  <a:pt x="82" y="82"/>
                </a:cubicBezTo>
                <a:cubicBezTo>
                  <a:pt x="0" y="163"/>
                  <a:pt x="0" y="244"/>
                  <a:pt x="0" y="326"/>
                </a:cubicBezTo>
                <a:lnTo>
                  <a:pt x="0" y="53761"/>
                </a:lnTo>
                <a:cubicBezTo>
                  <a:pt x="0" y="53843"/>
                  <a:pt x="0" y="53924"/>
                  <a:pt x="82" y="54005"/>
                </a:cubicBezTo>
                <a:cubicBezTo>
                  <a:pt x="163" y="54046"/>
                  <a:pt x="245" y="54087"/>
                  <a:pt x="326" y="54087"/>
                </a:cubicBezTo>
                <a:lnTo>
                  <a:pt x="68616" y="54087"/>
                </a:lnTo>
                <a:cubicBezTo>
                  <a:pt x="68697" y="54087"/>
                  <a:pt x="68778" y="54046"/>
                  <a:pt x="68860" y="54005"/>
                </a:cubicBezTo>
                <a:cubicBezTo>
                  <a:pt x="68901" y="53924"/>
                  <a:pt x="68941" y="53843"/>
                  <a:pt x="68941" y="53761"/>
                </a:cubicBezTo>
                <a:lnTo>
                  <a:pt x="68941" y="326"/>
                </a:lnTo>
                <a:cubicBezTo>
                  <a:pt x="68941" y="244"/>
                  <a:pt x="68901" y="163"/>
                  <a:pt x="68860" y="82"/>
                </a:cubicBezTo>
                <a:cubicBezTo>
                  <a:pt x="68778" y="41"/>
                  <a:pt x="68697" y="0"/>
                  <a:pt x="6861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7"/>
          <p:cNvSpPr/>
          <p:nvPr/>
        </p:nvSpPr>
        <p:spPr>
          <a:xfrm>
            <a:off x="7096492" y="2682364"/>
            <a:ext cx="869627" cy="649487"/>
          </a:xfrm>
          <a:custGeom>
            <a:avLst/>
            <a:gdLst/>
            <a:ahLst/>
            <a:cxnLst/>
            <a:rect l="l" t="t" r="r" b="b"/>
            <a:pathLst>
              <a:path w="60965" h="47739" extrusionOk="0">
                <a:moveTo>
                  <a:pt x="1" y="1"/>
                </a:moveTo>
                <a:lnTo>
                  <a:pt x="1" y="47738"/>
                </a:lnTo>
                <a:lnTo>
                  <a:pt x="60965" y="47738"/>
                </a:lnTo>
                <a:lnTo>
                  <a:pt x="60965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7"/>
          <p:cNvSpPr/>
          <p:nvPr/>
        </p:nvSpPr>
        <p:spPr>
          <a:xfrm>
            <a:off x="7091272" y="2677930"/>
            <a:ext cx="880084" cy="658343"/>
          </a:xfrm>
          <a:custGeom>
            <a:avLst/>
            <a:gdLst/>
            <a:ahLst/>
            <a:cxnLst/>
            <a:rect l="l" t="t" r="r" b="b"/>
            <a:pathLst>
              <a:path w="61698" h="48390" extrusionOk="0">
                <a:moveTo>
                  <a:pt x="61005" y="693"/>
                </a:moveTo>
                <a:lnTo>
                  <a:pt x="61005" y="47698"/>
                </a:lnTo>
                <a:lnTo>
                  <a:pt x="692" y="47698"/>
                </a:lnTo>
                <a:lnTo>
                  <a:pt x="692" y="693"/>
                </a:lnTo>
                <a:close/>
                <a:moveTo>
                  <a:pt x="367" y="1"/>
                </a:moveTo>
                <a:cubicBezTo>
                  <a:pt x="245" y="1"/>
                  <a:pt x="163" y="42"/>
                  <a:pt x="123" y="123"/>
                </a:cubicBezTo>
                <a:cubicBezTo>
                  <a:pt x="41" y="164"/>
                  <a:pt x="0" y="245"/>
                  <a:pt x="0" y="327"/>
                </a:cubicBezTo>
                <a:lnTo>
                  <a:pt x="0" y="48064"/>
                </a:lnTo>
                <a:cubicBezTo>
                  <a:pt x="0" y="48146"/>
                  <a:pt x="41" y="48227"/>
                  <a:pt x="123" y="48268"/>
                </a:cubicBezTo>
                <a:cubicBezTo>
                  <a:pt x="163" y="48349"/>
                  <a:pt x="245" y="48390"/>
                  <a:pt x="367" y="48390"/>
                </a:cubicBezTo>
                <a:lnTo>
                  <a:pt x="61331" y="48390"/>
                </a:lnTo>
                <a:cubicBezTo>
                  <a:pt x="61412" y="48390"/>
                  <a:pt x="61494" y="48349"/>
                  <a:pt x="61575" y="48268"/>
                </a:cubicBezTo>
                <a:cubicBezTo>
                  <a:pt x="61657" y="48227"/>
                  <a:pt x="61697" y="48146"/>
                  <a:pt x="61697" y="48064"/>
                </a:cubicBezTo>
                <a:lnTo>
                  <a:pt x="61697" y="327"/>
                </a:lnTo>
                <a:cubicBezTo>
                  <a:pt x="61697" y="245"/>
                  <a:pt x="61657" y="164"/>
                  <a:pt x="61575" y="123"/>
                </a:cubicBezTo>
                <a:cubicBezTo>
                  <a:pt x="61494" y="42"/>
                  <a:pt x="61412" y="1"/>
                  <a:pt x="61331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7"/>
          <p:cNvSpPr/>
          <p:nvPr/>
        </p:nvSpPr>
        <p:spPr>
          <a:xfrm>
            <a:off x="7159769" y="2750471"/>
            <a:ext cx="363998" cy="159478"/>
          </a:xfrm>
          <a:custGeom>
            <a:avLst/>
            <a:gdLst/>
            <a:ahLst/>
            <a:cxnLst/>
            <a:rect l="l" t="t" r="r" b="b"/>
            <a:pathLst>
              <a:path w="25518" h="11722" extrusionOk="0">
                <a:moveTo>
                  <a:pt x="24826" y="692"/>
                </a:moveTo>
                <a:lnTo>
                  <a:pt x="24826" y="11070"/>
                </a:lnTo>
                <a:lnTo>
                  <a:pt x="652" y="11070"/>
                </a:lnTo>
                <a:lnTo>
                  <a:pt x="652" y="692"/>
                </a:lnTo>
                <a:close/>
                <a:moveTo>
                  <a:pt x="1" y="0"/>
                </a:moveTo>
                <a:lnTo>
                  <a:pt x="1" y="11721"/>
                </a:lnTo>
                <a:lnTo>
                  <a:pt x="25518" y="11721"/>
                </a:lnTo>
                <a:lnTo>
                  <a:pt x="25518" y="11396"/>
                </a:lnTo>
                <a:lnTo>
                  <a:pt x="25518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7"/>
          <p:cNvSpPr/>
          <p:nvPr/>
        </p:nvSpPr>
        <p:spPr>
          <a:xfrm>
            <a:off x="7210279" y="3005169"/>
            <a:ext cx="597948" cy="63127"/>
          </a:xfrm>
          <a:custGeom>
            <a:avLst/>
            <a:gdLst/>
            <a:ahLst/>
            <a:cxnLst/>
            <a:rect l="l" t="t" r="r" b="b"/>
            <a:pathLst>
              <a:path w="41919" h="4640" extrusionOk="0">
                <a:moveTo>
                  <a:pt x="0" y="0"/>
                </a:moveTo>
                <a:lnTo>
                  <a:pt x="0" y="692"/>
                </a:lnTo>
                <a:lnTo>
                  <a:pt x="5820" y="692"/>
                </a:lnTo>
                <a:cubicBezTo>
                  <a:pt x="8384" y="692"/>
                  <a:pt x="10907" y="1221"/>
                  <a:pt x="13227" y="2320"/>
                </a:cubicBezTo>
                <a:lnTo>
                  <a:pt x="15913" y="3581"/>
                </a:lnTo>
                <a:cubicBezTo>
                  <a:pt x="17419" y="4273"/>
                  <a:pt x="19006" y="4640"/>
                  <a:pt x="20593" y="4640"/>
                </a:cubicBezTo>
                <a:cubicBezTo>
                  <a:pt x="22384" y="4640"/>
                  <a:pt x="24215" y="4151"/>
                  <a:pt x="25843" y="3256"/>
                </a:cubicBezTo>
                <a:lnTo>
                  <a:pt x="26616" y="2849"/>
                </a:lnTo>
                <a:cubicBezTo>
                  <a:pt x="29221" y="1424"/>
                  <a:pt x="32110" y="692"/>
                  <a:pt x="35081" y="692"/>
                </a:cubicBezTo>
                <a:lnTo>
                  <a:pt x="41918" y="692"/>
                </a:lnTo>
                <a:lnTo>
                  <a:pt x="41918" y="0"/>
                </a:lnTo>
                <a:lnTo>
                  <a:pt x="35081" y="0"/>
                </a:lnTo>
                <a:cubicBezTo>
                  <a:pt x="31988" y="0"/>
                  <a:pt x="28977" y="773"/>
                  <a:pt x="26291" y="2238"/>
                </a:cubicBezTo>
                <a:lnTo>
                  <a:pt x="25517" y="2686"/>
                </a:lnTo>
                <a:cubicBezTo>
                  <a:pt x="23971" y="3500"/>
                  <a:pt x="22302" y="3948"/>
                  <a:pt x="20593" y="3948"/>
                </a:cubicBezTo>
                <a:cubicBezTo>
                  <a:pt x="19087" y="3948"/>
                  <a:pt x="17581" y="3622"/>
                  <a:pt x="16198" y="2971"/>
                </a:cubicBezTo>
                <a:lnTo>
                  <a:pt x="13512" y="1709"/>
                </a:lnTo>
                <a:cubicBezTo>
                  <a:pt x="11111" y="570"/>
                  <a:pt x="8465" y="0"/>
                  <a:pt x="5820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7"/>
          <p:cNvSpPr/>
          <p:nvPr/>
        </p:nvSpPr>
        <p:spPr>
          <a:xfrm>
            <a:off x="7210279" y="3059984"/>
            <a:ext cx="597948" cy="63127"/>
          </a:xfrm>
          <a:custGeom>
            <a:avLst/>
            <a:gdLst/>
            <a:ahLst/>
            <a:cxnLst/>
            <a:rect l="l" t="t" r="r" b="b"/>
            <a:pathLst>
              <a:path w="41919" h="4640" extrusionOk="0">
                <a:moveTo>
                  <a:pt x="0" y="0"/>
                </a:moveTo>
                <a:lnTo>
                  <a:pt x="0" y="692"/>
                </a:lnTo>
                <a:lnTo>
                  <a:pt x="5820" y="692"/>
                </a:lnTo>
                <a:cubicBezTo>
                  <a:pt x="8384" y="692"/>
                  <a:pt x="10907" y="1262"/>
                  <a:pt x="13227" y="2320"/>
                </a:cubicBezTo>
                <a:lnTo>
                  <a:pt x="15913" y="3622"/>
                </a:lnTo>
                <a:cubicBezTo>
                  <a:pt x="17419" y="4314"/>
                  <a:pt x="19006" y="4640"/>
                  <a:pt x="20593" y="4640"/>
                </a:cubicBezTo>
                <a:cubicBezTo>
                  <a:pt x="22384" y="4640"/>
                  <a:pt x="24215" y="4192"/>
                  <a:pt x="25843" y="3297"/>
                </a:cubicBezTo>
                <a:lnTo>
                  <a:pt x="26616" y="2849"/>
                </a:lnTo>
                <a:cubicBezTo>
                  <a:pt x="29221" y="1424"/>
                  <a:pt x="32110" y="692"/>
                  <a:pt x="35081" y="692"/>
                </a:cubicBezTo>
                <a:lnTo>
                  <a:pt x="41918" y="692"/>
                </a:lnTo>
                <a:lnTo>
                  <a:pt x="41918" y="0"/>
                </a:lnTo>
                <a:lnTo>
                  <a:pt x="35081" y="0"/>
                </a:lnTo>
                <a:cubicBezTo>
                  <a:pt x="31988" y="0"/>
                  <a:pt x="28977" y="773"/>
                  <a:pt x="26291" y="2279"/>
                </a:cubicBezTo>
                <a:lnTo>
                  <a:pt x="25517" y="2686"/>
                </a:lnTo>
                <a:cubicBezTo>
                  <a:pt x="24012" y="3541"/>
                  <a:pt x="22302" y="3948"/>
                  <a:pt x="20593" y="3948"/>
                </a:cubicBezTo>
                <a:cubicBezTo>
                  <a:pt x="19087" y="3948"/>
                  <a:pt x="17581" y="3622"/>
                  <a:pt x="16198" y="2971"/>
                </a:cubicBezTo>
                <a:lnTo>
                  <a:pt x="13512" y="1709"/>
                </a:lnTo>
                <a:cubicBezTo>
                  <a:pt x="11111" y="611"/>
                  <a:pt x="8465" y="0"/>
                  <a:pt x="5820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7"/>
          <p:cNvSpPr/>
          <p:nvPr/>
        </p:nvSpPr>
        <p:spPr>
          <a:xfrm>
            <a:off x="7210279" y="3183448"/>
            <a:ext cx="597948" cy="62582"/>
          </a:xfrm>
          <a:custGeom>
            <a:avLst/>
            <a:gdLst/>
            <a:ahLst/>
            <a:cxnLst/>
            <a:rect l="l" t="t" r="r" b="b"/>
            <a:pathLst>
              <a:path w="41919" h="4600" extrusionOk="0">
                <a:moveTo>
                  <a:pt x="20593" y="1"/>
                </a:moveTo>
                <a:cubicBezTo>
                  <a:pt x="19006" y="1"/>
                  <a:pt x="17419" y="326"/>
                  <a:pt x="15913" y="1018"/>
                </a:cubicBezTo>
                <a:lnTo>
                  <a:pt x="13227" y="2280"/>
                </a:lnTo>
                <a:cubicBezTo>
                  <a:pt x="10907" y="3378"/>
                  <a:pt x="8384" y="3948"/>
                  <a:pt x="5820" y="3948"/>
                </a:cubicBezTo>
                <a:lnTo>
                  <a:pt x="0" y="3948"/>
                </a:lnTo>
                <a:lnTo>
                  <a:pt x="0" y="4599"/>
                </a:lnTo>
                <a:lnTo>
                  <a:pt x="5820" y="4599"/>
                </a:lnTo>
                <a:cubicBezTo>
                  <a:pt x="8465" y="4599"/>
                  <a:pt x="11111" y="4030"/>
                  <a:pt x="13512" y="2890"/>
                </a:cubicBezTo>
                <a:lnTo>
                  <a:pt x="16198" y="1628"/>
                </a:lnTo>
                <a:cubicBezTo>
                  <a:pt x="17581" y="977"/>
                  <a:pt x="19087" y="652"/>
                  <a:pt x="20593" y="652"/>
                </a:cubicBezTo>
                <a:cubicBezTo>
                  <a:pt x="22302" y="652"/>
                  <a:pt x="23971" y="1099"/>
                  <a:pt x="25517" y="1913"/>
                </a:cubicBezTo>
                <a:lnTo>
                  <a:pt x="26291" y="2361"/>
                </a:lnTo>
                <a:cubicBezTo>
                  <a:pt x="28977" y="3826"/>
                  <a:pt x="31988" y="4599"/>
                  <a:pt x="35081" y="4599"/>
                </a:cubicBezTo>
                <a:lnTo>
                  <a:pt x="41918" y="4599"/>
                </a:lnTo>
                <a:lnTo>
                  <a:pt x="41918" y="3948"/>
                </a:lnTo>
                <a:lnTo>
                  <a:pt x="35081" y="3948"/>
                </a:lnTo>
                <a:cubicBezTo>
                  <a:pt x="32110" y="3948"/>
                  <a:pt x="29221" y="3175"/>
                  <a:pt x="26616" y="1751"/>
                </a:cubicBezTo>
                <a:lnTo>
                  <a:pt x="25843" y="1344"/>
                </a:lnTo>
                <a:cubicBezTo>
                  <a:pt x="24215" y="448"/>
                  <a:pt x="22384" y="1"/>
                  <a:pt x="20593" y="1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7"/>
          <p:cNvSpPr/>
          <p:nvPr/>
        </p:nvSpPr>
        <p:spPr>
          <a:xfrm>
            <a:off x="7210279" y="3128076"/>
            <a:ext cx="597948" cy="63141"/>
          </a:xfrm>
          <a:custGeom>
            <a:avLst/>
            <a:gdLst/>
            <a:ahLst/>
            <a:cxnLst/>
            <a:rect l="l" t="t" r="r" b="b"/>
            <a:pathLst>
              <a:path w="41919" h="4641" extrusionOk="0">
                <a:moveTo>
                  <a:pt x="20593" y="1"/>
                </a:moveTo>
                <a:cubicBezTo>
                  <a:pt x="19006" y="1"/>
                  <a:pt x="17419" y="367"/>
                  <a:pt x="15913" y="1059"/>
                </a:cubicBezTo>
                <a:lnTo>
                  <a:pt x="13227" y="2321"/>
                </a:lnTo>
                <a:cubicBezTo>
                  <a:pt x="10907" y="3379"/>
                  <a:pt x="8384" y="3948"/>
                  <a:pt x="5820" y="3948"/>
                </a:cubicBezTo>
                <a:lnTo>
                  <a:pt x="0" y="3948"/>
                </a:lnTo>
                <a:lnTo>
                  <a:pt x="0" y="4640"/>
                </a:lnTo>
                <a:lnTo>
                  <a:pt x="5820" y="4640"/>
                </a:lnTo>
                <a:cubicBezTo>
                  <a:pt x="8465" y="4640"/>
                  <a:pt x="11111" y="4030"/>
                  <a:pt x="13512" y="2931"/>
                </a:cubicBezTo>
                <a:lnTo>
                  <a:pt x="16198" y="1669"/>
                </a:lnTo>
                <a:cubicBezTo>
                  <a:pt x="17581" y="1018"/>
                  <a:pt x="19087" y="693"/>
                  <a:pt x="20593" y="693"/>
                </a:cubicBezTo>
                <a:cubicBezTo>
                  <a:pt x="22302" y="693"/>
                  <a:pt x="24012" y="1100"/>
                  <a:pt x="25517" y="1954"/>
                </a:cubicBezTo>
                <a:lnTo>
                  <a:pt x="26291" y="2402"/>
                </a:lnTo>
                <a:cubicBezTo>
                  <a:pt x="28977" y="3867"/>
                  <a:pt x="31988" y="4640"/>
                  <a:pt x="35081" y="4640"/>
                </a:cubicBezTo>
                <a:lnTo>
                  <a:pt x="41918" y="4640"/>
                </a:lnTo>
                <a:lnTo>
                  <a:pt x="41918" y="3948"/>
                </a:lnTo>
                <a:lnTo>
                  <a:pt x="35081" y="3948"/>
                </a:lnTo>
                <a:cubicBezTo>
                  <a:pt x="32110" y="3948"/>
                  <a:pt x="29221" y="3216"/>
                  <a:pt x="26616" y="1792"/>
                </a:cubicBezTo>
                <a:lnTo>
                  <a:pt x="25843" y="1344"/>
                </a:lnTo>
                <a:cubicBezTo>
                  <a:pt x="24215" y="449"/>
                  <a:pt x="22384" y="1"/>
                  <a:pt x="20593" y="1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7"/>
          <p:cNvSpPr/>
          <p:nvPr/>
        </p:nvSpPr>
        <p:spPr>
          <a:xfrm>
            <a:off x="7818084" y="2973048"/>
            <a:ext cx="55160" cy="53169"/>
          </a:xfrm>
          <a:custGeom>
            <a:avLst/>
            <a:gdLst/>
            <a:ahLst/>
            <a:cxnLst/>
            <a:rect l="l" t="t" r="r" b="b"/>
            <a:pathLst>
              <a:path w="3867" h="3908" extrusionOk="0">
                <a:moveTo>
                  <a:pt x="0" y="1"/>
                </a:moveTo>
                <a:lnTo>
                  <a:pt x="0" y="3908"/>
                </a:lnTo>
                <a:lnTo>
                  <a:pt x="3866" y="3908"/>
                </a:lnTo>
                <a:lnTo>
                  <a:pt x="3866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7"/>
          <p:cNvSpPr/>
          <p:nvPr/>
        </p:nvSpPr>
        <p:spPr>
          <a:xfrm>
            <a:off x="7818084" y="3038379"/>
            <a:ext cx="55160" cy="52624"/>
          </a:xfrm>
          <a:custGeom>
            <a:avLst/>
            <a:gdLst/>
            <a:ahLst/>
            <a:cxnLst/>
            <a:rect l="l" t="t" r="r" b="b"/>
            <a:pathLst>
              <a:path w="3867" h="3868" extrusionOk="0">
                <a:moveTo>
                  <a:pt x="0" y="1"/>
                </a:moveTo>
                <a:lnTo>
                  <a:pt x="0" y="3867"/>
                </a:lnTo>
                <a:lnTo>
                  <a:pt x="3866" y="3867"/>
                </a:lnTo>
                <a:lnTo>
                  <a:pt x="3866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7"/>
          <p:cNvSpPr/>
          <p:nvPr/>
        </p:nvSpPr>
        <p:spPr>
          <a:xfrm>
            <a:off x="7818084" y="3150225"/>
            <a:ext cx="55160" cy="52610"/>
          </a:xfrm>
          <a:custGeom>
            <a:avLst/>
            <a:gdLst/>
            <a:ahLst/>
            <a:cxnLst/>
            <a:rect l="l" t="t" r="r" b="b"/>
            <a:pathLst>
              <a:path w="3867" h="3867" extrusionOk="0">
                <a:moveTo>
                  <a:pt x="0" y="1"/>
                </a:moveTo>
                <a:lnTo>
                  <a:pt x="0" y="3867"/>
                </a:lnTo>
                <a:lnTo>
                  <a:pt x="3866" y="3867"/>
                </a:lnTo>
                <a:lnTo>
                  <a:pt x="3866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7"/>
          <p:cNvSpPr/>
          <p:nvPr/>
        </p:nvSpPr>
        <p:spPr>
          <a:xfrm>
            <a:off x="7818084" y="3215012"/>
            <a:ext cx="55160" cy="53169"/>
          </a:xfrm>
          <a:custGeom>
            <a:avLst/>
            <a:gdLst/>
            <a:ahLst/>
            <a:cxnLst/>
            <a:rect l="l" t="t" r="r" b="b"/>
            <a:pathLst>
              <a:path w="3867" h="3908" extrusionOk="0">
                <a:moveTo>
                  <a:pt x="0" y="0"/>
                </a:moveTo>
                <a:lnTo>
                  <a:pt x="0" y="3907"/>
                </a:lnTo>
                <a:lnTo>
                  <a:pt x="3866" y="3907"/>
                </a:lnTo>
                <a:lnTo>
                  <a:pt x="3866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7"/>
          <p:cNvSpPr/>
          <p:nvPr/>
        </p:nvSpPr>
        <p:spPr>
          <a:xfrm>
            <a:off x="7144092" y="2973048"/>
            <a:ext cx="55175" cy="53169"/>
          </a:xfrm>
          <a:custGeom>
            <a:avLst/>
            <a:gdLst/>
            <a:ahLst/>
            <a:cxnLst/>
            <a:rect l="l" t="t" r="r" b="b"/>
            <a:pathLst>
              <a:path w="3868" h="3908" extrusionOk="0">
                <a:moveTo>
                  <a:pt x="1" y="1"/>
                </a:moveTo>
                <a:lnTo>
                  <a:pt x="1" y="3908"/>
                </a:lnTo>
                <a:lnTo>
                  <a:pt x="3867" y="3908"/>
                </a:lnTo>
                <a:lnTo>
                  <a:pt x="3867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7"/>
          <p:cNvSpPr/>
          <p:nvPr/>
        </p:nvSpPr>
        <p:spPr>
          <a:xfrm>
            <a:off x="7144092" y="3038379"/>
            <a:ext cx="55175" cy="52624"/>
          </a:xfrm>
          <a:custGeom>
            <a:avLst/>
            <a:gdLst/>
            <a:ahLst/>
            <a:cxnLst/>
            <a:rect l="l" t="t" r="r" b="b"/>
            <a:pathLst>
              <a:path w="3868" h="3868" extrusionOk="0">
                <a:moveTo>
                  <a:pt x="1" y="1"/>
                </a:moveTo>
                <a:lnTo>
                  <a:pt x="1" y="3867"/>
                </a:lnTo>
                <a:lnTo>
                  <a:pt x="3867" y="3867"/>
                </a:lnTo>
                <a:lnTo>
                  <a:pt x="3867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7"/>
          <p:cNvSpPr/>
          <p:nvPr/>
        </p:nvSpPr>
        <p:spPr>
          <a:xfrm>
            <a:off x="7144092" y="3150225"/>
            <a:ext cx="55175" cy="52610"/>
          </a:xfrm>
          <a:custGeom>
            <a:avLst/>
            <a:gdLst/>
            <a:ahLst/>
            <a:cxnLst/>
            <a:rect l="l" t="t" r="r" b="b"/>
            <a:pathLst>
              <a:path w="3868" h="3867" extrusionOk="0">
                <a:moveTo>
                  <a:pt x="1" y="1"/>
                </a:moveTo>
                <a:lnTo>
                  <a:pt x="1" y="3867"/>
                </a:lnTo>
                <a:lnTo>
                  <a:pt x="3867" y="3867"/>
                </a:lnTo>
                <a:lnTo>
                  <a:pt x="3867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7"/>
          <p:cNvSpPr/>
          <p:nvPr/>
        </p:nvSpPr>
        <p:spPr>
          <a:xfrm>
            <a:off x="7144092" y="3215012"/>
            <a:ext cx="55175" cy="53169"/>
          </a:xfrm>
          <a:custGeom>
            <a:avLst/>
            <a:gdLst/>
            <a:ahLst/>
            <a:cxnLst/>
            <a:rect l="l" t="t" r="r" b="b"/>
            <a:pathLst>
              <a:path w="3868" h="3908" extrusionOk="0">
                <a:moveTo>
                  <a:pt x="1" y="0"/>
                </a:moveTo>
                <a:lnTo>
                  <a:pt x="1" y="3907"/>
                </a:lnTo>
                <a:lnTo>
                  <a:pt x="3867" y="3907"/>
                </a:lnTo>
                <a:lnTo>
                  <a:pt x="3867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7"/>
          <p:cNvSpPr/>
          <p:nvPr/>
        </p:nvSpPr>
        <p:spPr>
          <a:xfrm>
            <a:off x="7569613" y="2741056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7" y="82"/>
                </a:moveTo>
                <a:cubicBezTo>
                  <a:pt x="164" y="82"/>
                  <a:pt x="1" y="245"/>
                  <a:pt x="1" y="448"/>
                </a:cubicBezTo>
                <a:cubicBezTo>
                  <a:pt x="1" y="692"/>
                  <a:pt x="164" y="855"/>
                  <a:pt x="367" y="855"/>
                </a:cubicBezTo>
                <a:lnTo>
                  <a:pt x="1954" y="855"/>
                </a:lnTo>
                <a:cubicBezTo>
                  <a:pt x="2158" y="855"/>
                  <a:pt x="2321" y="692"/>
                  <a:pt x="2321" y="448"/>
                </a:cubicBezTo>
                <a:cubicBezTo>
                  <a:pt x="2321" y="245"/>
                  <a:pt x="2158" y="82"/>
                  <a:pt x="1954" y="82"/>
                </a:cubicBezTo>
                <a:close/>
                <a:moveTo>
                  <a:pt x="3704" y="82"/>
                </a:moveTo>
                <a:cubicBezTo>
                  <a:pt x="3501" y="82"/>
                  <a:pt x="3297" y="245"/>
                  <a:pt x="3297" y="448"/>
                </a:cubicBezTo>
                <a:cubicBezTo>
                  <a:pt x="3297" y="692"/>
                  <a:pt x="3501" y="855"/>
                  <a:pt x="3704" y="855"/>
                </a:cubicBezTo>
                <a:lnTo>
                  <a:pt x="7815" y="855"/>
                </a:lnTo>
                <a:cubicBezTo>
                  <a:pt x="8059" y="855"/>
                  <a:pt x="8222" y="692"/>
                  <a:pt x="8222" y="448"/>
                </a:cubicBezTo>
                <a:cubicBezTo>
                  <a:pt x="8222" y="245"/>
                  <a:pt x="8059" y="82"/>
                  <a:pt x="7815" y="82"/>
                </a:cubicBezTo>
                <a:close/>
                <a:moveTo>
                  <a:pt x="9565" y="0"/>
                </a:moveTo>
                <a:cubicBezTo>
                  <a:pt x="9320" y="0"/>
                  <a:pt x="9117" y="204"/>
                  <a:pt x="9117" y="448"/>
                </a:cubicBezTo>
                <a:cubicBezTo>
                  <a:pt x="9117" y="692"/>
                  <a:pt x="9320" y="896"/>
                  <a:pt x="9565" y="896"/>
                </a:cubicBezTo>
                <a:cubicBezTo>
                  <a:pt x="9850" y="896"/>
                  <a:pt x="10053" y="692"/>
                  <a:pt x="10053" y="448"/>
                </a:cubicBezTo>
                <a:cubicBezTo>
                  <a:pt x="10053" y="204"/>
                  <a:pt x="9850" y="0"/>
                  <a:pt x="9565" y="0"/>
                </a:cubicBezTo>
                <a:close/>
                <a:moveTo>
                  <a:pt x="10948" y="0"/>
                </a:moveTo>
                <a:cubicBezTo>
                  <a:pt x="10704" y="0"/>
                  <a:pt x="10501" y="204"/>
                  <a:pt x="10501" y="448"/>
                </a:cubicBezTo>
                <a:cubicBezTo>
                  <a:pt x="10501" y="692"/>
                  <a:pt x="10704" y="896"/>
                  <a:pt x="10948" y="896"/>
                </a:cubicBezTo>
                <a:cubicBezTo>
                  <a:pt x="11193" y="896"/>
                  <a:pt x="11396" y="692"/>
                  <a:pt x="11396" y="448"/>
                </a:cubicBezTo>
                <a:cubicBezTo>
                  <a:pt x="11396" y="204"/>
                  <a:pt x="11193" y="0"/>
                  <a:pt x="10948" y="0"/>
                </a:cubicBezTo>
                <a:close/>
                <a:moveTo>
                  <a:pt x="12291" y="0"/>
                </a:moveTo>
                <a:cubicBezTo>
                  <a:pt x="12047" y="0"/>
                  <a:pt x="11844" y="204"/>
                  <a:pt x="11844" y="448"/>
                </a:cubicBezTo>
                <a:cubicBezTo>
                  <a:pt x="11844" y="692"/>
                  <a:pt x="12047" y="896"/>
                  <a:pt x="12291" y="896"/>
                </a:cubicBezTo>
                <a:cubicBezTo>
                  <a:pt x="12536" y="896"/>
                  <a:pt x="12739" y="692"/>
                  <a:pt x="12739" y="448"/>
                </a:cubicBezTo>
                <a:cubicBezTo>
                  <a:pt x="12739" y="204"/>
                  <a:pt x="12536" y="0"/>
                  <a:pt x="12291" y="0"/>
                </a:cubicBezTo>
                <a:close/>
                <a:moveTo>
                  <a:pt x="13634" y="0"/>
                </a:moveTo>
                <a:cubicBezTo>
                  <a:pt x="13390" y="0"/>
                  <a:pt x="13187" y="204"/>
                  <a:pt x="13187" y="448"/>
                </a:cubicBezTo>
                <a:cubicBezTo>
                  <a:pt x="13187" y="692"/>
                  <a:pt x="13390" y="896"/>
                  <a:pt x="13634" y="896"/>
                </a:cubicBezTo>
                <a:cubicBezTo>
                  <a:pt x="13879" y="896"/>
                  <a:pt x="14082" y="692"/>
                  <a:pt x="14082" y="448"/>
                </a:cubicBezTo>
                <a:cubicBezTo>
                  <a:pt x="14082" y="204"/>
                  <a:pt x="13879" y="0"/>
                  <a:pt x="13634" y="0"/>
                </a:cubicBezTo>
                <a:close/>
                <a:moveTo>
                  <a:pt x="14977" y="0"/>
                </a:moveTo>
                <a:cubicBezTo>
                  <a:pt x="14733" y="0"/>
                  <a:pt x="14530" y="204"/>
                  <a:pt x="14530" y="448"/>
                </a:cubicBezTo>
                <a:cubicBezTo>
                  <a:pt x="14530" y="692"/>
                  <a:pt x="14733" y="896"/>
                  <a:pt x="14977" y="896"/>
                </a:cubicBezTo>
                <a:cubicBezTo>
                  <a:pt x="15222" y="896"/>
                  <a:pt x="15425" y="692"/>
                  <a:pt x="15425" y="448"/>
                </a:cubicBezTo>
                <a:cubicBezTo>
                  <a:pt x="15425" y="204"/>
                  <a:pt x="15222" y="0"/>
                  <a:pt x="14977" y="0"/>
                </a:cubicBezTo>
                <a:close/>
                <a:moveTo>
                  <a:pt x="16320" y="0"/>
                </a:moveTo>
                <a:cubicBezTo>
                  <a:pt x="16076" y="0"/>
                  <a:pt x="15873" y="204"/>
                  <a:pt x="15873" y="448"/>
                </a:cubicBezTo>
                <a:cubicBezTo>
                  <a:pt x="15873" y="692"/>
                  <a:pt x="16076" y="896"/>
                  <a:pt x="16320" y="896"/>
                </a:cubicBezTo>
                <a:cubicBezTo>
                  <a:pt x="16565" y="896"/>
                  <a:pt x="16768" y="692"/>
                  <a:pt x="16768" y="448"/>
                </a:cubicBezTo>
                <a:cubicBezTo>
                  <a:pt x="16768" y="204"/>
                  <a:pt x="16565" y="0"/>
                  <a:pt x="16320" y="0"/>
                </a:cubicBezTo>
                <a:close/>
                <a:moveTo>
                  <a:pt x="367" y="1873"/>
                </a:moveTo>
                <a:cubicBezTo>
                  <a:pt x="164" y="1873"/>
                  <a:pt x="1" y="2035"/>
                  <a:pt x="1" y="2239"/>
                </a:cubicBezTo>
                <a:cubicBezTo>
                  <a:pt x="1" y="2483"/>
                  <a:pt x="164" y="2646"/>
                  <a:pt x="367" y="2646"/>
                </a:cubicBezTo>
                <a:lnTo>
                  <a:pt x="1954" y="2646"/>
                </a:lnTo>
                <a:cubicBezTo>
                  <a:pt x="2158" y="2646"/>
                  <a:pt x="2321" y="2483"/>
                  <a:pt x="2321" y="2239"/>
                </a:cubicBezTo>
                <a:cubicBezTo>
                  <a:pt x="2321" y="2035"/>
                  <a:pt x="2158" y="1873"/>
                  <a:pt x="1954" y="1873"/>
                </a:cubicBezTo>
                <a:close/>
                <a:moveTo>
                  <a:pt x="3704" y="1873"/>
                </a:moveTo>
                <a:cubicBezTo>
                  <a:pt x="3501" y="1873"/>
                  <a:pt x="3297" y="2035"/>
                  <a:pt x="3297" y="2239"/>
                </a:cubicBezTo>
                <a:cubicBezTo>
                  <a:pt x="3297" y="2483"/>
                  <a:pt x="3501" y="2646"/>
                  <a:pt x="3704" y="2646"/>
                </a:cubicBezTo>
                <a:lnTo>
                  <a:pt x="7815" y="2646"/>
                </a:lnTo>
                <a:cubicBezTo>
                  <a:pt x="8059" y="2646"/>
                  <a:pt x="8222" y="2483"/>
                  <a:pt x="8222" y="2239"/>
                </a:cubicBezTo>
                <a:cubicBezTo>
                  <a:pt x="8222" y="2035"/>
                  <a:pt x="8059" y="1873"/>
                  <a:pt x="7815" y="1873"/>
                </a:cubicBezTo>
                <a:close/>
                <a:moveTo>
                  <a:pt x="367" y="3663"/>
                </a:moveTo>
                <a:cubicBezTo>
                  <a:pt x="164" y="3663"/>
                  <a:pt x="1" y="3826"/>
                  <a:pt x="1" y="4070"/>
                </a:cubicBezTo>
                <a:cubicBezTo>
                  <a:pt x="1" y="4274"/>
                  <a:pt x="164" y="4436"/>
                  <a:pt x="367" y="4436"/>
                </a:cubicBezTo>
                <a:lnTo>
                  <a:pt x="1954" y="4436"/>
                </a:lnTo>
                <a:cubicBezTo>
                  <a:pt x="2158" y="4436"/>
                  <a:pt x="2321" y="4274"/>
                  <a:pt x="2321" y="4070"/>
                </a:cubicBezTo>
                <a:cubicBezTo>
                  <a:pt x="2321" y="3826"/>
                  <a:pt x="2158" y="3663"/>
                  <a:pt x="1954" y="3663"/>
                </a:cubicBezTo>
                <a:close/>
                <a:moveTo>
                  <a:pt x="3704" y="3663"/>
                </a:moveTo>
                <a:cubicBezTo>
                  <a:pt x="3501" y="3663"/>
                  <a:pt x="3297" y="3826"/>
                  <a:pt x="3297" y="4070"/>
                </a:cubicBezTo>
                <a:cubicBezTo>
                  <a:pt x="3297" y="4274"/>
                  <a:pt x="3501" y="4436"/>
                  <a:pt x="3704" y="4436"/>
                </a:cubicBezTo>
                <a:lnTo>
                  <a:pt x="7815" y="4436"/>
                </a:lnTo>
                <a:cubicBezTo>
                  <a:pt x="8059" y="4436"/>
                  <a:pt x="8222" y="4274"/>
                  <a:pt x="8222" y="4070"/>
                </a:cubicBezTo>
                <a:cubicBezTo>
                  <a:pt x="8222" y="3826"/>
                  <a:pt x="8059" y="3663"/>
                  <a:pt x="7815" y="3663"/>
                </a:cubicBezTo>
                <a:close/>
                <a:moveTo>
                  <a:pt x="9565" y="3623"/>
                </a:moveTo>
                <a:cubicBezTo>
                  <a:pt x="9320" y="3623"/>
                  <a:pt x="9117" y="3826"/>
                  <a:pt x="9117" y="4070"/>
                </a:cubicBezTo>
                <a:cubicBezTo>
                  <a:pt x="9117" y="4314"/>
                  <a:pt x="9320" y="4518"/>
                  <a:pt x="9565" y="4518"/>
                </a:cubicBezTo>
                <a:cubicBezTo>
                  <a:pt x="9850" y="4518"/>
                  <a:pt x="10053" y="4314"/>
                  <a:pt x="10053" y="4070"/>
                </a:cubicBezTo>
                <a:cubicBezTo>
                  <a:pt x="10053" y="3826"/>
                  <a:pt x="9850" y="3623"/>
                  <a:pt x="9565" y="3623"/>
                </a:cubicBezTo>
                <a:close/>
                <a:moveTo>
                  <a:pt x="10948" y="3623"/>
                </a:moveTo>
                <a:cubicBezTo>
                  <a:pt x="10704" y="3623"/>
                  <a:pt x="10501" y="3826"/>
                  <a:pt x="10501" y="4070"/>
                </a:cubicBezTo>
                <a:cubicBezTo>
                  <a:pt x="10501" y="4314"/>
                  <a:pt x="10704" y="4518"/>
                  <a:pt x="10948" y="4518"/>
                </a:cubicBezTo>
                <a:cubicBezTo>
                  <a:pt x="11193" y="4518"/>
                  <a:pt x="11396" y="4314"/>
                  <a:pt x="11396" y="4070"/>
                </a:cubicBezTo>
                <a:cubicBezTo>
                  <a:pt x="11396" y="3826"/>
                  <a:pt x="11193" y="3623"/>
                  <a:pt x="10948" y="3623"/>
                </a:cubicBezTo>
                <a:close/>
                <a:moveTo>
                  <a:pt x="12291" y="3623"/>
                </a:moveTo>
                <a:cubicBezTo>
                  <a:pt x="12047" y="3623"/>
                  <a:pt x="11844" y="3826"/>
                  <a:pt x="11844" y="4070"/>
                </a:cubicBezTo>
                <a:cubicBezTo>
                  <a:pt x="11844" y="4314"/>
                  <a:pt x="12047" y="4518"/>
                  <a:pt x="12291" y="4518"/>
                </a:cubicBezTo>
                <a:cubicBezTo>
                  <a:pt x="12536" y="4518"/>
                  <a:pt x="12739" y="4314"/>
                  <a:pt x="12739" y="4070"/>
                </a:cubicBezTo>
                <a:cubicBezTo>
                  <a:pt x="12739" y="3826"/>
                  <a:pt x="12536" y="3623"/>
                  <a:pt x="12291" y="3623"/>
                </a:cubicBezTo>
                <a:close/>
                <a:moveTo>
                  <a:pt x="13634" y="3623"/>
                </a:moveTo>
                <a:cubicBezTo>
                  <a:pt x="13390" y="3623"/>
                  <a:pt x="13187" y="3826"/>
                  <a:pt x="13187" y="4070"/>
                </a:cubicBezTo>
                <a:cubicBezTo>
                  <a:pt x="13187" y="4314"/>
                  <a:pt x="13390" y="4518"/>
                  <a:pt x="13634" y="4518"/>
                </a:cubicBezTo>
                <a:cubicBezTo>
                  <a:pt x="13879" y="4518"/>
                  <a:pt x="14082" y="4314"/>
                  <a:pt x="14082" y="4070"/>
                </a:cubicBezTo>
                <a:cubicBezTo>
                  <a:pt x="14082" y="3826"/>
                  <a:pt x="13879" y="3623"/>
                  <a:pt x="13634" y="3623"/>
                </a:cubicBezTo>
                <a:close/>
                <a:moveTo>
                  <a:pt x="14977" y="3623"/>
                </a:moveTo>
                <a:cubicBezTo>
                  <a:pt x="14733" y="3623"/>
                  <a:pt x="14530" y="3826"/>
                  <a:pt x="14530" y="4070"/>
                </a:cubicBezTo>
                <a:cubicBezTo>
                  <a:pt x="14530" y="4314"/>
                  <a:pt x="14733" y="4518"/>
                  <a:pt x="14977" y="4518"/>
                </a:cubicBezTo>
                <a:cubicBezTo>
                  <a:pt x="15222" y="4518"/>
                  <a:pt x="15425" y="4314"/>
                  <a:pt x="15425" y="4070"/>
                </a:cubicBezTo>
                <a:cubicBezTo>
                  <a:pt x="15425" y="3826"/>
                  <a:pt x="15222" y="3623"/>
                  <a:pt x="14977" y="3623"/>
                </a:cubicBezTo>
                <a:close/>
                <a:moveTo>
                  <a:pt x="16320" y="3623"/>
                </a:moveTo>
                <a:cubicBezTo>
                  <a:pt x="16076" y="3623"/>
                  <a:pt x="15873" y="3826"/>
                  <a:pt x="15873" y="4070"/>
                </a:cubicBezTo>
                <a:cubicBezTo>
                  <a:pt x="15873" y="4314"/>
                  <a:pt x="16076" y="4518"/>
                  <a:pt x="16320" y="4518"/>
                </a:cubicBezTo>
                <a:cubicBezTo>
                  <a:pt x="16565" y="4518"/>
                  <a:pt x="16768" y="4314"/>
                  <a:pt x="16768" y="4070"/>
                </a:cubicBezTo>
                <a:cubicBezTo>
                  <a:pt x="16768" y="3826"/>
                  <a:pt x="16565" y="3623"/>
                  <a:pt x="16320" y="3623"/>
                </a:cubicBezTo>
                <a:close/>
                <a:moveTo>
                  <a:pt x="367" y="5454"/>
                </a:moveTo>
                <a:cubicBezTo>
                  <a:pt x="164" y="5454"/>
                  <a:pt x="1" y="5617"/>
                  <a:pt x="1" y="5861"/>
                </a:cubicBezTo>
                <a:cubicBezTo>
                  <a:pt x="1" y="6064"/>
                  <a:pt x="164" y="6227"/>
                  <a:pt x="367" y="6227"/>
                </a:cubicBezTo>
                <a:lnTo>
                  <a:pt x="1954" y="6227"/>
                </a:lnTo>
                <a:cubicBezTo>
                  <a:pt x="2158" y="6227"/>
                  <a:pt x="2321" y="6064"/>
                  <a:pt x="2321" y="5861"/>
                </a:cubicBezTo>
                <a:cubicBezTo>
                  <a:pt x="2321" y="5617"/>
                  <a:pt x="2158" y="5454"/>
                  <a:pt x="1954" y="5454"/>
                </a:cubicBezTo>
                <a:close/>
                <a:moveTo>
                  <a:pt x="3704" y="5454"/>
                </a:moveTo>
                <a:cubicBezTo>
                  <a:pt x="3501" y="5454"/>
                  <a:pt x="3297" y="5617"/>
                  <a:pt x="3297" y="5861"/>
                </a:cubicBezTo>
                <a:cubicBezTo>
                  <a:pt x="3297" y="6064"/>
                  <a:pt x="3501" y="6227"/>
                  <a:pt x="3704" y="6227"/>
                </a:cubicBezTo>
                <a:lnTo>
                  <a:pt x="7815" y="6227"/>
                </a:lnTo>
                <a:cubicBezTo>
                  <a:pt x="8059" y="6227"/>
                  <a:pt x="8222" y="6064"/>
                  <a:pt x="8222" y="5861"/>
                </a:cubicBezTo>
                <a:cubicBezTo>
                  <a:pt x="8222" y="5617"/>
                  <a:pt x="8059" y="5454"/>
                  <a:pt x="7815" y="5454"/>
                </a:cubicBezTo>
                <a:close/>
                <a:moveTo>
                  <a:pt x="367" y="7245"/>
                </a:moveTo>
                <a:cubicBezTo>
                  <a:pt x="164" y="7245"/>
                  <a:pt x="1" y="7448"/>
                  <a:pt x="1" y="7652"/>
                </a:cubicBezTo>
                <a:cubicBezTo>
                  <a:pt x="1" y="7855"/>
                  <a:pt x="164" y="8018"/>
                  <a:pt x="367" y="8018"/>
                </a:cubicBezTo>
                <a:lnTo>
                  <a:pt x="1954" y="8018"/>
                </a:lnTo>
                <a:cubicBezTo>
                  <a:pt x="2158" y="8018"/>
                  <a:pt x="2321" y="7855"/>
                  <a:pt x="2321" y="7652"/>
                </a:cubicBezTo>
                <a:cubicBezTo>
                  <a:pt x="2321" y="7448"/>
                  <a:pt x="2158" y="7245"/>
                  <a:pt x="1954" y="7245"/>
                </a:cubicBezTo>
                <a:close/>
                <a:moveTo>
                  <a:pt x="3704" y="7245"/>
                </a:moveTo>
                <a:cubicBezTo>
                  <a:pt x="3501" y="7245"/>
                  <a:pt x="3297" y="7448"/>
                  <a:pt x="3297" y="7652"/>
                </a:cubicBezTo>
                <a:cubicBezTo>
                  <a:pt x="3297" y="7855"/>
                  <a:pt x="3501" y="8018"/>
                  <a:pt x="3704" y="8018"/>
                </a:cubicBezTo>
                <a:lnTo>
                  <a:pt x="7815" y="8018"/>
                </a:lnTo>
                <a:cubicBezTo>
                  <a:pt x="8059" y="8018"/>
                  <a:pt x="8222" y="7855"/>
                  <a:pt x="8222" y="7652"/>
                </a:cubicBezTo>
                <a:cubicBezTo>
                  <a:pt x="8222" y="7448"/>
                  <a:pt x="8059" y="7245"/>
                  <a:pt x="7815" y="7245"/>
                </a:cubicBezTo>
                <a:close/>
                <a:moveTo>
                  <a:pt x="14204" y="8750"/>
                </a:moveTo>
                <a:cubicBezTo>
                  <a:pt x="13960" y="8750"/>
                  <a:pt x="13756" y="8954"/>
                  <a:pt x="13756" y="9239"/>
                </a:cubicBezTo>
                <a:cubicBezTo>
                  <a:pt x="13756" y="9483"/>
                  <a:pt x="13960" y="9686"/>
                  <a:pt x="14204" y="9686"/>
                </a:cubicBezTo>
                <a:cubicBezTo>
                  <a:pt x="14448" y="9686"/>
                  <a:pt x="14652" y="9483"/>
                  <a:pt x="14652" y="9239"/>
                </a:cubicBezTo>
                <a:cubicBezTo>
                  <a:pt x="14652" y="8954"/>
                  <a:pt x="14448" y="8750"/>
                  <a:pt x="14204" y="8750"/>
                </a:cubicBezTo>
                <a:close/>
                <a:moveTo>
                  <a:pt x="15547" y="8750"/>
                </a:moveTo>
                <a:cubicBezTo>
                  <a:pt x="15303" y="8750"/>
                  <a:pt x="15099" y="8954"/>
                  <a:pt x="15099" y="9239"/>
                </a:cubicBezTo>
                <a:cubicBezTo>
                  <a:pt x="15099" y="9483"/>
                  <a:pt x="15303" y="9686"/>
                  <a:pt x="15547" y="9686"/>
                </a:cubicBezTo>
                <a:cubicBezTo>
                  <a:pt x="15791" y="9686"/>
                  <a:pt x="15995" y="9483"/>
                  <a:pt x="15995" y="9239"/>
                </a:cubicBezTo>
                <a:cubicBezTo>
                  <a:pt x="15995" y="8954"/>
                  <a:pt x="15791" y="8750"/>
                  <a:pt x="15547" y="8750"/>
                </a:cubicBezTo>
                <a:close/>
                <a:moveTo>
                  <a:pt x="16890" y="8750"/>
                </a:moveTo>
                <a:cubicBezTo>
                  <a:pt x="16646" y="8750"/>
                  <a:pt x="16442" y="8954"/>
                  <a:pt x="16442" y="9239"/>
                </a:cubicBezTo>
                <a:cubicBezTo>
                  <a:pt x="16442" y="9483"/>
                  <a:pt x="16646" y="9686"/>
                  <a:pt x="16890" y="9686"/>
                </a:cubicBezTo>
                <a:cubicBezTo>
                  <a:pt x="17134" y="9686"/>
                  <a:pt x="17338" y="9483"/>
                  <a:pt x="17338" y="9239"/>
                </a:cubicBezTo>
                <a:cubicBezTo>
                  <a:pt x="17338" y="8954"/>
                  <a:pt x="17134" y="8750"/>
                  <a:pt x="16890" y="8750"/>
                </a:cubicBezTo>
                <a:close/>
                <a:moveTo>
                  <a:pt x="18233" y="8750"/>
                </a:moveTo>
                <a:cubicBezTo>
                  <a:pt x="17989" y="8750"/>
                  <a:pt x="17785" y="8954"/>
                  <a:pt x="17785" y="9239"/>
                </a:cubicBezTo>
                <a:cubicBezTo>
                  <a:pt x="17785" y="9483"/>
                  <a:pt x="17989" y="9686"/>
                  <a:pt x="18233" y="9686"/>
                </a:cubicBezTo>
                <a:cubicBezTo>
                  <a:pt x="18477" y="9686"/>
                  <a:pt x="18681" y="9483"/>
                  <a:pt x="18681" y="9239"/>
                </a:cubicBezTo>
                <a:cubicBezTo>
                  <a:pt x="18681" y="8954"/>
                  <a:pt x="18477" y="8750"/>
                  <a:pt x="18233" y="8750"/>
                </a:cubicBezTo>
                <a:close/>
                <a:moveTo>
                  <a:pt x="19576" y="8750"/>
                </a:moveTo>
                <a:cubicBezTo>
                  <a:pt x="19332" y="8750"/>
                  <a:pt x="19128" y="8954"/>
                  <a:pt x="19128" y="9239"/>
                </a:cubicBezTo>
                <a:cubicBezTo>
                  <a:pt x="19128" y="9483"/>
                  <a:pt x="19332" y="9686"/>
                  <a:pt x="19576" y="9686"/>
                </a:cubicBezTo>
                <a:cubicBezTo>
                  <a:pt x="19820" y="9686"/>
                  <a:pt x="20024" y="9483"/>
                  <a:pt x="20024" y="9239"/>
                </a:cubicBezTo>
                <a:cubicBezTo>
                  <a:pt x="20024" y="8954"/>
                  <a:pt x="19820" y="8750"/>
                  <a:pt x="19576" y="8750"/>
                </a:cubicBezTo>
                <a:close/>
                <a:moveTo>
                  <a:pt x="20919" y="8750"/>
                </a:moveTo>
                <a:cubicBezTo>
                  <a:pt x="20675" y="8750"/>
                  <a:pt x="20471" y="8954"/>
                  <a:pt x="20471" y="9239"/>
                </a:cubicBezTo>
                <a:cubicBezTo>
                  <a:pt x="20471" y="9483"/>
                  <a:pt x="20675" y="9686"/>
                  <a:pt x="20919" y="9686"/>
                </a:cubicBezTo>
                <a:cubicBezTo>
                  <a:pt x="21163" y="9686"/>
                  <a:pt x="21367" y="9483"/>
                  <a:pt x="21367" y="9239"/>
                </a:cubicBezTo>
                <a:cubicBezTo>
                  <a:pt x="21367" y="8954"/>
                  <a:pt x="21163" y="8750"/>
                  <a:pt x="20919" y="8750"/>
                </a:cubicBezTo>
                <a:close/>
                <a:moveTo>
                  <a:pt x="367" y="9076"/>
                </a:moveTo>
                <a:cubicBezTo>
                  <a:pt x="164" y="9076"/>
                  <a:pt x="1" y="9239"/>
                  <a:pt x="1" y="9442"/>
                </a:cubicBezTo>
                <a:cubicBezTo>
                  <a:pt x="1" y="9646"/>
                  <a:pt x="164" y="9849"/>
                  <a:pt x="367" y="9849"/>
                </a:cubicBezTo>
                <a:lnTo>
                  <a:pt x="1954" y="9849"/>
                </a:lnTo>
                <a:cubicBezTo>
                  <a:pt x="2158" y="9849"/>
                  <a:pt x="2321" y="9646"/>
                  <a:pt x="2321" y="9442"/>
                </a:cubicBezTo>
                <a:cubicBezTo>
                  <a:pt x="2321" y="9239"/>
                  <a:pt x="2158" y="9076"/>
                  <a:pt x="1954" y="9076"/>
                </a:cubicBezTo>
                <a:close/>
                <a:moveTo>
                  <a:pt x="8629" y="9076"/>
                </a:moveTo>
                <a:cubicBezTo>
                  <a:pt x="8425" y="9076"/>
                  <a:pt x="8262" y="9239"/>
                  <a:pt x="8262" y="9442"/>
                </a:cubicBezTo>
                <a:cubicBezTo>
                  <a:pt x="8262" y="9646"/>
                  <a:pt x="8425" y="9849"/>
                  <a:pt x="8629" y="9849"/>
                </a:cubicBezTo>
                <a:lnTo>
                  <a:pt x="12780" y="9849"/>
                </a:lnTo>
                <a:cubicBezTo>
                  <a:pt x="12983" y="9849"/>
                  <a:pt x="13146" y="9646"/>
                  <a:pt x="13146" y="9442"/>
                </a:cubicBezTo>
                <a:cubicBezTo>
                  <a:pt x="13146" y="9239"/>
                  <a:pt x="12983" y="9076"/>
                  <a:pt x="12780" y="9076"/>
                </a:cubicBezTo>
                <a:close/>
                <a:moveTo>
                  <a:pt x="367" y="10867"/>
                </a:moveTo>
                <a:cubicBezTo>
                  <a:pt x="164" y="10867"/>
                  <a:pt x="1" y="11029"/>
                  <a:pt x="1" y="11233"/>
                </a:cubicBezTo>
                <a:cubicBezTo>
                  <a:pt x="1" y="11436"/>
                  <a:pt x="164" y="11640"/>
                  <a:pt x="367" y="11640"/>
                </a:cubicBezTo>
                <a:lnTo>
                  <a:pt x="1954" y="11640"/>
                </a:lnTo>
                <a:cubicBezTo>
                  <a:pt x="2158" y="11640"/>
                  <a:pt x="2321" y="11436"/>
                  <a:pt x="2321" y="11233"/>
                </a:cubicBezTo>
                <a:cubicBezTo>
                  <a:pt x="2321" y="11029"/>
                  <a:pt x="2158" y="10867"/>
                  <a:pt x="1954" y="10867"/>
                </a:cubicBezTo>
                <a:close/>
                <a:moveTo>
                  <a:pt x="8629" y="10867"/>
                </a:moveTo>
                <a:cubicBezTo>
                  <a:pt x="8425" y="10867"/>
                  <a:pt x="8262" y="11029"/>
                  <a:pt x="8262" y="11233"/>
                </a:cubicBezTo>
                <a:cubicBezTo>
                  <a:pt x="8262" y="11436"/>
                  <a:pt x="8425" y="11640"/>
                  <a:pt x="8629" y="11640"/>
                </a:cubicBezTo>
                <a:lnTo>
                  <a:pt x="12780" y="11640"/>
                </a:lnTo>
                <a:cubicBezTo>
                  <a:pt x="12983" y="11640"/>
                  <a:pt x="13146" y="11436"/>
                  <a:pt x="13146" y="11233"/>
                </a:cubicBezTo>
                <a:cubicBezTo>
                  <a:pt x="13146" y="11029"/>
                  <a:pt x="12983" y="10867"/>
                  <a:pt x="12780" y="10867"/>
                </a:cubicBezTo>
                <a:close/>
                <a:moveTo>
                  <a:pt x="14204" y="12495"/>
                </a:moveTo>
                <a:cubicBezTo>
                  <a:pt x="13960" y="12495"/>
                  <a:pt x="13756" y="12657"/>
                  <a:pt x="13756" y="12942"/>
                </a:cubicBezTo>
                <a:cubicBezTo>
                  <a:pt x="13756" y="13186"/>
                  <a:pt x="13960" y="13390"/>
                  <a:pt x="14204" y="13390"/>
                </a:cubicBezTo>
                <a:cubicBezTo>
                  <a:pt x="14448" y="13390"/>
                  <a:pt x="14652" y="13186"/>
                  <a:pt x="14652" y="12942"/>
                </a:cubicBezTo>
                <a:cubicBezTo>
                  <a:pt x="14652" y="12657"/>
                  <a:pt x="14448" y="12495"/>
                  <a:pt x="14204" y="12495"/>
                </a:cubicBezTo>
                <a:close/>
                <a:moveTo>
                  <a:pt x="15547" y="12495"/>
                </a:moveTo>
                <a:cubicBezTo>
                  <a:pt x="15303" y="12495"/>
                  <a:pt x="15099" y="12657"/>
                  <a:pt x="15099" y="12942"/>
                </a:cubicBezTo>
                <a:cubicBezTo>
                  <a:pt x="15099" y="13186"/>
                  <a:pt x="15303" y="13390"/>
                  <a:pt x="15547" y="13390"/>
                </a:cubicBezTo>
                <a:cubicBezTo>
                  <a:pt x="15791" y="13390"/>
                  <a:pt x="15995" y="13186"/>
                  <a:pt x="15995" y="12942"/>
                </a:cubicBezTo>
                <a:cubicBezTo>
                  <a:pt x="15995" y="12657"/>
                  <a:pt x="15791" y="12495"/>
                  <a:pt x="15547" y="12495"/>
                </a:cubicBezTo>
                <a:close/>
                <a:moveTo>
                  <a:pt x="16890" y="12495"/>
                </a:moveTo>
                <a:cubicBezTo>
                  <a:pt x="16646" y="12495"/>
                  <a:pt x="16442" y="12657"/>
                  <a:pt x="16442" y="12942"/>
                </a:cubicBezTo>
                <a:cubicBezTo>
                  <a:pt x="16442" y="13186"/>
                  <a:pt x="16646" y="13390"/>
                  <a:pt x="16890" y="13390"/>
                </a:cubicBezTo>
                <a:cubicBezTo>
                  <a:pt x="17134" y="13390"/>
                  <a:pt x="17338" y="13186"/>
                  <a:pt x="17338" y="12942"/>
                </a:cubicBezTo>
                <a:cubicBezTo>
                  <a:pt x="17338" y="12657"/>
                  <a:pt x="17134" y="12495"/>
                  <a:pt x="16890" y="12495"/>
                </a:cubicBezTo>
                <a:close/>
                <a:moveTo>
                  <a:pt x="18233" y="12495"/>
                </a:moveTo>
                <a:cubicBezTo>
                  <a:pt x="17989" y="12495"/>
                  <a:pt x="17785" y="12657"/>
                  <a:pt x="17785" y="12942"/>
                </a:cubicBezTo>
                <a:cubicBezTo>
                  <a:pt x="17785" y="13186"/>
                  <a:pt x="17989" y="13390"/>
                  <a:pt x="18233" y="13390"/>
                </a:cubicBezTo>
                <a:cubicBezTo>
                  <a:pt x="18477" y="13390"/>
                  <a:pt x="18681" y="13186"/>
                  <a:pt x="18681" y="12942"/>
                </a:cubicBezTo>
                <a:cubicBezTo>
                  <a:pt x="18681" y="12657"/>
                  <a:pt x="18477" y="12495"/>
                  <a:pt x="18233" y="12495"/>
                </a:cubicBezTo>
                <a:close/>
                <a:moveTo>
                  <a:pt x="19576" y="12495"/>
                </a:moveTo>
                <a:cubicBezTo>
                  <a:pt x="19332" y="12495"/>
                  <a:pt x="19128" y="12657"/>
                  <a:pt x="19128" y="12942"/>
                </a:cubicBezTo>
                <a:cubicBezTo>
                  <a:pt x="19128" y="13186"/>
                  <a:pt x="19332" y="13390"/>
                  <a:pt x="19576" y="13390"/>
                </a:cubicBezTo>
                <a:cubicBezTo>
                  <a:pt x="19820" y="13390"/>
                  <a:pt x="20024" y="13186"/>
                  <a:pt x="20024" y="12942"/>
                </a:cubicBezTo>
                <a:cubicBezTo>
                  <a:pt x="20024" y="12657"/>
                  <a:pt x="19820" y="12495"/>
                  <a:pt x="19576" y="12495"/>
                </a:cubicBezTo>
                <a:close/>
                <a:moveTo>
                  <a:pt x="20919" y="12495"/>
                </a:moveTo>
                <a:cubicBezTo>
                  <a:pt x="20675" y="12495"/>
                  <a:pt x="20471" y="12657"/>
                  <a:pt x="20471" y="12942"/>
                </a:cubicBezTo>
                <a:cubicBezTo>
                  <a:pt x="20471" y="13186"/>
                  <a:pt x="20675" y="13390"/>
                  <a:pt x="20919" y="13390"/>
                </a:cubicBezTo>
                <a:cubicBezTo>
                  <a:pt x="21163" y="13390"/>
                  <a:pt x="21367" y="13186"/>
                  <a:pt x="21367" y="12942"/>
                </a:cubicBezTo>
                <a:cubicBezTo>
                  <a:pt x="21367" y="12657"/>
                  <a:pt x="21163" y="12495"/>
                  <a:pt x="20919" y="12495"/>
                </a:cubicBezTo>
                <a:close/>
                <a:moveTo>
                  <a:pt x="367" y="12657"/>
                </a:moveTo>
                <a:cubicBezTo>
                  <a:pt x="164" y="12657"/>
                  <a:pt x="1" y="12820"/>
                  <a:pt x="1" y="13024"/>
                </a:cubicBezTo>
                <a:cubicBezTo>
                  <a:pt x="1" y="13268"/>
                  <a:pt x="164" y="13431"/>
                  <a:pt x="367" y="13431"/>
                </a:cubicBezTo>
                <a:lnTo>
                  <a:pt x="1954" y="13431"/>
                </a:lnTo>
                <a:cubicBezTo>
                  <a:pt x="2158" y="13431"/>
                  <a:pt x="2321" y="13268"/>
                  <a:pt x="2321" y="13024"/>
                </a:cubicBezTo>
                <a:cubicBezTo>
                  <a:pt x="2321" y="12820"/>
                  <a:pt x="2158" y="12657"/>
                  <a:pt x="1954" y="12657"/>
                </a:cubicBezTo>
                <a:close/>
                <a:moveTo>
                  <a:pt x="8629" y="12657"/>
                </a:moveTo>
                <a:cubicBezTo>
                  <a:pt x="8425" y="12657"/>
                  <a:pt x="8262" y="12820"/>
                  <a:pt x="8262" y="13024"/>
                </a:cubicBezTo>
                <a:cubicBezTo>
                  <a:pt x="8262" y="13268"/>
                  <a:pt x="8425" y="13431"/>
                  <a:pt x="8629" y="13431"/>
                </a:cubicBezTo>
                <a:lnTo>
                  <a:pt x="12780" y="13431"/>
                </a:lnTo>
                <a:cubicBezTo>
                  <a:pt x="12983" y="13431"/>
                  <a:pt x="13146" y="13268"/>
                  <a:pt x="13146" y="13024"/>
                </a:cubicBezTo>
                <a:cubicBezTo>
                  <a:pt x="13146" y="12820"/>
                  <a:pt x="12983" y="12657"/>
                  <a:pt x="12780" y="1265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7"/>
          <p:cNvSpPr/>
          <p:nvPr/>
        </p:nvSpPr>
        <p:spPr>
          <a:xfrm>
            <a:off x="6658205" y="4605315"/>
            <a:ext cx="375025" cy="39876"/>
          </a:xfrm>
          <a:custGeom>
            <a:avLst/>
            <a:gdLst/>
            <a:ahLst/>
            <a:cxnLst/>
            <a:rect l="l" t="t" r="r" b="b"/>
            <a:pathLst>
              <a:path w="26291" h="2931" extrusionOk="0">
                <a:moveTo>
                  <a:pt x="5088" y="0"/>
                </a:moveTo>
                <a:lnTo>
                  <a:pt x="4925" y="41"/>
                </a:lnTo>
                <a:lnTo>
                  <a:pt x="326" y="2238"/>
                </a:lnTo>
                <a:cubicBezTo>
                  <a:pt x="0" y="2401"/>
                  <a:pt x="123" y="2930"/>
                  <a:pt x="489" y="2930"/>
                </a:cubicBezTo>
                <a:lnTo>
                  <a:pt x="22913" y="2930"/>
                </a:lnTo>
                <a:cubicBezTo>
                  <a:pt x="22994" y="2930"/>
                  <a:pt x="23076" y="2890"/>
                  <a:pt x="23157" y="2849"/>
                </a:cubicBezTo>
                <a:lnTo>
                  <a:pt x="26047" y="651"/>
                </a:lnTo>
                <a:cubicBezTo>
                  <a:pt x="26291" y="448"/>
                  <a:pt x="26169" y="0"/>
                  <a:pt x="25802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7"/>
          <p:cNvSpPr/>
          <p:nvPr/>
        </p:nvSpPr>
        <p:spPr>
          <a:xfrm>
            <a:off x="6655295" y="4600880"/>
            <a:ext cx="380845" cy="48733"/>
          </a:xfrm>
          <a:custGeom>
            <a:avLst/>
            <a:gdLst/>
            <a:ahLst/>
            <a:cxnLst/>
            <a:rect l="l" t="t" r="r" b="b"/>
            <a:pathLst>
              <a:path w="26699" h="3582" extrusionOk="0">
                <a:moveTo>
                  <a:pt x="26047" y="652"/>
                </a:moveTo>
                <a:lnTo>
                  <a:pt x="26047" y="692"/>
                </a:lnTo>
                <a:lnTo>
                  <a:pt x="26006" y="692"/>
                </a:lnTo>
                <a:lnTo>
                  <a:pt x="23117" y="2931"/>
                </a:lnTo>
                <a:lnTo>
                  <a:pt x="693" y="2931"/>
                </a:lnTo>
                <a:lnTo>
                  <a:pt x="652" y="2890"/>
                </a:lnTo>
                <a:lnTo>
                  <a:pt x="693" y="2890"/>
                </a:lnTo>
                <a:lnTo>
                  <a:pt x="5251" y="692"/>
                </a:lnTo>
                <a:lnTo>
                  <a:pt x="5332" y="652"/>
                </a:lnTo>
                <a:close/>
                <a:moveTo>
                  <a:pt x="5210" y="0"/>
                </a:moveTo>
                <a:lnTo>
                  <a:pt x="5088" y="41"/>
                </a:lnTo>
                <a:lnTo>
                  <a:pt x="5007" y="41"/>
                </a:lnTo>
                <a:lnTo>
                  <a:pt x="367" y="2279"/>
                </a:lnTo>
                <a:cubicBezTo>
                  <a:pt x="123" y="2402"/>
                  <a:pt x="1" y="2646"/>
                  <a:pt x="1" y="2890"/>
                </a:cubicBezTo>
                <a:cubicBezTo>
                  <a:pt x="1" y="3053"/>
                  <a:pt x="42" y="3256"/>
                  <a:pt x="164" y="3378"/>
                </a:cubicBezTo>
                <a:cubicBezTo>
                  <a:pt x="286" y="3500"/>
                  <a:pt x="489" y="3582"/>
                  <a:pt x="693" y="3582"/>
                </a:cubicBezTo>
                <a:lnTo>
                  <a:pt x="23117" y="3582"/>
                </a:lnTo>
                <a:cubicBezTo>
                  <a:pt x="23280" y="3582"/>
                  <a:pt x="23442" y="3541"/>
                  <a:pt x="23565" y="3460"/>
                </a:cubicBezTo>
                <a:lnTo>
                  <a:pt x="26454" y="1221"/>
                </a:lnTo>
                <a:cubicBezTo>
                  <a:pt x="26617" y="1099"/>
                  <a:pt x="26698" y="896"/>
                  <a:pt x="26698" y="692"/>
                </a:cubicBezTo>
                <a:cubicBezTo>
                  <a:pt x="26698" y="489"/>
                  <a:pt x="26658" y="326"/>
                  <a:pt x="26535" y="204"/>
                </a:cubicBezTo>
                <a:cubicBezTo>
                  <a:pt x="26413" y="82"/>
                  <a:pt x="26210" y="0"/>
                  <a:pt x="2600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7"/>
          <p:cNvSpPr/>
          <p:nvPr/>
        </p:nvSpPr>
        <p:spPr>
          <a:xfrm>
            <a:off x="6832359" y="4414846"/>
            <a:ext cx="58640" cy="213734"/>
          </a:xfrm>
          <a:custGeom>
            <a:avLst/>
            <a:gdLst/>
            <a:ahLst/>
            <a:cxnLst/>
            <a:rect l="l" t="t" r="r" b="b"/>
            <a:pathLst>
              <a:path w="4111" h="15710" extrusionOk="0">
                <a:moveTo>
                  <a:pt x="1" y="0"/>
                </a:moveTo>
                <a:lnTo>
                  <a:pt x="1" y="15709"/>
                </a:lnTo>
                <a:lnTo>
                  <a:pt x="4111" y="15709"/>
                </a:lnTo>
                <a:lnTo>
                  <a:pt x="4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7"/>
          <p:cNvSpPr/>
          <p:nvPr/>
        </p:nvSpPr>
        <p:spPr>
          <a:xfrm>
            <a:off x="6827709" y="4409853"/>
            <a:ext cx="68526" cy="223149"/>
          </a:xfrm>
          <a:custGeom>
            <a:avLst/>
            <a:gdLst/>
            <a:ahLst/>
            <a:cxnLst/>
            <a:rect l="l" t="t" r="r" b="b"/>
            <a:pathLst>
              <a:path w="4804" h="16402" extrusionOk="0">
                <a:moveTo>
                  <a:pt x="4111" y="693"/>
                </a:moveTo>
                <a:lnTo>
                  <a:pt x="4111" y="15751"/>
                </a:lnTo>
                <a:lnTo>
                  <a:pt x="652" y="15751"/>
                </a:lnTo>
                <a:lnTo>
                  <a:pt x="652" y="693"/>
                </a:lnTo>
                <a:close/>
                <a:moveTo>
                  <a:pt x="327" y="1"/>
                </a:moveTo>
                <a:cubicBezTo>
                  <a:pt x="245" y="1"/>
                  <a:pt x="164" y="42"/>
                  <a:pt x="82" y="123"/>
                </a:cubicBezTo>
                <a:cubicBezTo>
                  <a:pt x="42" y="164"/>
                  <a:pt x="1" y="286"/>
                  <a:pt x="1" y="367"/>
                </a:cubicBezTo>
                <a:lnTo>
                  <a:pt x="1" y="16076"/>
                </a:lnTo>
                <a:cubicBezTo>
                  <a:pt x="1" y="16158"/>
                  <a:pt x="42" y="16239"/>
                  <a:pt x="82" y="16320"/>
                </a:cubicBezTo>
                <a:cubicBezTo>
                  <a:pt x="164" y="16361"/>
                  <a:pt x="245" y="16402"/>
                  <a:pt x="327" y="16402"/>
                </a:cubicBezTo>
                <a:lnTo>
                  <a:pt x="4437" y="16402"/>
                </a:lnTo>
                <a:cubicBezTo>
                  <a:pt x="4559" y="16402"/>
                  <a:pt x="4640" y="16361"/>
                  <a:pt x="4681" y="16320"/>
                </a:cubicBezTo>
                <a:cubicBezTo>
                  <a:pt x="4763" y="16239"/>
                  <a:pt x="4803" y="16158"/>
                  <a:pt x="4803" y="16076"/>
                </a:cubicBezTo>
                <a:lnTo>
                  <a:pt x="4803" y="367"/>
                </a:lnTo>
                <a:cubicBezTo>
                  <a:pt x="4803" y="286"/>
                  <a:pt x="4763" y="164"/>
                  <a:pt x="4681" y="123"/>
                </a:cubicBezTo>
                <a:cubicBezTo>
                  <a:pt x="4640" y="42"/>
                  <a:pt x="4559" y="1"/>
                  <a:pt x="443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7"/>
          <p:cNvSpPr/>
          <p:nvPr/>
        </p:nvSpPr>
        <p:spPr>
          <a:xfrm>
            <a:off x="6823072" y="4414846"/>
            <a:ext cx="77227" cy="155042"/>
          </a:xfrm>
          <a:custGeom>
            <a:avLst/>
            <a:gdLst/>
            <a:ahLst/>
            <a:cxnLst/>
            <a:rect l="l" t="t" r="r" b="b"/>
            <a:pathLst>
              <a:path w="5414" h="11396" extrusionOk="0">
                <a:moveTo>
                  <a:pt x="0" y="0"/>
                </a:moveTo>
                <a:lnTo>
                  <a:pt x="0" y="11395"/>
                </a:lnTo>
                <a:lnTo>
                  <a:pt x="5413" y="11395"/>
                </a:lnTo>
                <a:lnTo>
                  <a:pt x="5413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7"/>
          <p:cNvSpPr/>
          <p:nvPr/>
        </p:nvSpPr>
        <p:spPr>
          <a:xfrm>
            <a:off x="6818423" y="4409853"/>
            <a:ext cx="87098" cy="164457"/>
          </a:xfrm>
          <a:custGeom>
            <a:avLst/>
            <a:gdLst/>
            <a:ahLst/>
            <a:cxnLst/>
            <a:rect l="l" t="t" r="r" b="b"/>
            <a:pathLst>
              <a:path w="6106" h="12088" extrusionOk="0">
                <a:moveTo>
                  <a:pt x="5414" y="693"/>
                </a:moveTo>
                <a:lnTo>
                  <a:pt x="5414" y="11437"/>
                </a:lnTo>
                <a:lnTo>
                  <a:pt x="693" y="11437"/>
                </a:lnTo>
                <a:lnTo>
                  <a:pt x="693" y="693"/>
                </a:lnTo>
                <a:close/>
                <a:moveTo>
                  <a:pt x="326" y="1"/>
                </a:moveTo>
                <a:cubicBezTo>
                  <a:pt x="245" y="1"/>
                  <a:pt x="164" y="42"/>
                  <a:pt x="82" y="123"/>
                </a:cubicBezTo>
                <a:cubicBezTo>
                  <a:pt x="42" y="164"/>
                  <a:pt x="1" y="286"/>
                  <a:pt x="1" y="367"/>
                </a:cubicBezTo>
                <a:lnTo>
                  <a:pt x="1" y="11762"/>
                </a:lnTo>
                <a:cubicBezTo>
                  <a:pt x="1" y="11844"/>
                  <a:pt x="42" y="11925"/>
                  <a:pt x="82" y="12007"/>
                </a:cubicBezTo>
                <a:cubicBezTo>
                  <a:pt x="164" y="12088"/>
                  <a:pt x="245" y="12088"/>
                  <a:pt x="326" y="12088"/>
                </a:cubicBezTo>
                <a:lnTo>
                  <a:pt x="5739" y="12088"/>
                </a:lnTo>
                <a:cubicBezTo>
                  <a:pt x="5861" y="12088"/>
                  <a:pt x="5943" y="12088"/>
                  <a:pt x="5983" y="12007"/>
                </a:cubicBezTo>
                <a:cubicBezTo>
                  <a:pt x="6065" y="11925"/>
                  <a:pt x="6105" y="11844"/>
                  <a:pt x="6105" y="11762"/>
                </a:cubicBezTo>
                <a:lnTo>
                  <a:pt x="6105" y="367"/>
                </a:lnTo>
                <a:cubicBezTo>
                  <a:pt x="6105" y="286"/>
                  <a:pt x="6065" y="164"/>
                  <a:pt x="5983" y="123"/>
                </a:cubicBezTo>
                <a:cubicBezTo>
                  <a:pt x="5943" y="42"/>
                  <a:pt x="5861" y="1"/>
                  <a:pt x="5739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7"/>
          <p:cNvSpPr/>
          <p:nvPr/>
        </p:nvSpPr>
        <p:spPr>
          <a:xfrm>
            <a:off x="6388836" y="3703362"/>
            <a:ext cx="974128" cy="726994"/>
          </a:xfrm>
          <a:custGeom>
            <a:avLst/>
            <a:gdLst/>
            <a:ahLst/>
            <a:cxnLst/>
            <a:rect l="l" t="t" r="r" b="b"/>
            <a:pathLst>
              <a:path w="68291" h="53436" extrusionOk="0">
                <a:moveTo>
                  <a:pt x="1" y="0"/>
                </a:moveTo>
                <a:lnTo>
                  <a:pt x="1" y="53436"/>
                </a:lnTo>
                <a:lnTo>
                  <a:pt x="68291" y="53436"/>
                </a:lnTo>
                <a:lnTo>
                  <a:pt x="682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7"/>
          <p:cNvSpPr/>
          <p:nvPr/>
        </p:nvSpPr>
        <p:spPr>
          <a:xfrm>
            <a:off x="6383616" y="3698926"/>
            <a:ext cx="983999" cy="735865"/>
          </a:xfrm>
          <a:custGeom>
            <a:avLst/>
            <a:gdLst/>
            <a:ahLst/>
            <a:cxnLst/>
            <a:rect l="l" t="t" r="r" b="b"/>
            <a:pathLst>
              <a:path w="68983" h="54088" extrusionOk="0">
                <a:moveTo>
                  <a:pt x="68290" y="693"/>
                </a:moveTo>
                <a:lnTo>
                  <a:pt x="68290" y="53395"/>
                </a:lnTo>
                <a:lnTo>
                  <a:pt x="693" y="53395"/>
                </a:lnTo>
                <a:lnTo>
                  <a:pt x="693" y="693"/>
                </a:lnTo>
                <a:close/>
                <a:moveTo>
                  <a:pt x="367" y="1"/>
                </a:moveTo>
                <a:cubicBezTo>
                  <a:pt x="286" y="1"/>
                  <a:pt x="163" y="41"/>
                  <a:pt x="123" y="82"/>
                </a:cubicBezTo>
                <a:cubicBezTo>
                  <a:pt x="41" y="163"/>
                  <a:pt x="1" y="245"/>
                  <a:pt x="1" y="326"/>
                </a:cubicBezTo>
                <a:lnTo>
                  <a:pt x="1" y="53762"/>
                </a:lnTo>
                <a:cubicBezTo>
                  <a:pt x="1" y="53843"/>
                  <a:pt x="41" y="53924"/>
                  <a:pt x="123" y="54006"/>
                </a:cubicBezTo>
                <a:cubicBezTo>
                  <a:pt x="163" y="54047"/>
                  <a:pt x="286" y="54087"/>
                  <a:pt x="367" y="54087"/>
                </a:cubicBezTo>
                <a:lnTo>
                  <a:pt x="68657" y="54087"/>
                </a:lnTo>
                <a:cubicBezTo>
                  <a:pt x="68738" y="54087"/>
                  <a:pt x="68819" y="54047"/>
                  <a:pt x="68901" y="54006"/>
                </a:cubicBezTo>
                <a:cubicBezTo>
                  <a:pt x="68942" y="53924"/>
                  <a:pt x="68982" y="53843"/>
                  <a:pt x="68982" y="53762"/>
                </a:cubicBezTo>
                <a:lnTo>
                  <a:pt x="68982" y="326"/>
                </a:lnTo>
                <a:cubicBezTo>
                  <a:pt x="68982" y="245"/>
                  <a:pt x="68942" y="163"/>
                  <a:pt x="68901" y="82"/>
                </a:cubicBezTo>
                <a:cubicBezTo>
                  <a:pt x="68819" y="41"/>
                  <a:pt x="68738" y="1"/>
                  <a:pt x="6865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7"/>
          <p:cNvSpPr/>
          <p:nvPr/>
        </p:nvSpPr>
        <p:spPr>
          <a:xfrm>
            <a:off x="6440517" y="3742122"/>
            <a:ext cx="870198" cy="649473"/>
          </a:xfrm>
          <a:custGeom>
            <a:avLst/>
            <a:gdLst/>
            <a:ahLst/>
            <a:cxnLst/>
            <a:rect l="l" t="t" r="r" b="b"/>
            <a:pathLst>
              <a:path w="61005" h="47738" extrusionOk="0">
                <a:moveTo>
                  <a:pt x="0" y="0"/>
                </a:moveTo>
                <a:lnTo>
                  <a:pt x="0" y="47738"/>
                </a:lnTo>
                <a:lnTo>
                  <a:pt x="61005" y="47738"/>
                </a:lnTo>
                <a:lnTo>
                  <a:pt x="61005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7"/>
          <p:cNvSpPr/>
          <p:nvPr/>
        </p:nvSpPr>
        <p:spPr>
          <a:xfrm>
            <a:off x="6435866" y="3737687"/>
            <a:ext cx="879498" cy="658343"/>
          </a:xfrm>
          <a:custGeom>
            <a:avLst/>
            <a:gdLst/>
            <a:ahLst/>
            <a:cxnLst/>
            <a:rect l="l" t="t" r="r" b="b"/>
            <a:pathLst>
              <a:path w="61657" h="48390" extrusionOk="0">
                <a:moveTo>
                  <a:pt x="61005" y="692"/>
                </a:moveTo>
                <a:lnTo>
                  <a:pt x="61005" y="47698"/>
                </a:lnTo>
                <a:lnTo>
                  <a:pt x="692" y="47698"/>
                </a:lnTo>
                <a:lnTo>
                  <a:pt x="692" y="692"/>
                </a:lnTo>
                <a:close/>
                <a:moveTo>
                  <a:pt x="326" y="0"/>
                </a:moveTo>
                <a:cubicBezTo>
                  <a:pt x="245" y="0"/>
                  <a:pt x="163" y="41"/>
                  <a:pt x="123" y="123"/>
                </a:cubicBezTo>
                <a:cubicBezTo>
                  <a:pt x="41" y="163"/>
                  <a:pt x="0" y="245"/>
                  <a:pt x="0" y="326"/>
                </a:cubicBezTo>
                <a:lnTo>
                  <a:pt x="0" y="48064"/>
                </a:lnTo>
                <a:cubicBezTo>
                  <a:pt x="0" y="48145"/>
                  <a:pt x="41" y="48227"/>
                  <a:pt x="123" y="48267"/>
                </a:cubicBezTo>
                <a:cubicBezTo>
                  <a:pt x="163" y="48349"/>
                  <a:pt x="245" y="48389"/>
                  <a:pt x="326" y="48389"/>
                </a:cubicBezTo>
                <a:lnTo>
                  <a:pt x="61331" y="48389"/>
                </a:lnTo>
                <a:cubicBezTo>
                  <a:pt x="61412" y="48389"/>
                  <a:pt x="61494" y="48349"/>
                  <a:pt x="61575" y="48267"/>
                </a:cubicBezTo>
                <a:cubicBezTo>
                  <a:pt x="61616" y="48227"/>
                  <a:pt x="61657" y="48145"/>
                  <a:pt x="61657" y="48064"/>
                </a:cubicBezTo>
                <a:lnTo>
                  <a:pt x="61657" y="326"/>
                </a:lnTo>
                <a:cubicBezTo>
                  <a:pt x="61657" y="245"/>
                  <a:pt x="61616" y="163"/>
                  <a:pt x="61575" y="123"/>
                </a:cubicBezTo>
                <a:cubicBezTo>
                  <a:pt x="61494" y="41"/>
                  <a:pt x="61412" y="0"/>
                  <a:pt x="61331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7"/>
          <p:cNvSpPr/>
          <p:nvPr/>
        </p:nvSpPr>
        <p:spPr>
          <a:xfrm>
            <a:off x="6605955" y="3775332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7" y="82"/>
                </a:moveTo>
                <a:cubicBezTo>
                  <a:pt x="163" y="82"/>
                  <a:pt x="1" y="245"/>
                  <a:pt x="1" y="489"/>
                </a:cubicBezTo>
                <a:cubicBezTo>
                  <a:pt x="1" y="693"/>
                  <a:pt x="163" y="856"/>
                  <a:pt x="367" y="856"/>
                </a:cubicBezTo>
                <a:lnTo>
                  <a:pt x="1954" y="856"/>
                </a:lnTo>
                <a:cubicBezTo>
                  <a:pt x="2158" y="856"/>
                  <a:pt x="2361" y="693"/>
                  <a:pt x="2361" y="489"/>
                </a:cubicBezTo>
                <a:cubicBezTo>
                  <a:pt x="2361" y="245"/>
                  <a:pt x="2158" y="82"/>
                  <a:pt x="1954" y="82"/>
                </a:cubicBezTo>
                <a:close/>
                <a:moveTo>
                  <a:pt x="3704" y="82"/>
                </a:moveTo>
                <a:cubicBezTo>
                  <a:pt x="3501" y="82"/>
                  <a:pt x="3338" y="245"/>
                  <a:pt x="3338" y="489"/>
                </a:cubicBezTo>
                <a:cubicBezTo>
                  <a:pt x="3338" y="693"/>
                  <a:pt x="3501" y="856"/>
                  <a:pt x="3704" y="856"/>
                </a:cubicBezTo>
                <a:lnTo>
                  <a:pt x="7855" y="856"/>
                </a:lnTo>
                <a:cubicBezTo>
                  <a:pt x="8059" y="856"/>
                  <a:pt x="8222" y="693"/>
                  <a:pt x="8222" y="489"/>
                </a:cubicBezTo>
                <a:cubicBezTo>
                  <a:pt x="8222" y="245"/>
                  <a:pt x="8059" y="82"/>
                  <a:pt x="7855" y="82"/>
                </a:cubicBezTo>
                <a:close/>
                <a:moveTo>
                  <a:pt x="9605" y="1"/>
                </a:moveTo>
                <a:cubicBezTo>
                  <a:pt x="9361" y="1"/>
                  <a:pt x="9158" y="204"/>
                  <a:pt x="9158" y="489"/>
                </a:cubicBezTo>
                <a:cubicBezTo>
                  <a:pt x="9158" y="733"/>
                  <a:pt x="9361" y="937"/>
                  <a:pt x="9605" y="937"/>
                </a:cubicBezTo>
                <a:cubicBezTo>
                  <a:pt x="9849" y="937"/>
                  <a:pt x="10053" y="733"/>
                  <a:pt x="10053" y="489"/>
                </a:cubicBezTo>
                <a:cubicBezTo>
                  <a:pt x="10053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4" y="1"/>
                  <a:pt x="10501" y="204"/>
                  <a:pt x="10501" y="489"/>
                </a:cubicBezTo>
                <a:cubicBezTo>
                  <a:pt x="10501" y="733"/>
                  <a:pt x="10704" y="937"/>
                  <a:pt x="10948" y="937"/>
                </a:cubicBezTo>
                <a:cubicBezTo>
                  <a:pt x="11192" y="937"/>
                  <a:pt x="11396" y="733"/>
                  <a:pt x="11396" y="489"/>
                </a:cubicBezTo>
                <a:cubicBezTo>
                  <a:pt x="11396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7" y="1"/>
                  <a:pt x="11844" y="204"/>
                  <a:pt x="11844" y="489"/>
                </a:cubicBezTo>
                <a:cubicBezTo>
                  <a:pt x="11844" y="733"/>
                  <a:pt x="12047" y="937"/>
                  <a:pt x="12291" y="937"/>
                </a:cubicBezTo>
                <a:cubicBezTo>
                  <a:pt x="12535" y="937"/>
                  <a:pt x="12739" y="733"/>
                  <a:pt x="12739" y="489"/>
                </a:cubicBezTo>
                <a:cubicBezTo>
                  <a:pt x="12739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90" y="1"/>
                  <a:pt x="13187" y="204"/>
                  <a:pt x="13187" y="489"/>
                </a:cubicBezTo>
                <a:cubicBezTo>
                  <a:pt x="13187" y="733"/>
                  <a:pt x="13390" y="937"/>
                  <a:pt x="13634" y="937"/>
                </a:cubicBezTo>
                <a:cubicBezTo>
                  <a:pt x="13878" y="937"/>
                  <a:pt x="14082" y="733"/>
                  <a:pt x="14082" y="489"/>
                </a:cubicBezTo>
                <a:cubicBezTo>
                  <a:pt x="14082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3" y="1"/>
                  <a:pt x="14530" y="204"/>
                  <a:pt x="14530" y="489"/>
                </a:cubicBezTo>
                <a:cubicBezTo>
                  <a:pt x="14530" y="733"/>
                  <a:pt x="14733" y="937"/>
                  <a:pt x="14977" y="937"/>
                </a:cubicBezTo>
                <a:cubicBezTo>
                  <a:pt x="15221" y="937"/>
                  <a:pt x="15425" y="733"/>
                  <a:pt x="15425" y="489"/>
                </a:cubicBezTo>
                <a:cubicBezTo>
                  <a:pt x="15425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6" y="1"/>
                  <a:pt x="15873" y="204"/>
                  <a:pt x="15873" y="489"/>
                </a:cubicBezTo>
                <a:cubicBezTo>
                  <a:pt x="15873" y="733"/>
                  <a:pt x="16076" y="937"/>
                  <a:pt x="16320" y="937"/>
                </a:cubicBezTo>
                <a:cubicBezTo>
                  <a:pt x="16564" y="937"/>
                  <a:pt x="16768" y="733"/>
                  <a:pt x="16768" y="489"/>
                </a:cubicBezTo>
                <a:cubicBezTo>
                  <a:pt x="16768" y="204"/>
                  <a:pt x="16564" y="1"/>
                  <a:pt x="16320" y="1"/>
                </a:cubicBezTo>
                <a:close/>
                <a:moveTo>
                  <a:pt x="367" y="1873"/>
                </a:moveTo>
                <a:cubicBezTo>
                  <a:pt x="163" y="1873"/>
                  <a:pt x="1" y="2036"/>
                  <a:pt x="1" y="2280"/>
                </a:cubicBezTo>
                <a:cubicBezTo>
                  <a:pt x="1" y="2483"/>
                  <a:pt x="163" y="2646"/>
                  <a:pt x="367" y="2646"/>
                </a:cubicBezTo>
                <a:lnTo>
                  <a:pt x="1954" y="2646"/>
                </a:lnTo>
                <a:cubicBezTo>
                  <a:pt x="2158" y="2646"/>
                  <a:pt x="2361" y="2483"/>
                  <a:pt x="2361" y="2280"/>
                </a:cubicBezTo>
                <a:cubicBezTo>
                  <a:pt x="2361" y="2036"/>
                  <a:pt x="2158" y="1873"/>
                  <a:pt x="1954" y="1873"/>
                </a:cubicBezTo>
                <a:close/>
                <a:moveTo>
                  <a:pt x="3704" y="1873"/>
                </a:moveTo>
                <a:cubicBezTo>
                  <a:pt x="3501" y="1873"/>
                  <a:pt x="3338" y="2036"/>
                  <a:pt x="3338" y="2280"/>
                </a:cubicBezTo>
                <a:cubicBezTo>
                  <a:pt x="3338" y="2483"/>
                  <a:pt x="3501" y="2646"/>
                  <a:pt x="3704" y="2646"/>
                </a:cubicBezTo>
                <a:lnTo>
                  <a:pt x="7855" y="2646"/>
                </a:lnTo>
                <a:cubicBezTo>
                  <a:pt x="8059" y="2646"/>
                  <a:pt x="8222" y="2483"/>
                  <a:pt x="8222" y="2280"/>
                </a:cubicBezTo>
                <a:cubicBezTo>
                  <a:pt x="8222" y="2036"/>
                  <a:pt x="8059" y="1873"/>
                  <a:pt x="7855" y="1873"/>
                </a:cubicBezTo>
                <a:close/>
                <a:moveTo>
                  <a:pt x="367" y="3664"/>
                </a:moveTo>
                <a:cubicBezTo>
                  <a:pt x="163" y="3664"/>
                  <a:pt x="1" y="3867"/>
                  <a:pt x="1" y="4071"/>
                </a:cubicBezTo>
                <a:cubicBezTo>
                  <a:pt x="1" y="4274"/>
                  <a:pt x="163" y="4437"/>
                  <a:pt x="367" y="4437"/>
                </a:cubicBezTo>
                <a:lnTo>
                  <a:pt x="1954" y="4437"/>
                </a:lnTo>
                <a:cubicBezTo>
                  <a:pt x="2158" y="4437"/>
                  <a:pt x="2361" y="4274"/>
                  <a:pt x="2361" y="4071"/>
                </a:cubicBezTo>
                <a:cubicBezTo>
                  <a:pt x="2361" y="3867"/>
                  <a:pt x="2158" y="3664"/>
                  <a:pt x="1954" y="3664"/>
                </a:cubicBezTo>
                <a:close/>
                <a:moveTo>
                  <a:pt x="3704" y="3664"/>
                </a:moveTo>
                <a:cubicBezTo>
                  <a:pt x="3501" y="3664"/>
                  <a:pt x="3338" y="3867"/>
                  <a:pt x="3338" y="4071"/>
                </a:cubicBezTo>
                <a:cubicBezTo>
                  <a:pt x="3338" y="4274"/>
                  <a:pt x="3501" y="4437"/>
                  <a:pt x="3704" y="4437"/>
                </a:cubicBezTo>
                <a:lnTo>
                  <a:pt x="7855" y="4437"/>
                </a:lnTo>
                <a:cubicBezTo>
                  <a:pt x="8059" y="4437"/>
                  <a:pt x="8222" y="4274"/>
                  <a:pt x="8222" y="4071"/>
                </a:cubicBezTo>
                <a:cubicBezTo>
                  <a:pt x="8222" y="3867"/>
                  <a:pt x="8059" y="3664"/>
                  <a:pt x="7855" y="3664"/>
                </a:cubicBezTo>
                <a:close/>
                <a:moveTo>
                  <a:pt x="9605" y="3623"/>
                </a:moveTo>
                <a:cubicBezTo>
                  <a:pt x="9361" y="3623"/>
                  <a:pt x="9158" y="3826"/>
                  <a:pt x="9158" y="4071"/>
                </a:cubicBezTo>
                <a:cubicBezTo>
                  <a:pt x="9158" y="4315"/>
                  <a:pt x="9361" y="4518"/>
                  <a:pt x="9605" y="4518"/>
                </a:cubicBezTo>
                <a:cubicBezTo>
                  <a:pt x="9849" y="4518"/>
                  <a:pt x="10053" y="4315"/>
                  <a:pt x="10053" y="4071"/>
                </a:cubicBezTo>
                <a:cubicBezTo>
                  <a:pt x="10053" y="3826"/>
                  <a:pt x="9849" y="3623"/>
                  <a:pt x="9605" y="3623"/>
                </a:cubicBezTo>
                <a:close/>
                <a:moveTo>
                  <a:pt x="10948" y="3623"/>
                </a:moveTo>
                <a:cubicBezTo>
                  <a:pt x="10704" y="3623"/>
                  <a:pt x="10501" y="3826"/>
                  <a:pt x="10501" y="4071"/>
                </a:cubicBezTo>
                <a:cubicBezTo>
                  <a:pt x="10501" y="4315"/>
                  <a:pt x="10704" y="4518"/>
                  <a:pt x="10948" y="4518"/>
                </a:cubicBezTo>
                <a:cubicBezTo>
                  <a:pt x="11192" y="4518"/>
                  <a:pt x="11396" y="4315"/>
                  <a:pt x="11396" y="4071"/>
                </a:cubicBezTo>
                <a:cubicBezTo>
                  <a:pt x="11396" y="3826"/>
                  <a:pt x="11192" y="3623"/>
                  <a:pt x="10948" y="3623"/>
                </a:cubicBezTo>
                <a:close/>
                <a:moveTo>
                  <a:pt x="12291" y="3623"/>
                </a:moveTo>
                <a:cubicBezTo>
                  <a:pt x="12047" y="3623"/>
                  <a:pt x="11844" y="3826"/>
                  <a:pt x="11844" y="4071"/>
                </a:cubicBezTo>
                <a:cubicBezTo>
                  <a:pt x="11844" y="4315"/>
                  <a:pt x="12047" y="4518"/>
                  <a:pt x="12291" y="4518"/>
                </a:cubicBezTo>
                <a:cubicBezTo>
                  <a:pt x="12535" y="4518"/>
                  <a:pt x="12739" y="4315"/>
                  <a:pt x="12739" y="4071"/>
                </a:cubicBezTo>
                <a:cubicBezTo>
                  <a:pt x="12739" y="3826"/>
                  <a:pt x="12535" y="3623"/>
                  <a:pt x="12291" y="3623"/>
                </a:cubicBezTo>
                <a:close/>
                <a:moveTo>
                  <a:pt x="13634" y="3623"/>
                </a:moveTo>
                <a:cubicBezTo>
                  <a:pt x="13390" y="3623"/>
                  <a:pt x="13187" y="3826"/>
                  <a:pt x="13187" y="4071"/>
                </a:cubicBezTo>
                <a:cubicBezTo>
                  <a:pt x="13187" y="4315"/>
                  <a:pt x="13390" y="4518"/>
                  <a:pt x="13634" y="4518"/>
                </a:cubicBezTo>
                <a:cubicBezTo>
                  <a:pt x="13878" y="4518"/>
                  <a:pt x="14082" y="4315"/>
                  <a:pt x="14082" y="4071"/>
                </a:cubicBezTo>
                <a:cubicBezTo>
                  <a:pt x="14082" y="3826"/>
                  <a:pt x="13878" y="3623"/>
                  <a:pt x="13634" y="3623"/>
                </a:cubicBezTo>
                <a:close/>
                <a:moveTo>
                  <a:pt x="14977" y="3623"/>
                </a:moveTo>
                <a:cubicBezTo>
                  <a:pt x="14733" y="3623"/>
                  <a:pt x="14530" y="3826"/>
                  <a:pt x="14530" y="4071"/>
                </a:cubicBezTo>
                <a:cubicBezTo>
                  <a:pt x="14530" y="4315"/>
                  <a:pt x="14733" y="4518"/>
                  <a:pt x="14977" y="4518"/>
                </a:cubicBezTo>
                <a:cubicBezTo>
                  <a:pt x="15221" y="4518"/>
                  <a:pt x="15425" y="4315"/>
                  <a:pt x="15425" y="4071"/>
                </a:cubicBezTo>
                <a:cubicBezTo>
                  <a:pt x="15425" y="3826"/>
                  <a:pt x="15221" y="3623"/>
                  <a:pt x="14977" y="3623"/>
                </a:cubicBezTo>
                <a:close/>
                <a:moveTo>
                  <a:pt x="16320" y="3623"/>
                </a:moveTo>
                <a:cubicBezTo>
                  <a:pt x="16076" y="3623"/>
                  <a:pt x="15873" y="3826"/>
                  <a:pt x="15873" y="4071"/>
                </a:cubicBezTo>
                <a:cubicBezTo>
                  <a:pt x="15873" y="4315"/>
                  <a:pt x="16076" y="4518"/>
                  <a:pt x="16320" y="4518"/>
                </a:cubicBezTo>
                <a:cubicBezTo>
                  <a:pt x="16564" y="4518"/>
                  <a:pt x="16768" y="4315"/>
                  <a:pt x="16768" y="4071"/>
                </a:cubicBezTo>
                <a:cubicBezTo>
                  <a:pt x="16768" y="3826"/>
                  <a:pt x="16564" y="3623"/>
                  <a:pt x="16320" y="3623"/>
                </a:cubicBezTo>
                <a:close/>
                <a:moveTo>
                  <a:pt x="367" y="5454"/>
                </a:moveTo>
                <a:cubicBezTo>
                  <a:pt x="163" y="5454"/>
                  <a:pt x="1" y="5658"/>
                  <a:pt x="1" y="5861"/>
                </a:cubicBezTo>
                <a:cubicBezTo>
                  <a:pt x="1" y="6065"/>
                  <a:pt x="163" y="6228"/>
                  <a:pt x="367" y="6228"/>
                </a:cubicBezTo>
                <a:lnTo>
                  <a:pt x="1954" y="6228"/>
                </a:lnTo>
                <a:cubicBezTo>
                  <a:pt x="2158" y="6228"/>
                  <a:pt x="2361" y="6065"/>
                  <a:pt x="2361" y="5861"/>
                </a:cubicBezTo>
                <a:cubicBezTo>
                  <a:pt x="2361" y="5658"/>
                  <a:pt x="2158" y="5454"/>
                  <a:pt x="1954" y="5454"/>
                </a:cubicBezTo>
                <a:close/>
                <a:moveTo>
                  <a:pt x="3704" y="5454"/>
                </a:moveTo>
                <a:cubicBezTo>
                  <a:pt x="3501" y="5454"/>
                  <a:pt x="3338" y="5658"/>
                  <a:pt x="3338" y="5861"/>
                </a:cubicBezTo>
                <a:cubicBezTo>
                  <a:pt x="3338" y="6065"/>
                  <a:pt x="3501" y="6228"/>
                  <a:pt x="3704" y="6228"/>
                </a:cubicBezTo>
                <a:lnTo>
                  <a:pt x="7855" y="6228"/>
                </a:lnTo>
                <a:cubicBezTo>
                  <a:pt x="8059" y="6228"/>
                  <a:pt x="8222" y="6065"/>
                  <a:pt x="8222" y="5861"/>
                </a:cubicBezTo>
                <a:cubicBezTo>
                  <a:pt x="8222" y="5658"/>
                  <a:pt x="8059" y="5454"/>
                  <a:pt x="7855" y="5454"/>
                </a:cubicBezTo>
                <a:close/>
                <a:moveTo>
                  <a:pt x="367" y="7286"/>
                </a:moveTo>
                <a:cubicBezTo>
                  <a:pt x="163" y="7286"/>
                  <a:pt x="1" y="7448"/>
                  <a:pt x="1" y="7652"/>
                </a:cubicBezTo>
                <a:cubicBezTo>
                  <a:pt x="1" y="7855"/>
                  <a:pt x="163" y="8059"/>
                  <a:pt x="367" y="8059"/>
                </a:cubicBezTo>
                <a:lnTo>
                  <a:pt x="1954" y="8059"/>
                </a:lnTo>
                <a:cubicBezTo>
                  <a:pt x="2158" y="8059"/>
                  <a:pt x="2361" y="7855"/>
                  <a:pt x="2361" y="7652"/>
                </a:cubicBezTo>
                <a:cubicBezTo>
                  <a:pt x="2361" y="7448"/>
                  <a:pt x="2158" y="7286"/>
                  <a:pt x="1954" y="7286"/>
                </a:cubicBezTo>
                <a:close/>
                <a:moveTo>
                  <a:pt x="3704" y="7286"/>
                </a:moveTo>
                <a:cubicBezTo>
                  <a:pt x="3501" y="7286"/>
                  <a:pt x="3338" y="7448"/>
                  <a:pt x="3338" y="7652"/>
                </a:cubicBezTo>
                <a:cubicBezTo>
                  <a:pt x="3338" y="7855"/>
                  <a:pt x="3501" y="8059"/>
                  <a:pt x="3704" y="8059"/>
                </a:cubicBezTo>
                <a:lnTo>
                  <a:pt x="7855" y="8059"/>
                </a:lnTo>
                <a:cubicBezTo>
                  <a:pt x="8059" y="8059"/>
                  <a:pt x="8222" y="7855"/>
                  <a:pt x="8222" y="7652"/>
                </a:cubicBezTo>
                <a:cubicBezTo>
                  <a:pt x="8222" y="7448"/>
                  <a:pt x="8059" y="7286"/>
                  <a:pt x="7855" y="7286"/>
                </a:cubicBezTo>
                <a:close/>
                <a:moveTo>
                  <a:pt x="14204" y="8791"/>
                </a:moveTo>
                <a:cubicBezTo>
                  <a:pt x="13960" y="8791"/>
                  <a:pt x="13756" y="8995"/>
                  <a:pt x="13756" y="9239"/>
                </a:cubicBezTo>
                <a:cubicBezTo>
                  <a:pt x="13756" y="9483"/>
                  <a:pt x="13960" y="9687"/>
                  <a:pt x="14204" y="9687"/>
                </a:cubicBezTo>
                <a:cubicBezTo>
                  <a:pt x="14448" y="9687"/>
                  <a:pt x="14652" y="9483"/>
                  <a:pt x="14652" y="9239"/>
                </a:cubicBezTo>
                <a:cubicBezTo>
                  <a:pt x="14652" y="8995"/>
                  <a:pt x="14448" y="8791"/>
                  <a:pt x="14204" y="8791"/>
                </a:cubicBezTo>
                <a:close/>
                <a:moveTo>
                  <a:pt x="15547" y="8791"/>
                </a:moveTo>
                <a:cubicBezTo>
                  <a:pt x="15303" y="8791"/>
                  <a:pt x="15099" y="8995"/>
                  <a:pt x="15099" y="9239"/>
                </a:cubicBezTo>
                <a:cubicBezTo>
                  <a:pt x="15099" y="9483"/>
                  <a:pt x="15303" y="9687"/>
                  <a:pt x="15547" y="9687"/>
                </a:cubicBezTo>
                <a:cubicBezTo>
                  <a:pt x="15791" y="9687"/>
                  <a:pt x="15995" y="9483"/>
                  <a:pt x="15995" y="9239"/>
                </a:cubicBezTo>
                <a:cubicBezTo>
                  <a:pt x="15995" y="8995"/>
                  <a:pt x="15791" y="8791"/>
                  <a:pt x="15547" y="8791"/>
                </a:cubicBezTo>
                <a:close/>
                <a:moveTo>
                  <a:pt x="16890" y="8791"/>
                </a:moveTo>
                <a:cubicBezTo>
                  <a:pt x="16646" y="8791"/>
                  <a:pt x="16442" y="8995"/>
                  <a:pt x="16442" y="9239"/>
                </a:cubicBezTo>
                <a:cubicBezTo>
                  <a:pt x="16442" y="9483"/>
                  <a:pt x="16646" y="9687"/>
                  <a:pt x="16890" y="9687"/>
                </a:cubicBezTo>
                <a:cubicBezTo>
                  <a:pt x="17134" y="9687"/>
                  <a:pt x="17338" y="9483"/>
                  <a:pt x="17338" y="9239"/>
                </a:cubicBezTo>
                <a:cubicBezTo>
                  <a:pt x="17338" y="8995"/>
                  <a:pt x="17134" y="8791"/>
                  <a:pt x="16890" y="8791"/>
                </a:cubicBezTo>
                <a:close/>
                <a:moveTo>
                  <a:pt x="18233" y="8791"/>
                </a:moveTo>
                <a:cubicBezTo>
                  <a:pt x="17989" y="8791"/>
                  <a:pt x="17785" y="8995"/>
                  <a:pt x="17785" y="9239"/>
                </a:cubicBezTo>
                <a:cubicBezTo>
                  <a:pt x="17785" y="9483"/>
                  <a:pt x="17989" y="9687"/>
                  <a:pt x="18233" y="9687"/>
                </a:cubicBezTo>
                <a:cubicBezTo>
                  <a:pt x="18477" y="9687"/>
                  <a:pt x="18681" y="9483"/>
                  <a:pt x="18681" y="9239"/>
                </a:cubicBezTo>
                <a:cubicBezTo>
                  <a:pt x="18681" y="8995"/>
                  <a:pt x="18477" y="8791"/>
                  <a:pt x="18233" y="8791"/>
                </a:cubicBezTo>
                <a:close/>
                <a:moveTo>
                  <a:pt x="19576" y="8791"/>
                </a:moveTo>
                <a:cubicBezTo>
                  <a:pt x="19332" y="8791"/>
                  <a:pt x="19128" y="8995"/>
                  <a:pt x="19128" y="9239"/>
                </a:cubicBezTo>
                <a:cubicBezTo>
                  <a:pt x="19128" y="9483"/>
                  <a:pt x="19332" y="9687"/>
                  <a:pt x="19576" y="9687"/>
                </a:cubicBezTo>
                <a:cubicBezTo>
                  <a:pt x="19820" y="9687"/>
                  <a:pt x="20024" y="9483"/>
                  <a:pt x="20024" y="9239"/>
                </a:cubicBezTo>
                <a:cubicBezTo>
                  <a:pt x="20024" y="8995"/>
                  <a:pt x="19820" y="8791"/>
                  <a:pt x="19576" y="8791"/>
                </a:cubicBezTo>
                <a:close/>
                <a:moveTo>
                  <a:pt x="20919" y="8791"/>
                </a:moveTo>
                <a:cubicBezTo>
                  <a:pt x="20675" y="8791"/>
                  <a:pt x="20471" y="8995"/>
                  <a:pt x="20471" y="9239"/>
                </a:cubicBezTo>
                <a:cubicBezTo>
                  <a:pt x="20471" y="9483"/>
                  <a:pt x="20675" y="9687"/>
                  <a:pt x="20919" y="9687"/>
                </a:cubicBezTo>
                <a:cubicBezTo>
                  <a:pt x="21163" y="9687"/>
                  <a:pt x="21367" y="9483"/>
                  <a:pt x="21367" y="9239"/>
                </a:cubicBezTo>
                <a:cubicBezTo>
                  <a:pt x="21367" y="8995"/>
                  <a:pt x="21163" y="8791"/>
                  <a:pt x="20919" y="8791"/>
                </a:cubicBezTo>
                <a:close/>
                <a:moveTo>
                  <a:pt x="367" y="9076"/>
                </a:moveTo>
                <a:cubicBezTo>
                  <a:pt x="163" y="9076"/>
                  <a:pt x="1" y="9239"/>
                  <a:pt x="1" y="9443"/>
                </a:cubicBezTo>
                <a:cubicBezTo>
                  <a:pt x="1" y="9646"/>
                  <a:pt x="163" y="9850"/>
                  <a:pt x="367" y="9850"/>
                </a:cubicBezTo>
                <a:lnTo>
                  <a:pt x="1954" y="9850"/>
                </a:lnTo>
                <a:cubicBezTo>
                  <a:pt x="2158" y="9850"/>
                  <a:pt x="2361" y="9646"/>
                  <a:pt x="2361" y="9443"/>
                </a:cubicBezTo>
                <a:cubicBezTo>
                  <a:pt x="2361" y="9239"/>
                  <a:pt x="2158" y="9076"/>
                  <a:pt x="1954" y="9076"/>
                </a:cubicBezTo>
                <a:close/>
                <a:moveTo>
                  <a:pt x="8669" y="9076"/>
                </a:moveTo>
                <a:cubicBezTo>
                  <a:pt x="8425" y="9076"/>
                  <a:pt x="8262" y="9239"/>
                  <a:pt x="8262" y="9443"/>
                </a:cubicBezTo>
                <a:cubicBezTo>
                  <a:pt x="8262" y="9646"/>
                  <a:pt x="8425" y="9850"/>
                  <a:pt x="8669" y="9850"/>
                </a:cubicBezTo>
                <a:lnTo>
                  <a:pt x="12780" y="9850"/>
                </a:lnTo>
                <a:cubicBezTo>
                  <a:pt x="12983" y="9850"/>
                  <a:pt x="13146" y="9646"/>
                  <a:pt x="13146" y="9443"/>
                </a:cubicBezTo>
                <a:cubicBezTo>
                  <a:pt x="13146" y="9239"/>
                  <a:pt x="12983" y="9076"/>
                  <a:pt x="12780" y="9076"/>
                </a:cubicBezTo>
                <a:close/>
                <a:moveTo>
                  <a:pt x="367" y="10867"/>
                </a:moveTo>
                <a:cubicBezTo>
                  <a:pt x="163" y="10867"/>
                  <a:pt x="1" y="11030"/>
                  <a:pt x="1" y="11233"/>
                </a:cubicBezTo>
                <a:cubicBezTo>
                  <a:pt x="1" y="11478"/>
                  <a:pt x="163" y="11640"/>
                  <a:pt x="367" y="11640"/>
                </a:cubicBezTo>
                <a:lnTo>
                  <a:pt x="1954" y="11640"/>
                </a:lnTo>
                <a:cubicBezTo>
                  <a:pt x="2158" y="11640"/>
                  <a:pt x="2361" y="11478"/>
                  <a:pt x="2361" y="11233"/>
                </a:cubicBezTo>
                <a:cubicBezTo>
                  <a:pt x="2361" y="11030"/>
                  <a:pt x="2158" y="10867"/>
                  <a:pt x="1954" y="10867"/>
                </a:cubicBezTo>
                <a:close/>
                <a:moveTo>
                  <a:pt x="8669" y="10867"/>
                </a:moveTo>
                <a:cubicBezTo>
                  <a:pt x="8425" y="10867"/>
                  <a:pt x="8262" y="11030"/>
                  <a:pt x="8262" y="11233"/>
                </a:cubicBezTo>
                <a:cubicBezTo>
                  <a:pt x="8262" y="11478"/>
                  <a:pt x="8425" y="11640"/>
                  <a:pt x="8669" y="11640"/>
                </a:cubicBezTo>
                <a:lnTo>
                  <a:pt x="12780" y="11640"/>
                </a:lnTo>
                <a:cubicBezTo>
                  <a:pt x="12983" y="11640"/>
                  <a:pt x="13146" y="11478"/>
                  <a:pt x="13146" y="11233"/>
                </a:cubicBezTo>
                <a:cubicBezTo>
                  <a:pt x="13146" y="11030"/>
                  <a:pt x="12983" y="10867"/>
                  <a:pt x="12780" y="10867"/>
                </a:cubicBezTo>
                <a:close/>
                <a:moveTo>
                  <a:pt x="14204" y="12495"/>
                </a:moveTo>
                <a:cubicBezTo>
                  <a:pt x="13960" y="12495"/>
                  <a:pt x="13756" y="12698"/>
                  <a:pt x="13756" y="12943"/>
                </a:cubicBezTo>
                <a:cubicBezTo>
                  <a:pt x="13756" y="13187"/>
                  <a:pt x="13960" y="13390"/>
                  <a:pt x="14204" y="13390"/>
                </a:cubicBezTo>
                <a:cubicBezTo>
                  <a:pt x="14448" y="13390"/>
                  <a:pt x="14652" y="13187"/>
                  <a:pt x="14652" y="12943"/>
                </a:cubicBezTo>
                <a:cubicBezTo>
                  <a:pt x="14652" y="12698"/>
                  <a:pt x="14448" y="12495"/>
                  <a:pt x="14204" y="12495"/>
                </a:cubicBezTo>
                <a:close/>
                <a:moveTo>
                  <a:pt x="15547" y="12495"/>
                </a:moveTo>
                <a:cubicBezTo>
                  <a:pt x="15303" y="12495"/>
                  <a:pt x="15099" y="12698"/>
                  <a:pt x="15099" y="12943"/>
                </a:cubicBezTo>
                <a:cubicBezTo>
                  <a:pt x="15099" y="13187"/>
                  <a:pt x="15303" y="13390"/>
                  <a:pt x="15547" y="13390"/>
                </a:cubicBezTo>
                <a:cubicBezTo>
                  <a:pt x="15791" y="13390"/>
                  <a:pt x="15995" y="13187"/>
                  <a:pt x="15995" y="12943"/>
                </a:cubicBezTo>
                <a:cubicBezTo>
                  <a:pt x="15995" y="12698"/>
                  <a:pt x="15791" y="12495"/>
                  <a:pt x="15547" y="12495"/>
                </a:cubicBezTo>
                <a:close/>
                <a:moveTo>
                  <a:pt x="16890" y="12495"/>
                </a:moveTo>
                <a:cubicBezTo>
                  <a:pt x="16646" y="12495"/>
                  <a:pt x="16442" y="12698"/>
                  <a:pt x="16442" y="12943"/>
                </a:cubicBezTo>
                <a:cubicBezTo>
                  <a:pt x="16442" y="13187"/>
                  <a:pt x="16646" y="13390"/>
                  <a:pt x="16890" y="13390"/>
                </a:cubicBezTo>
                <a:cubicBezTo>
                  <a:pt x="17134" y="13390"/>
                  <a:pt x="17338" y="13187"/>
                  <a:pt x="17338" y="12943"/>
                </a:cubicBezTo>
                <a:cubicBezTo>
                  <a:pt x="17338" y="12698"/>
                  <a:pt x="17134" y="12495"/>
                  <a:pt x="16890" y="12495"/>
                </a:cubicBezTo>
                <a:close/>
                <a:moveTo>
                  <a:pt x="18233" y="12495"/>
                </a:moveTo>
                <a:cubicBezTo>
                  <a:pt x="17989" y="12495"/>
                  <a:pt x="17785" y="12698"/>
                  <a:pt x="17785" y="12943"/>
                </a:cubicBezTo>
                <a:cubicBezTo>
                  <a:pt x="17785" y="13187"/>
                  <a:pt x="17989" y="13390"/>
                  <a:pt x="18233" y="13390"/>
                </a:cubicBezTo>
                <a:cubicBezTo>
                  <a:pt x="18477" y="13390"/>
                  <a:pt x="18681" y="13187"/>
                  <a:pt x="18681" y="12943"/>
                </a:cubicBezTo>
                <a:cubicBezTo>
                  <a:pt x="18681" y="12698"/>
                  <a:pt x="18477" y="12495"/>
                  <a:pt x="18233" y="12495"/>
                </a:cubicBezTo>
                <a:close/>
                <a:moveTo>
                  <a:pt x="19576" y="12495"/>
                </a:moveTo>
                <a:cubicBezTo>
                  <a:pt x="19332" y="12495"/>
                  <a:pt x="19128" y="12698"/>
                  <a:pt x="19128" y="12943"/>
                </a:cubicBezTo>
                <a:cubicBezTo>
                  <a:pt x="19128" y="13187"/>
                  <a:pt x="19332" y="13390"/>
                  <a:pt x="19576" y="13390"/>
                </a:cubicBezTo>
                <a:cubicBezTo>
                  <a:pt x="19820" y="13390"/>
                  <a:pt x="20024" y="13187"/>
                  <a:pt x="20024" y="12943"/>
                </a:cubicBezTo>
                <a:cubicBezTo>
                  <a:pt x="20024" y="12698"/>
                  <a:pt x="19820" y="12495"/>
                  <a:pt x="19576" y="12495"/>
                </a:cubicBezTo>
                <a:close/>
                <a:moveTo>
                  <a:pt x="20919" y="12495"/>
                </a:moveTo>
                <a:cubicBezTo>
                  <a:pt x="20675" y="12495"/>
                  <a:pt x="20471" y="12698"/>
                  <a:pt x="20471" y="12943"/>
                </a:cubicBezTo>
                <a:cubicBezTo>
                  <a:pt x="20471" y="13187"/>
                  <a:pt x="20675" y="13390"/>
                  <a:pt x="20919" y="13390"/>
                </a:cubicBezTo>
                <a:cubicBezTo>
                  <a:pt x="21163" y="13390"/>
                  <a:pt x="21367" y="13187"/>
                  <a:pt x="21367" y="12943"/>
                </a:cubicBezTo>
                <a:cubicBezTo>
                  <a:pt x="21367" y="12698"/>
                  <a:pt x="21163" y="12495"/>
                  <a:pt x="20919" y="12495"/>
                </a:cubicBezTo>
                <a:close/>
                <a:moveTo>
                  <a:pt x="367" y="12658"/>
                </a:moveTo>
                <a:cubicBezTo>
                  <a:pt x="163" y="12658"/>
                  <a:pt x="1" y="12821"/>
                  <a:pt x="1" y="13065"/>
                </a:cubicBezTo>
                <a:cubicBezTo>
                  <a:pt x="1" y="13268"/>
                  <a:pt x="163" y="13431"/>
                  <a:pt x="367" y="13431"/>
                </a:cubicBezTo>
                <a:lnTo>
                  <a:pt x="1954" y="13431"/>
                </a:lnTo>
                <a:cubicBezTo>
                  <a:pt x="2158" y="13431"/>
                  <a:pt x="2361" y="13268"/>
                  <a:pt x="2361" y="13065"/>
                </a:cubicBezTo>
                <a:cubicBezTo>
                  <a:pt x="2361" y="12821"/>
                  <a:pt x="2158" y="12658"/>
                  <a:pt x="1954" y="12658"/>
                </a:cubicBezTo>
                <a:close/>
                <a:moveTo>
                  <a:pt x="8669" y="12658"/>
                </a:moveTo>
                <a:cubicBezTo>
                  <a:pt x="8425" y="12658"/>
                  <a:pt x="8262" y="12821"/>
                  <a:pt x="8262" y="13065"/>
                </a:cubicBezTo>
                <a:cubicBezTo>
                  <a:pt x="8262" y="13268"/>
                  <a:pt x="8425" y="13431"/>
                  <a:pt x="8669" y="13431"/>
                </a:cubicBezTo>
                <a:lnTo>
                  <a:pt x="12780" y="13431"/>
                </a:lnTo>
                <a:cubicBezTo>
                  <a:pt x="12983" y="13431"/>
                  <a:pt x="13146" y="13268"/>
                  <a:pt x="13146" y="13065"/>
                </a:cubicBezTo>
                <a:cubicBezTo>
                  <a:pt x="13146" y="12821"/>
                  <a:pt x="12983" y="12658"/>
                  <a:pt x="12780" y="12658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7"/>
          <p:cNvSpPr/>
          <p:nvPr/>
        </p:nvSpPr>
        <p:spPr>
          <a:xfrm>
            <a:off x="6605955" y="3971338"/>
            <a:ext cx="304787" cy="182184"/>
          </a:xfrm>
          <a:custGeom>
            <a:avLst/>
            <a:gdLst/>
            <a:ahLst/>
            <a:cxnLst/>
            <a:rect l="l" t="t" r="r" b="b"/>
            <a:pathLst>
              <a:path w="21367" h="13391" extrusionOk="0">
                <a:moveTo>
                  <a:pt x="367" y="41"/>
                </a:moveTo>
                <a:cubicBezTo>
                  <a:pt x="163" y="41"/>
                  <a:pt x="1" y="204"/>
                  <a:pt x="1" y="448"/>
                </a:cubicBezTo>
                <a:cubicBezTo>
                  <a:pt x="1" y="652"/>
                  <a:pt x="163" y="815"/>
                  <a:pt x="367" y="815"/>
                </a:cubicBezTo>
                <a:lnTo>
                  <a:pt x="1954" y="815"/>
                </a:lnTo>
                <a:cubicBezTo>
                  <a:pt x="2158" y="815"/>
                  <a:pt x="2361" y="652"/>
                  <a:pt x="2361" y="448"/>
                </a:cubicBezTo>
                <a:cubicBezTo>
                  <a:pt x="2361" y="204"/>
                  <a:pt x="2158" y="41"/>
                  <a:pt x="1954" y="41"/>
                </a:cubicBezTo>
                <a:close/>
                <a:moveTo>
                  <a:pt x="3704" y="41"/>
                </a:moveTo>
                <a:cubicBezTo>
                  <a:pt x="3501" y="41"/>
                  <a:pt x="3338" y="204"/>
                  <a:pt x="3338" y="448"/>
                </a:cubicBezTo>
                <a:cubicBezTo>
                  <a:pt x="3338" y="652"/>
                  <a:pt x="3501" y="815"/>
                  <a:pt x="3704" y="815"/>
                </a:cubicBezTo>
                <a:lnTo>
                  <a:pt x="7855" y="815"/>
                </a:lnTo>
                <a:cubicBezTo>
                  <a:pt x="8059" y="815"/>
                  <a:pt x="8222" y="652"/>
                  <a:pt x="8222" y="448"/>
                </a:cubicBezTo>
                <a:cubicBezTo>
                  <a:pt x="8222" y="204"/>
                  <a:pt x="8059" y="41"/>
                  <a:pt x="7855" y="41"/>
                </a:cubicBezTo>
                <a:close/>
                <a:moveTo>
                  <a:pt x="9605" y="1"/>
                </a:moveTo>
                <a:cubicBezTo>
                  <a:pt x="9361" y="1"/>
                  <a:pt x="9158" y="204"/>
                  <a:pt x="9158" y="448"/>
                </a:cubicBezTo>
                <a:cubicBezTo>
                  <a:pt x="9158" y="693"/>
                  <a:pt x="9361" y="896"/>
                  <a:pt x="9605" y="896"/>
                </a:cubicBezTo>
                <a:cubicBezTo>
                  <a:pt x="9849" y="896"/>
                  <a:pt x="10053" y="693"/>
                  <a:pt x="10053" y="448"/>
                </a:cubicBezTo>
                <a:cubicBezTo>
                  <a:pt x="10053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4" y="1"/>
                  <a:pt x="10501" y="204"/>
                  <a:pt x="10501" y="448"/>
                </a:cubicBezTo>
                <a:cubicBezTo>
                  <a:pt x="10501" y="693"/>
                  <a:pt x="10704" y="896"/>
                  <a:pt x="10948" y="896"/>
                </a:cubicBezTo>
                <a:cubicBezTo>
                  <a:pt x="11192" y="896"/>
                  <a:pt x="11396" y="693"/>
                  <a:pt x="11396" y="448"/>
                </a:cubicBezTo>
                <a:cubicBezTo>
                  <a:pt x="11396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7" y="1"/>
                  <a:pt x="11844" y="204"/>
                  <a:pt x="11844" y="448"/>
                </a:cubicBezTo>
                <a:cubicBezTo>
                  <a:pt x="11844" y="693"/>
                  <a:pt x="12047" y="896"/>
                  <a:pt x="12291" y="896"/>
                </a:cubicBezTo>
                <a:cubicBezTo>
                  <a:pt x="12535" y="896"/>
                  <a:pt x="12739" y="693"/>
                  <a:pt x="12739" y="448"/>
                </a:cubicBezTo>
                <a:cubicBezTo>
                  <a:pt x="12739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90" y="1"/>
                  <a:pt x="13187" y="204"/>
                  <a:pt x="13187" y="448"/>
                </a:cubicBezTo>
                <a:cubicBezTo>
                  <a:pt x="13187" y="693"/>
                  <a:pt x="13390" y="896"/>
                  <a:pt x="13634" y="896"/>
                </a:cubicBezTo>
                <a:cubicBezTo>
                  <a:pt x="13878" y="896"/>
                  <a:pt x="14082" y="693"/>
                  <a:pt x="14082" y="448"/>
                </a:cubicBezTo>
                <a:cubicBezTo>
                  <a:pt x="14082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3" y="1"/>
                  <a:pt x="14530" y="204"/>
                  <a:pt x="14530" y="448"/>
                </a:cubicBezTo>
                <a:cubicBezTo>
                  <a:pt x="14530" y="693"/>
                  <a:pt x="14733" y="896"/>
                  <a:pt x="14977" y="896"/>
                </a:cubicBezTo>
                <a:cubicBezTo>
                  <a:pt x="15221" y="896"/>
                  <a:pt x="15425" y="693"/>
                  <a:pt x="15425" y="448"/>
                </a:cubicBezTo>
                <a:cubicBezTo>
                  <a:pt x="15425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6" y="1"/>
                  <a:pt x="15873" y="204"/>
                  <a:pt x="15873" y="448"/>
                </a:cubicBezTo>
                <a:cubicBezTo>
                  <a:pt x="15873" y="693"/>
                  <a:pt x="16076" y="896"/>
                  <a:pt x="16320" y="896"/>
                </a:cubicBezTo>
                <a:cubicBezTo>
                  <a:pt x="16564" y="896"/>
                  <a:pt x="16768" y="693"/>
                  <a:pt x="16768" y="448"/>
                </a:cubicBezTo>
                <a:cubicBezTo>
                  <a:pt x="16768" y="204"/>
                  <a:pt x="16564" y="1"/>
                  <a:pt x="16320" y="1"/>
                </a:cubicBezTo>
                <a:close/>
                <a:moveTo>
                  <a:pt x="367" y="1832"/>
                </a:moveTo>
                <a:cubicBezTo>
                  <a:pt x="163" y="1832"/>
                  <a:pt x="1" y="2036"/>
                  <a:pt x="1" y="2239"/>
                </a:cubicBezTo>
                <a:cubicBezTo>
                  <a:pt x="1" y="2443"/>
                  <a:pt x="163" y="2605"/>
                  <a:pt x="367" y="2605"/>
                </a:cubicBezTo>
                <a:lnTo>
                  <a:pt x="1954" y="2605"/>
                </a:lnTo>
                <a:cubicBezTo>
                  <a:pt x="2158" y="2605"/>
                  <a:pt x="2361" y="2443"/>
                  <a:pt x="2361" y="2239"/>
                </a:cubicBezTo>
                <a:cubicBezTo>
                  <a:pt x="2361" y="2036"/>
                  <a:pt x="2158" y="1832"/>
                  <a:pt x="1954" y="1832"/>
                </a:cubicBezTo>
                <a:close/>
                <a:moveTo>
                  <a:pt x="3704" y="1832"/>
                </a:moveTo>
                <a:cubicBezTo>
                  <a:pt x="3501" y="1832"/>
                  <a:pt x="3338" y="2036"/>
                  <a:pt x="3338" y="2239"/>
                </a:cubicBezTo>
                <a:cubicBezTo>
                  <a:pt x="3338" y="2443"/>
                  <a:pt x="3501" y="2605"/>
                  <a:pt x="3704" y="2605"/>
                </a:cubicBezTo>
                <a:lnTo>
                  <a:pt x="7855" y="2605"/>
                </a:lnTo>
                <a:cubicBezTo>
                  <a:pt x="8059" y="2605"/>
                  <a:pt x="8222" y="2443"/>
                  <a:pt x="8222" y="2239"/>
                </a:cubicBezTo>
                <a:cubicBezTo>
                  <a:pt x="8222" y="2036"/>
                  <a:pt x="8059" y="1832"/>
                  <a:pt x="7855" y="1832"/>
                </a:cubicBezTo>
                <a:close/>
                <a:moveTo>
                  <a:pt x="367" y="3663"/>
                </a:moveTo>
                <a:cubicBezTo>
                  <a:pt x="163" y="3663"/>
                  <a:pt x="1" y="3826"/>
                  <a:pt x="1" y="4030"/>
                </a:cubicBezTo>
                <a:cubicBezTo>
                  <a:pt x="1" y="4233"/>
                  <a:pt x="163" y="4437"/>
                  <a:pt x="367" y="4437"/>
                </a:cubicBezTo>
                <a:lnTo>
                  <a:pt x="1954" y="4437"/>
                </a:lnTo>
                <a:cubicBezTo>
                  <a:pt x="2158" y="4437"/>
                  <a:pt x="2361" y="4233"/>
                  <a:pt x="2361" y="4030"/>
                </a:cubicBezTo>
                <a:cubicBezTo>
                  <a:pt x="2361" y="3826"/>
                  <a:pt x="2158" y="3663"/>
                  <a:pt x="1954" y="3663"/>
                </a:cubicBezTo>
                <a:close/>
                <a:moveTo>
                  <a:pt x="3704" y="3663"/>
                </a:moveTo>
                <a:cubicBezTo>
                  <a:pt x="3501" y="3663"/>
                  <a:pt x="3338" y="3826"/>
                  <a:pt x="3338" y="4030"/>
                </a:cubicBezTo>
                <a:cubicBezTo>
                  <a:pt x="3338" y="4233"/>
                  <a:pt x="3501" y="4437"/>
                  <a:pt x="3704" y="4437"/>
                </a:cubicBezTo>
                <a:lnTo>
                  <a:pt x="7855" y="4437"/>
                </a:lnTo>
                <a:cubicBezTo>
                  <a:pt x="8059" y="4437"/>
                  <a:pt x="8222" y="4233"/>
                  <a:pt x="8222" y="4030"/>
                </a:cubicBezTo>
                <a:cubicBezTo>
                  <a:pt x="8222" y="3826"/>
                  <a:pt x="8059" y="3663"/>
                  <a:pt x="7855" y="3663"/>
                </a:cubicBezTo>
                <a:close/>
                <a:moveTo>
                  <a:pt x="9605" y="3582"/>
                </a:moveTo>
                <a:cubicBezTo>
                  <a:pt x="9361" y="3582"/>
                  <a:pt x="9158" y="3786"/>
                  <a:pt x="9158" y="4030"/>
                </a:cubicBezTo>
                <a:cubicBezTo>
                  <a:pt x="9158" y="4274"/>
                  <a:pt x="9361" y="4477"/>
                  <a:pt x="9605" y="4477"/>
                </a:cubicBezTo>
                <a:cubicBezTo>
                  <a:pt x="9849" y="4477"/>
                  <a:pt x="10053" y="4274"/>
                  <a:pt x="10053" y="4030"/>
                </a:cubicBezTo>
                <a:cubicBezTo>
                  <a:pt x="10053" y="3786"/>
                  <a:pt x="9849" y="3582"/>
                  <a:pt x="9605" y="3582"/>
                </a:cubicBezTo>
                <a:close/>
                <a:moveTo>
                  <a:pt x="10948" y="3582"/>
                </a:moveTo>
                <a:cubicBezTo>
                  <a:pt x="10704" y="3582"/>
                  <a:pt x="10501" y="3786"/>
                  <a:pt x="10501" y="4030"/>
                </a:cubicBezTo>
                <a:cubicBezTo>
                  <a:pt x="10501" y="4274"/>
                  <a:pt x="10704" y="4477"/>
                  <a:pt x="10948" y="4477"/>
                </a:cubicBezTo>
                <a:cubicBezTo>
                  <a:pt x="11192" y="4477"/>
                  <a:pt x="11396" y="4274"/>
                  <a:pt x="11396" y="4030"/>
                </a:cubicBezTo>
                <a:cubicBezTo>
                  <a:pt x="11396" y="3786"/>
                  <a:pt x="11192" y="3582"/>
                  <a:pt x="10948" y="3582"/>
                </a:cubicBezTo>
                <a:close/>
                <a:moveTo>
                  <a:pt x="12291" y="3582"/>
                </a:moveTo>
                <a:cubicBezTo>
                  <a:pt x="12047" y="3582"/>
                  <a:pt x="11844" y="3786"/>
                  <a:pt x="11844" y="4030"/>
                </a:cubicBezTo>
                <a:cubicBezTo>
                  <a:pt x="11844" y="4274"/>
                  <a:pt x="12047" y="4477"/>
                  <a:pt x="12291" y="4477"/>
                </a:cubicBezTo>
                <a:cubicBezTo>
                  <a:pt x="12535" y="4477"/>
                  <a:pt x="12739" y="4274"/>
                  <a:pt x="12739" y="4030"/>
                </a:cubicBezTo>
                <a:cubicBezTo>
                  <a:pt x="12739" y="3786"/>
                  <a:pt x="12535" y="3582"/>
                  <a:pt x="12291" y="3582"/>
                </a:cubicBezTo>
                <a:close/>
                <a:moveTo>
                  <a:pt x="13634" y="3582"/>
                </a:moveTo>
                <a:cubicBezTo>
                  <a:pt x="13390" y="3582"/>
                  <a:pt x="13187" y="3786"/>
                  <a:pt x="13187" y="4030"/>
                </a:cubicBezTo>
                <a:cubicBezTo>
                  <a:pt x="13187" y="4274"/>
                  <a:pt x="13390" y="4477"/>
                  <a:pt x="13634" y="4477"/>
                </a:cubicBezTo>
                <a:cubicBezTo>
                  <a:pt x="13878" y="4477"/>
                  <a:pt x="14082" y="4274"/>
                  <a:pt x="14082" y="4030"/>
                </a:cubicBezTo>
                <a:cubicBezTo>
                  <a:pt x="14082" y="3786"/>
                  <a:pt x="13878" y="3582"/>
                  <a:pt x="13634" y="3582"/>
                </a:cubicBezTo>
                <a:close/>
                <a:moveTo>
                  <a:pt x="14977" y="3582"/>
                </a:moveTo>
                <a:cubicBezTo>
                  <a:pt x="14733" y="3582"/>
                  <a:pt x="14530" y="3786"/>
                  <a:pt x="14530" y="4030"/>
                </a:cubicBezTo>
                <a:cubicBezTo>
                  <a:pt x="14530" y="4274"/>
                  <a:pt x="14733" y="4477"/>
                  <a:pt x="14977" y="4477"/>
                </a:cubicBezTo>
                <a:cubicBezTo>
                  <a:pt x="15221" y="4477"/>
                  <a:pt x="15425" y="4274"/>
                  <a:pt x="15425" y="4030"/>
                </a:cubicBezTo>
                <a:cubicBezTo>
                  <a:pt x="15425" y="3786"/>
                  <a:pt x="15221" y="3582"/>
                  <a:pt x="14977" y="3582"/>
                </a:cubicBezTo>
                <a:close/>
                <a:moveTo>
                  <a:pt x="16320" y="3582"/>
                </a:moveTo>
                <a:cubicBezTo>
                  <a:pt x="16076" y="3582"/>
                  <a:pt x="15873" y="3786"/>
                  <a:pt x="15873" y="4030"/>
                </a:cubicBezTo>
                <a:cubicBezTo>
                  <a:pt x="15873" y="4274"/>
                  <a:pt x="16076" y="4477"/>
                  <a:pt x="16320" y="4477"/>
                </a:cubicBezTo>
                <a:cubicBezTo>
                  <a:pt x="16564" y="4477"/>
                  <a:pt x="16768" y="4274"/>
                  <a:pt x="16768" y="4030"/>
                </a:cubicBezTo>
                <a:cubicBezTo>
                  <a:pt x="16768" y="3786"/>
                  <a:pt x="16564" y="3582"/>
                  <a:pt x="16320" y="3582"/>
                </a:cubicBezTo>
                <a:close/>
                <a:moveTo>
                  <a:pt x="367" y="5454"/>
                </a:moveTo>
                <a:cubicBezTo>
                  <a:pt x="163" y="5454"/>
                  <a:pt x="1" y="5617"/>
                  <a:pt x="1" y="5820"/>
                </a:cubicBezTo>
                <a:cubicBezTo>
                  <a:pt x="1" y="6024"/>
                  <a:pt x="163" y="6227"/>
                  <a:pt x="367" y="6227"/>
                </a:cubicBezTo>
                <a:lnTo>
                  <a:pt x="1954" y="6227"/>
                </a:lnTo>
                <a:cubicBezTo>
                  <a:pt x="2158" y="6227"/>
                  <a:pt x="2361" y="6024"/>
                  <a:pt x="2361" y="5820"/>
                </a:cubicBezTo>
                <a:cubicBezTo>
                  <a:pt x="2361" y="5617"/>
                  <a:pt x="2158" y="5454"/>
                  <a:pt x="1954" y="5454"/>
                </a:cubicBezTo>
                <a:close/>
                <a:moveTo>
                  <a:pt x="3704" y="5454"/>
                </a:moveTo>
                <a:cubicBezTo>
                  <a:pt x="3501" y="5454"/>
                  <a:pt x="3338" y="5617"/>
                  <a:pt x="3338" y="5820"/>
                </a:cubicBezTo>
                <a:cubicBezTo>
                  <a:pt x="3338" y="6024"/>
                  <a:pt x="3501" y="6227"/>
                  <a:pt x="3704" y="6227"/>
                </a:cubicBezTo>
                <a:lnTo>
                  <a:pt x="7855" y="6227"/>
                </a:lnTo>
                <a:cubicBezTo>
                  <a:pt x="8059" y="6227"/>
                  <a:pt x="8222" y="6024"/>
                  <a:pt x="8222" y="5820"/>
                </a:cubicBezTo>
                <a:cubicBezTo>
                  <a:pt x="8222" y="5617"/>
                  <a:pt x="8059" y="5454"/>
                  <a:pt x="7855" y="5454"/>
                </a:cubicBezTo>
                <a:close/>
                <a:moveTo>
                  <a:pt x="367" y="7245"/>
                </a:moveTo>
                <a:cubicBezTo>
                  <a:pt x="163" y="7245"/>
                  <a:pt x="1" y="7408"/>
                  <a:pt x="1" y="7611"/>
                </a:cubicBezTo>
                <a:cubicBezTo>
                  <a:pt x="1" y="7855"/>
                  <a:pt x="163" y="8018"/>
                  <a:pt x="367" y="8018"/>
                </a:cubicBezTo>
                <a:lnTo>
                  <a:pt x="1954" y="8018"/>
                </a:lnTo>
                <a:cubicBezTo>
                  <a:pt x="2158" y="8018"/>
                  <a:pt x="2361" y="7855"/>
                  <a:pt x="2361" y="7611"/>
                </a:cubicBezTo>
                <a:cubicBezTo>
                  <a:pt x="2361" y="7408"/>
                  <a:pt x="2158" y="7245"/>
                  <a:pt x="1954" y="7245"/>
                </a:cubicBezTo>
                <a:close/>
                <a:moveTo>
                  <a:pt x="3704" y="7245"/>
                </a:moveTo>
                <a:cubicBezTo>
                  <a:pt x="3501" y="7245"/>
                  <a:pt x="3338" y="7408"/>
                  <a:pt x="3338" y="7611"/>
                </a:cubicBezTo>
                <a:cubicBezTo>
                  <a:pt x="3338" y="7855"/>
                  <a:pt x="3501" y="8018"/>
                  <a:pt x="3704" y="8018"/>
                </a:cubicBezTo>
                <a:lnTo>
                  <a:pt x="7855" y="8018"/>
                </a:lnTo>
                <a:cubicBezTo>
                  <a:pt x="8059" y="8018"/>
                  <a:pt x="8222" y="7855"/>
                  <a:pt x="8222" y="7611"/>
                </a:cubicBezTo>
                <a:cubicBezTo>
                  <a:pt x="8222" y="7408"/>
                  <a:pt x="8059" y="7245"/>
                  <a:pt x="7855" y="7245"/>
                </a:cubicBezTo>
                <a:close/>
                <a:moveTo>
                  <a:pt x="14204" y="8751"/>
                </a:moveTo>
                <a:cubicBezTo>
                  <a:pt x="13960" y="8751"/>
                  <a:pt x="13756" y="8954"/>
                  <a:pt x="13756" y="9198"/>
                </a:cubicBezTo>
                <a:cubicBezTo>
                  <a:pt x="13756" y="9442"/>
                  <a:pt x="13960" y="9646"/>
                  <a:pt x="14204" y="9646"/>
                </a:cubicBezTo>
                <a:cubicBezTo>
                  <a:pt x="14448" y="9646"/>
                  <a:pt x="14652" y="9442"/>
                  <a:pt x="14652" y="9198"/>
                </a:cubicBezTo>
                <a:cubicBezTo>
                  <a:pt x="14652" y="8954"/>
                  <a:pt x="14448" y="8751"/>
                  <a:pt x="14204" y="8751"/>
                </a:cubicBezTo>
                <a:close/>
                <a:moveTo>
                  <a:pt x="15547" y="8751"/>
                </a:moveTo>
                <a:cubicBezTo>
                  <a:pt x="15303" y="8751"/>
                  <a:pt x="15099" y="8954"/>
                  <a:pt x="15099" y="9198"/>
                </a:cubicBezTo>
                <a:cubicBezTo>
                  <a:pt x="15099" y="9442"/>
                  <a:pt x="15303" y="9646"/>
                  <a:pt x="15547" y="9646"/>
                </a:cubicBezTo>
                <a:cubicBezTo>
                  <a:pt x="15791" y="9646"/>
                  <a:pt x="15995" y="9442"/>
                  <a:pt x="15995" y="9198"/>
                </a:cubicBezTo>
                <a:cubicBezTo>
                  <a:pt x="15995" y="8954"/>
                  <a:pt x="15791" y="8751"/>
                  <a:pt x="15547" y="8751"/>
                </a:cubicBezTo>
                <a:close/>
                <a:moveTo>
                  <a:pt x="16890" y="8751"/>
                </a:moveTo>
                <a:cubicBezTo>
                  <a:pt x="16646" y="8751"/>
                  <a:pt x="16442" y="8954"/>
                  <a:pt x="16442" y="9198"/>
                </a:cubicBezTo>
                <a:cubicBezTo>
                  <a:pt x="16442" y="9442"/>
                  <a:pt x="16646" y="9646"/>
                  <a:pt x="16890" y="9646"/>
                </a:cubicBezTo>
                <a:cubicBezTo>
                  <a:pt x="17134" y="9646"/>
                  <a:pt x="17338" y="9442"/>
                  <a:pt x="17338" y="9198"/>
                </a:cubicBezTo>
                <a:cubicBezTo>
                  <a:pt x="17338" y="8954"/>
                  <a:pt x="17134" y="8751"/>
                  <a:pt x="16890" y="8751"/>
                </a:cubicBezTo>
                <a:close/>
                <a:moveTo>
                  <a:pt x="18233" y="8751"/>
                </a:moveTo>
                <a:cubicBezTo>
                  <a:pt x="17989" y="8751"/>
                  <a:pt x="17785" y="8954"/>
                  <a:pt x="17785" y="9198"/>
                </a:cubicBezTo>
                <a:cubicBezTo>
                  <a:pt x="17785" y="9442"/>
                  <a:pt x="17989" y="9646"/>
                  <a:pt x="18233" y="9646"/>
                </a:cubicBezTo>
                <a:cubicBezTo>
                  <a:pt x="18477" y="9646"/>
                  <a:pt x="18681" y="9442"/>
                  <a:pt x="18681" y="9198"/>
                </a:cubicBezTo>
                <a:cubicBezTo>
                  <a:pt x="18681" y="8954"/>
                  <a:pt x="18477" y="8751"/>
                  <a:pt x="18233" y="8751"/>
                </a:cubicBezTo>
                <a:close/>
                <a:moveTo>
                  <a:pt x="19576" y="8751"/>
                </a:moveTo>
                <a:cubicBezTo>
                  <a:pt x="19332" y="8751"/>
                  <a:pt x="19128" y="8954"/>
                  <a:pt x="19128" y="9198"/>
                </a:cubicBezTo>
                <a:cubicBezTo>
                  <a:pt x="19128" y="9442"/>
                  <a:pt x="19332" y="9646"/>
                  <a:pt x="19576" y="9646"/>
                </a:cubicBezTo>
                <a:cubicBezTo>
                  <a:pt x="19820" y="9646"/>
                  <a:pt x="20024" y="9442"/>
                  <a:pt x="20024" y="9198"/>
                </a:cubicBezTo>
                <a:cubicBezTo>
                  <a:pt x="20024" y="8954"/>
                  <a:pt x="19820" y="8751"/>
                  <a:pt x="19576" y="8751"/>
                </a:cubicBezTo>
                <a:close/>
                <a:moveTo>
                  <a:pt x="20919" y="8751"/>
                </a:moveTo>
                <a:cubicBezTo>
                  <a:pt x="20675" y="8751"/>
                  <a:pt x="20471" y="8954"/>
                  <a:pt x="20471" y="9198"/>
                </a:cubicBezTo>
                <a:cubicBezTo>
                  <a:pt x="20471" y="9442"/>
                  <a:pt x="20675" y="9646"/>
                  <a:pt x="20919" y="9646"/>
                </a:cubicBezTo>
                <a:cubicBezTo>
                  <a:pt x="21163" y="9646"/>
                  <a:pt x="21367" y="9442"/>
                  <a:pt x="21367" y="9198"/>
                </a:cubicBezTo>
                <a:cubicBezTo>
                  <a:pt x="21367" y="8954"/>
                  <a:pt x="21163" y="8751"/>
                  <a:pt x="20919" y="8751"/>
                </a:cubicBezTo>
                <a:close/>
                <a:moveTo>
                  <a:pt x="367" y="9035"/>
                </a:moveTo>
                <a:cubicBezTo>
                  <a:pt x="163" y="9035"/>
                  <a:pt x="1" y="9198"/>
                  <a:pt x="1" y="9402"/>
                </a:cubicBezTo>
                <a:cubicBezTo>
                  <a:pt x="1" y="9646"/>
                  <a:pt x="163" y="9809"/>
                  <a:pt x="367" y="9809"/>
                </a:cubicBezTo>
                <a:lnTo>
                  <a:pt x="1954" y="9809"/>
                </a:lnTo>
                <a:cubicBezTo>
                  <a:pt x="2158" y="9809"/>
                  <a:pt x="2361" y="9646"/>
                  <a:pt x="2361" y="9402"/>
                </a:cubicBezTo>
                <a:cubicBezTo>
                  <a:pt x="2361" y="9198"/>
                  <a:pt x="2158" y="9035"/>
                  <a:pt x="1954" y="9035"/>
                </a:cubicBezTo>
                <a:close/>
                <a:moveTo>
                  <a:pt x="8669" y="9035"/>
                </a:moveTo>
                <a:cubicBezTo>
                  <a:pt x="8425" y="9035"/>
                  <a:pt x="8262" y="9198"/>
                  <a:pt x="8262" y="9402"/>
                </a:cubicBezTo>
                <a:cubicBezTo>
                  <a:pt x="8262" y="9646"/>
                  <a:pt x="8425" y="9809"/>
                  <a:pt x="8669" y="9809"/>
                </a:cubicBezTo>
                <a:lnTo>
                  <a:pt x="12780" y="9809"/>
                </a:lnTo>
                <a:cubicBezTo>
                  <a:pt x="12983" y="9809"/>
                  <a:pt x="13146" y="9646"/>
                  <a:pt x="13146" y="9402"/>
                </a:cubicBezTo>
                <a:cubicBezTo>
                  <a:pt x="13146" y="9198"/>
                  <a:pt x="12983" y="9035"/>
                  <a:pt x="12780" y="9035"/>
                </a:cubicBezTo>
                <a:close/>
                <a:moveTo>
                  <a:pt x="367" y="10826"/>
                </a:moveTo>
                <a:cubicBezTo>
                  <a:pt x="163" y="10826"/>
                  <a:pt x="1" y="10989"/>
                  <a:pt x="1" y="11233"/>
                </a:cubicBezTo>
                <a:cubicBezTo>
                  <a:pt x="1" y="11437"/>
                  <a:pt x="163" y="11599"/>
                  <a:pt x="367" y="11599"/>
                </a:cubicBezTo>
                <a:lnTo>
                  <a:pt x="1954" y="11599"/>
                </a:lnTo>
                <a:cubicBezTo>
                  <a:pt x="2158" y="11599"/>
                  <a:pt x="2361" y="11437"/>
                  <a:pt x="2361" y="11233"/>
                </a:cubicBezTo>
                <a:cubicBezTo>
                  <a:pt x="2361" y="10989"/>
                  <a:pt x="2158" y="10826"/>
                  <a:pt x="1954" y="10826"/>
                </a:cubicBezTo>
                <a:close/>
                <a:moveTo>
                  <a:pt x="8669" y="10826"/>
                </a:moveTo>
                <a:cubicBezTo>
                  <a:pt x="8425" y="10826"/>
                  <a:pt x="8262" y="10989"/>
                  <a:pt x="8262" y="11233"/>
                </a:cubicBezTo>
                <a:cubicBezTo>
                  <a:pt x="8262" y="11437"/>
                  <a:pt x="8425" y="11599"/>
                  <a:pt x="8669" y="11599"/>
                </a:cubicBezTo>
                <a:lnTo>
                  <a:pt x="12780" y="11599"/>
                </a:lnTo>
                <a:cubicBezTo>
                  <a:pt x="12983" y="11599"/>
                  <a:pt x="13146" y="11437"/>
                  <a:pt x="13146" y="11233"/>
                </a:cubicBezTo>
                <a:cubicBezTo>
                  <a:pt x="13146" y="10989"/>
                  <a:pt x="12983" y="10826"/>
                  <a:pt x="12780" y="10826"/>
                </a:cubicBezTo>
                <a:close/>
                <a:moveTo>
                  <a:pt x="14204" y="12454"/>
                </a:moveTo>
                <a:cubicBezTo>
                  <a:pt x="13960" y="12454"/>
                  <a:pt x="13756" y="12658"/>
                  <a:pt x="13756" y="12902"/>
                </a:cubicBezTo>
                <a:cubicBezTo>
                  <a:pt x="13756" y="13146"/>
                  <a:pt x="13960" y="13349"/>
                  <a:pt x="14204" y="13349"/>
                </a:cubicBezTo>
                <a:cubicBezTo>
                  <a:pt x="14448" y="13349"/>
                  <a:pt x="14652" y="13146"/>
                  <a:pt x="14652" y="12902"/>
                </a:cubicBezTo>
                <a:cubicBezTo>
                  <a:pt x="14652" y="12658"/>
                  <a:pt x="14448" y="12454"/>
                  <a:pt x="14204" y="12454"/>
                </a:cubicBezTo>
                <a:close/>
                <a:moveTo>
                  <a:pt x="15547" y="12454"/>
                </a:moveTo>
                <a:cubicBezTo>
                  <a:pt x="15303" y="12454"/>
                  <a:pt x="15099" y="12658"/>
                  <a:pt x="15099" y="12902"/>
                </a:cubicBezTo>
                <a:cubicBezTo>
                  <a:pt x="15099" y="13146"/>
                  <a:pt x="15303" y="13349"/>
                  <a:pt x="15547" y="13349"/>
                </a:cubicBezTo>
                <a:cubicBezTo>
                  <a:pt x="15791" y="13349"/>
                  <a:pt x="15995" y="13146"/>
                  <a:pt x="15995" y="12902"/>
                </a:cubicBezTo>
                <a:cubicBezTo>
                  <a:pt x="15995" y="12658"/>
                  <a:pt x="15791" y="12454"/>
                  <a:pt x="15547" y="12454"/>
                </a:cubicBezTo>
                <a:close/>
                <a:moveTo>
                  <a:pt x="16890" y="12454"/>
                </a:moveTo>
                <a:cubicBezTo>
                  <a:pt x="16646" y="12454"/>
                  <a:pt x="16442" y="12658"/>
                  <a:pt x="16442" y="12902"/>
                </a:cubicBezTo>
                <a:cubicBezTo>
                  <a:pt x="16442" y="13146"/>
                  <a:pt x="16646" y="13349"/>
                  <a:pt x="16890" y="13349"/>
                </a:cubicBezTo>
                <a:cubicBezTo>
                  <a:pt x="17134" y="13349"/>
                  <a:pt x="17338" y="13146"/>
                  <a:pt x="17338" y="12902"/>
                </a:cubicBezTo>
                <a:cubicBezTo>
                  <a:pt x="17338" y="12658"/>
                  <a:pt x="17134" y="12454"/>
                  <a:pt x="16890" y="12454"/>
                </a:cubicBezTo>
                <a:close/>
                <a:moveTo>
                  <a:pt x="18233" y="12454"/>
                </a:moveTo>
                <a:cubicBezTo>
                  <a:pt x="17989" y="12454"/>
                  <a:pt x="17785" y="12658"/>
                  <a:pt x="17785" y="12902"/>
                </a:cubicBezTo>
                <a:cubicBezTo>
                  <a:pt x="17785" y="13146"/>
                  <a:pt x="17989" y="13349"/>
                  <a:pt x="18233" y="13349"/>
                </a:cubicBezTo>
                <a:cubicBezTo>
                  <a:pt x="18477" y="13349"/>
                  <a:pt x="18681" y="13146"/>
                  <a:pt x="18681" y="12902"/>
                </a:cubicBezTo>
                <a:cubicBezTo>
                  <a:pt x="18681" y="12658"/>
                  <a:pt x="18477" y="12454"/>
                  <a:pt x="18233" y="12454"/>
                </a:cubicBezTo>
                <a:close/>
                <a:moveTo>
                  <a:pt x="19576" y="12454"/>
                </a:moveTo>
                <a:cubicBezTo>
                  <a:pt x="19332" y="12454"/>
                  <a:pt x="19128" y="12658"/>
                  <a:pt x="19128" y="12902"/>
                </a:cubicBezTo>
                <a:cubicBezTo>
                  <a:pt x="19128" y="13146"/>
                  <a:pt x="19332" y="13349"/>
                  <a:pt x="19576" y="13349"/>
                </a:cubicBezTo>
                <a:cubicBezTo>
                  <a:pt x="19820" y="13349"/>
                  <a:pt x="20024" y="13146"/>
                  <a:pt x="20024" y="12902"/>
                </a:cubicBezTo>
                <a:cubicBezTo>
                  <a:pt x="20024" y="12658"/>
                  <a:pt x="19820" y="12454"/>
                  <a:pt x="19576" y="12454"/>
                </a:cubicBezTo>
                <a:close/>
                <a:moveTo>
                  <a:pt x="20919" y="12454"/>
                </a:moveTo>
                <a:cubicBezTo>
                  <a:pt x="20675" y="12454"/>
                  <a:pt x="20471" y="12658"/>
                  <a:pt x="20471" y="12902"/>
                </a:cubicBezTo>
                <a:cubicBezTo>
                  <a:pt x="20471" y="13146"/>
                  <a:pt x="20675" y="13349"/>
                  <a:pt x="20919" y="13349"/>
                </a:cubicBezTo>
                <a:cubicBezTo>
                  <a:pt x="21163" y="13349"/>
                  <a:pt x="21367" y="13146"/>
                  <a:pt x="21367" y="12902"/>
                </a:cubicBezTo>
                <a:cubicBezTo>
                  <a:pt x="21367" y="12658"/>
                  <a:pt x="21163" y="12454"/>
                  <a:pt x="20919" y="12454"/>
                </a:cubicBezTo>
                <a:close/>
                <a:moveTo>
                  <a:pt x="367" y="12617"/>
                </a:moveTo>
                <a:cubicBezTo>
                  <a:pt x="163" y="12617"/>
                  <a:pt x="1" y="12780"/>
                  <a:pt x="1" y="13024"/>
                </a:cubicBezTo>
                <a:cubicBezTo>
                  <a:pt x="1" y="13227"/>
                  <a:pt x="163" y="13390"/>
                  <a:pt x="367" y="13390"/>
                </a:cubicBezTo>
                <a:lnTo>
                  <a:pt x="1954" y="13390"/>
                </a:lnTo>
                <a:cubicBezTo>
                  <a:pt x="2158" y="13390"/>
                  <a:pt x="2361" y="13227"/>
                  <a:pt x="2361" y="13024"/>
                </a:cubicBezTo>
                <a:cubicBezTo>
                  <a:pt x="2361" y="12780"/>
                  <a:pt x="2158" y="12617"/>
                  <a:pt x="1954" y="12617"/>
                </a:cubicBezTo>
                <a:close/>
                <a:moveTo>
                  <a:pt x="8669" y="12617"/>
                </a:moveTo>
                <a:cubicBezTo>
                  <a:pt x="8425" y="12617"/>
                  <a:pt x="8262" y="12780"/>
                  <a:pt x="8262" y="13024"/>
                </a:cubicBezTo>
                <a:cubicBezTo>
                  <a:pt x="8262" y="13227"/>
                  <a:pt x="8425" y="13390"/>
                  <a:pt x="8669" y="13390"/>
                </a:cubicBezTo>
                <a:lnTo>
                  <a:pt x="12780" y="13390"/>
                </a:lnTo>
                <a:cubicBezTo>
                  <a:pt x="12983" y="13390"/>
                  <a:pt x="13146" y="13227"/>
                  <a:pt x="13146" y="13024"/>
                </a:cubicBezTo>
                <a:cubicBezTo>
                  <a:pt x="13146" y="12780"/>
                  <a:pt x="12983" y="12617"/>
                  <a:pt x="12780" y="1261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7"/>
          <p:cNvSpPr/>
          <p:nvPr/>
        </p:nvSpPr>
        <p:spPr>
          <a:xfrm>
            <a:off x="6605955" y="4171222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7" y="82"/>
                </a:moveTo>
                <a:cubicBezTo>
                  <a:pt x="163" y="82"/>
                  <a:pt x="1" y="245"/>
                  <a:pt x="1" y="489"/>
                </a:cubicBezTo>
                <a:cubicBezTo>
                  <a:pt x="1" y="692"/>
                  <a:pt x="163" y="855"/>
                  <a:pt x="367" y="855"/>
                </a:cubicBezTo>
                <a:lnTo>
                  <a:pt x="1954" y="855"/>
                </a:lnTo>
                <a:cubicBezTo>
                  <a:pt x="2158" y="855"/>
                  <a:pt x="2361" y="692"/>
                  <a:pt x="2361" y="489"/>
                </a:cubicBezTo>
                <a:cubicBezTo>
                  <a:pt x="2361" y="245"/>
                  <a:pt x="2158" y="82"/>
                  <a:pt x="1954" y="82"/>
                </a:cubicBezTo>
                <a:close/>
                <a:moveTo>
                  <a:pt x="3704" y="82"/>
                </a:moveTo>
                <a:cubicBezTo>
                  <a:pt x="3501" y="82"/>
                  <a:pt x="3338" y="245"/>
                  <a:pt x="3338" y="489"/>
                </a:cubicBezTo>
                <a:cubicBezTo>
                  <a:pt x="3338" y="692"/>
                  <a:pt x="3501" y="855"/>
                  <a:pt x="3704" y="855"/>
                </a:cubicBezTo>
                <a:lnTo>
                  <a:pt x="7855" y="855"/>
                </a:lnTo>
                <a:cubicBezTo>
                  <a:pt x="8059" y="855"/>
                  <a:pt x="8222" y="692"/>
                  <a:pt x="8222" y="489"/>
                </a:cubicBezTo>
                <a:cubicBezTo>
                  <a:pt x="8222" y="245"/>
                  <a:pt x="8059" y="82"/>
                  <a:pt x="7855" y="82"/>
                </a:cubicBezTo>
                <a:close/>
                <a:moveTo>
                  <a:pt x="9605" y="0"/>
                </a:moveTo>
                <a:cubicBezTo>
                  <a:pt x="9361" y="0"/>
                  <a:pt x="9158" y="204"/>
                  <a:pt x="9158" y="489"/>
                </a:cubicBezTo>
                <a:cubicBezTo>
                  <a:pt x="9158" y="733"/>
                  <a:pt x="9361" y="936"/>
                  <a:pt x="9605" y="936"/>
                </a:cubicBezTo>
                <a:cubicBezTo>
                  <a:pt x="9849" y="936"/>
                  <a:pt x="10053" y="733"/>
                  <a:pt x="10053" y="489"/>
                </a:cubicBezTo>
                <a:cubicBezTo>
                  <a:pt x="10053" y="204"/>
                  <a:pt x="9849" y="0"/>
                  <a:pt x="9605" y="0"/>
                </a:cubicBezTo>
                <a:close/>
                <a:moveTo>
                  <a:pt x="10948" y="0"/>
                </a:moveTo>
                <a:cubicBezTo>
                  <a:pt x="10704" y="0"/>
                  <a:pt x="10501" y="204"/>
                  <a:pt x="10501" y="489"/>
                </a:cubicBezTo>
                <a:cubicBezTo>
                  <a:pt x="10501" y="733"/>
                  <a:pt x="10704" y="936"/>
                  <a:pt x="10948" y="936"/>
                </a:cubicBezTo>
                <a:cubicBezTo>
                  <a:pt x="11192" y="936"/>
                  <a:pt x="11396" y="733"/>
                  <a:pt x="11396" y="489"/>
                </a:cubicBezTo>
                <a:cubicBezTo>
                  <a:pt x="11396" y="204"/>
                  <a:pt x="11192" y="0"/>
                  <a:pt x="10948" y="0"/>
                </a:cubicBezTo>
                <a:close/>
                <a:moveTo>
                  <a:pt x="12291" y="0"/>
                </a:moveTo>
                <a:cubicBezTo>
                  <a:pt x="12047" y="0"/>
                  <a:pt x="11844" y="204"/>
                  <a:pt x="11844" y="489"/>
                </a:cubicBezTo>
                <a:cubicBezTo>
                  <a:pt x="11844" y="733"/>
                  <a:pt x="12047" y="936"/>
                  <a:pt x="12291" y="936"/>
                </a:cubicBezTo>
                <a:cubicBezTo>
                  <a:pt x="12535" y="936"/>
                  <a:pt x="12739" y="733"/>
                  <a:pt x="12739" y="489"/>
                </a:cubicBezTo>
                <a:cubicBezTo>
                  <a:pt x="12739" y="204"/>
                  <a:pt x="12535" y="0"/>
                  <a:pt x="12291" y="0"/>
                </a:cubicBezTo>
                <a:close/>
                <a:moveTo>
                  <a:pt x="13634" y="0"/>
                </a:moveTo>
                <a:cubicBezTo>
                  <a:pt x="13390" y="0"/>
                  <a:pt x="13187" y="204"/>
                  <a:pt x="13187" y="489"/>
                </a:cubicBezTo>
                <a:cubicBezTo>
                  <a:pt x="13187" y="733"/>
                  <a:pt x="13390" y="936"/>
                  <a:pt x="13634" y="936"/>
                </a:cubicBezTo>
                <a:cubicBezTo>
                  <a:pt x="13878" y="936"/>
                  <a:pt x="14082" y="733"/>
                  <a:pt x="14082" y="489"/>
                </a:cubicBezTo>
                <a:cubicBezTo>
                  <a:pt x="14082" y="204"/>
                  <a:pt x="13878" y="0"/>
                  <a:pt x="13634" y="0"/>
                </a:cubicBezTo>
                <a:close/>
                <a:moveTo>
                  <a:pt x="14977" y="0"/>
                </a:moveTo>
                <a:cubicBezTo>
                  <a:pt x="14733" y="0"/>
                  <a:pt x="14530" y="204"/>
                  <a:pt x="14530" y="489"/>
                </a:cubicBezTo>
                <a:cubicBezTo>
                  <a:pt x="14530" y="733"/>
                  <a:pt x="14733" y="936"/>
                  <a:pt x="14977" y="936"/>
                </a:cubicBezTo>
                <a:cubicBezTo>
                  <a:pt x="15221" y="936"/>
                  <a:pt x="15425" y="733"/>
                  <a:pt x="15425" y="489"/>
                </a:cubicBezTo>
                <a:cubicBezTo>
                  <a:pt x="15425" y="204"/>
                  <a:pt x="15221" y="0"/>
                  <a:pt x="14977" y="0"/>
                </a:cubicBezTo>
                <a:close/>
                <a:moveTo>
                  <a:pt x="16320" y="0"/>
                </a:moveTo>
                <a:cubicBezTo>
                  <a:pt x="16076" y="0"/>
                  <a:pt x="15873" y="204"/>
                  <a:pt x="15873" y="489"/>
                </a:cubicBezTo>
                <a:cubicBezTo>
                  <a:pt x="15873" y="733"/>
                  <a:pt x="16076" y="936"/>
                  <a:pt x="16320" y="936"/>
                </a:cubicBezTo>
                <a:cubicBezTo>
                  <a:pt x="16564" y="936"/>
                  <a:pt x="16768" y="733"/>
                  <a:pt x="16768" y="489"/>
                </a:cubicBezTo>
                <a:cubicBezTo>
                  <a:pt x="16768" y="204"/>
                  <a:pt x="16564" y="0"/>
                  <a:pt x="16320" y="0"/>
                </a:cubicBezTo>
                <a:close/>
                <a:moveTo>
                  <a:pt x="367" y="1872"/>
                </a:moveTo>
                <a:cubicBezTo>
                  <a:pt x="163" y="1872"/>
                  <a:pt x="1" y="2035"/>
                  <a:pt x="1" y="2279"/>
                </a:cubicBezTo>
                <a:cubicBezTo>
                  <a:pt x="1" y="2483"/>
                  <a:pt x="163" y="2646"/>
                  <a:pt x="367" y="2646"/>
                </a:cubicBezTo>
                <a:lnTo>
                  <a:pt x="1954" y="2646"/>
                </a:lnTo>
                <a:cubicBezTo>
                  <a:pt x="2158" y="2646"/>
                  <a:pt x="2361" y="2483"/>
                  <a:pt x="2361" y="2279"/>
                </a:cubicBezTo>
                <a:cubicBezTo>
                  <a:pt x="2361" y="2035"/>
                  <a:pt x="2158" y="1872"/>
                  <a:pt x="1954" y="1872"/>
                </a:cubicBezTo>
                <a:close/>
                <a:moveTo>
                  <a:pt x="3704" y="1872"/>
                </a:moveTo>
                <a:cubicBezTo>
                  <a:pt x="3501" y="1872"/>
                  <a:pt x="3338" y="2035"/>
                  <a:pt x="3338" y="2279"/>
                </a:cubicBezTo>
                <a:cubicBezTo>
                  <a:pt x="3338" y="2483"/>
                  <a:pt x="3501" y="2646"/>
                  <a:pt x="3704" y="2646"/>
                </a:cubicBezTo>
                <a:lnTo>
                  <a:pt x="7855" y="2646"/>
                </a:lnTo>
                <a:cubicBezTo>
                  <a:pt x="8059" y="2646"/>
                  <a:pt x="8222" y="2483"/>
                  <a:pt x="8222" y="2279"/>
                </a:cubicBezTo>
                <a:cubicBezTo>
                  <a:pt x="8222" y="2035"/>
                  <a:pt x="8059" y="1872"/>
                  <a:pt x="7855" y="1872"/>
                </a:cubicBezTo>
                <a:close/>
                <a:moveTo>
                  <a:pt x="367" y="3663"/>
                </a:moveTo>
                <a:cubicBezTo>
                  <a:pt x="163" y="3663"/>
                  <a:pt x="1" y="3867"/>
                  <a:pt x="1" y="4070"/>
                </a:cubicBezTo>
                <a:cubicBezTo>
                  <a:pt x="1" y="4274"/>
                  <a:pt x="163" y="4436"/>
                  <a:pt x="367" y="4436"/>
                </a:cubicBezTo>
                <a:lnTo>
                  <a:pt x="1954" y="4436"/>
                </a:lnTo>
                <a:cubicBezTo>
                  <a:pt x="2158" y="4436"/>
                  <a:pt x="2361" y="4274"/>
                  <a:pt x="2361" y="4070"/>
                </a:cubicBezTo>
                <a:cubicBezTo>
                  <a:pt x="2361" y="3867"/>
                  <a:pt x="2158" y="3663"/>
                  <a:pt x="1954" y="3663"/>
                </a:cubicBezTo>
                <a:close/>
                <a:moveTo>
                  <a:pt x="3704" y="3663"/>
                </a:moveTo>
                <a:cubicBezTo>
                  <a:pt x="3501" y="3663"/>
                  <a:pt x="3338" y="3867"/>
                  <a:pt x="3338" y="4070"/>
                </a:cubicBezTo>
                <a:cubicBezTo>
                  <a:pt x="3338" y="4274"/>
                  <a:pt x="3501" y="4436"/>
                  <a:pt x="3704" y="4436"/>
                </a:cubicBezTo>
                <a:lnTo>
                  <a:pt x="7855" y="4436"/>
                </a:lnTo>
                <a:cubicBezTo>
                  <a:pt x="8059" y="4436"/>
                  <a:pt x="8222" y="4274"/>
                  <a:pt x="8222" y="4070"/>
                </a:cubicBezTo>
                <a:cubicBezTo>
                  <a:pt x="8222" y="3867"/>
                  <a:pt x="8059" y="3663"/>
                  <a:pt x="7855" y="3663"/>
                </a:cubicBezTo>
                <a:close/>
                <a:moveTo>
                  <a:pt x="9605" y="3622"/>
                </a:moveTo>
                <a:cubicBezTo>
                  <a:pt x="9361" y="3622"/>
                  <a:pt x="9158" y="3826"/>
                  <a:pt x="9158" y="4070"/>
                </a:cubicBezTo>
                <a:cubicBezTo>
                  <a:pt x="9158" y="4314"/>
                  <a:pt x="9361" y="4518"/>
                  <a:pt x="9605" y="4518"/>
                </a:cubicBezTo>
                <a:cubicBezTo>
                  <a:pt x="9849" y="4518"/>
                  <a:pt x="10053" y="4314"/>
                  <a:pt x="10053" y="4070"/>
                </a:cubicBezTo>
                <a:cubicBezTo>
                  <a:pt x="10053" y="3826"/>
                  <a:pt x="9849" y="3622"/>
                  <a:pt x="9605" y="3622"/>
                </a:cubicBezTo>
                <a:close/>
                <a:moveTo>
                  <a:pt x="10948" y="3622"/>
                </a:moveTo>
                <a:cubicBezTo>
                  <a:pt x="10704" y="3622"/>
                  <a:pt x="10501" y="3826"/>
                  <a:pt x="10501" y="4070"/>
                </a:cubicBezTo>
                <a:cubicBezTo>
                  <a:pt x="10501" y="4314"/>
                  <a:pt x="10704" y="4518"/>
                  <a:pt x="10948" y="4518"/>
                </a:cubicBezTo>
                <a:cubicBezTo>
                  <a:pt x="11192" y="4518"/>
                  <a:pt x="11396" y="4314"/>
                  <a:pt x="11396" y="4070"/>
                </a:cubicBezTo>
                <a:cubicBezTo>
                  <a:pt x="11396" y="3826"/>
                  <a:pt x="11192" y="3622"/>
                  <a:pt x="10948" y="3622"/>
                </a:cubicBezTo>
                <a:close/>
                <a:moveTo>
                  <a:pt x="12291" y="3622"/>
                </a:moveTo>
                <a:cubicBezTo>
                  <a:pt x="12047" y="3622"/>
                  <a:pt x="11844" y="3826"/>
                  <a:pt x="11844" y="4070"/>
                </a:cubicBezTo>
                <a:cubicBezTo>
                  <a:pt x="11844" y="4314"/>
                  <a:pt x="12047" y="4518"/>
                  <a:pt x="12291" y="4518"/>
                </a:cubicBezTo>
                <a:cubicBezTo>
                  <a:pt x="12535" y="4518"/>
                  <a:pt x="12739" y="4314"/>
                  <a:pt x="12739" y="4070"/>
                </a:cubicBezTo>
                <a:cubicBezTo>
                  <a:pt x="12739" y="3826"/>
                  <a:pt x="12535" y="3622"/>
                  <a:pt x="12291" y="3622"/>
                </a:cubicBezTo>
                <a:close/>
                <a:moveTo>
                  <a:pt x="13634" y="3622"/>
                </a:moveTo>
                <a:cubicBezTo>
                  <a:pt x="13390" y="3622"/>
                  <a:pt x="13187" y="3826"/>
                  <a:pt x="13187" y="4070"/>
                </a:cubicBezTo>
                <a:cubicBezTo>
                  <a:pt x="13187" y="4314"/>
                  <a:pt x="13390" y="4518"/>
                  <a:pt x="13634" y="4518"/>
                </a:cubicBezTo>
                <a:cubicBezTo>
                  <a:pt x="13878" y="4518"/>
                  <a:pt x="14082" y="4314"/>
                  <a:pt x="14082" y="4070"/>
                </a:cubicBezTo>
                <a:cubicBezTo>
                  <a:pt x="14082" y="3826"/>
                  <a:pt x="13878" y="3622"/>
                  <a:pt x="13634" y="3622"/>
                </a:cubicBezTo>
                <a:close/>
                <a:moveTo>
                  <a:pt x="14977" y="3622"/>
                </a:moveTo>
                <a:cubicBezTo>
                  <a:pt x="14733" y="3622"/>
                  <a:pt x="14530" y="3826"/>
                  <a:pt x="14530" y="4070"/>
                </a:cubicBezTo>
                <a:cubicBezTo>
                  <a:pt x="14530" y="4314"/>
                  <a:pt x="14733" y="4518"/>
                  <a:pt x="14977" y="4518"/>
                </a:cubicBezTo>
                <a:cubicBezTo>
                  <a:pt x="15221" y="4518"/>
                  <a:pt x="15425" y="4314"/>
                  <a:pt x="15425" y="4070"/>
                </a:cubicBezTo>
                <a:cubicBezTo>
                  <a:pt x="15425" y="3826"/>
                  <a:pt x="15221" y="3622"/>
                  <a:pt x="14977" y="3622"/>
                </a:cubicBezTo>
                <a:close/>
                <a:moveTo>
                  <a:pt x="16320" y="3622"/>
                </a:moveTo>
                <a:cubicBezTo>
                  <a:pt x="16076" y="3622"/>
                  <a:pt x="15873" y="3826"/>
                  <a:pt x="15873" y="4070"/>
                </a:cubicBezTo>
                <a:cubicBezTo>
                  <a:pt x="15873" y="4314"/>
                  <a:pt x="16076" y="4518"/>
                  <a:pt x="16320" y="4518"/>
                </a:cubicBezTo>
                <a:cubicBezTo>
                  <a:pt x="16564" y="4518"/>
                  <a:pt x="16768" y="4314"/>
                  <a:pt x="16768" y="4070"/>
                </a:cubicBezTo>
                <a:cubicBezTo>
                  <a:pt x="16768" y="3826"/>
                  <a:pt x="16564" y="3622"/>
                  <a:pt x="16320" y="3622"/>
                </a:cubicBezTo>
                <a:close/>
                <a:moveTo>
                  <a:pt x="367" y="5454"/>
                </a:moveTo>
                <a:cubicBezTo>
                  <a:pt x="163" y="5454"/>
                  <a:pt x="1" y="5657"/>
                  <a:pt x="1" y="5861"/>
                </a:cubicBezTo>
                <a:cubicBezTo>
                  <a:pt x="1" y="6064"/>
                  <a:pt x="163" y="6227"/>
                  <a:pt x="367" y="6227"/>
                </a:cubicBezTo>
                <a:lnTo>
                  <a:pt x="1954" y="6227"/>
                </a:lnTo>
                <a:cubicBezTo>
                  <a:pt x="2158" y="6227"/>
                  <a:pt x="2361" y="6064"/>
                  <a:pt x="2361" y="5861"/>
                </a:cubicBezTo>
                <a:cubicBezTo>
                  <a:pt x="2361" y="5657"/>
                  <a:pt x="2158" y="5454"/>
                  <a:pt x="1954" y="5454"/>
                </a:cubicBezTo>
                <a:close/>
                <a:moveTo>
                  <a:pt x="3704" y="5454"/>
                </a:moveTo>
                <a:cubicBezTo>
                  <a:pt x="3501" y="5454"/>
                  <a:pt x="3338" y="5657"/>
                  <a:pt x="3338" y="5861"/>
                </a:cubicBezTo>
                <a:cubicBezTo>
                  <a:pt x="3338" y="6064"/>
                  <a:pt x="3501" y="6227"/>
                  <a:pt x="3704" y="6227"/>
                </a:cubicBezTo>
                <a:lnTo>
                  <a:pt x="7855" y="6227"/>
                </a:lnTo>
                <a:cubicBezTo>
                  <a:pt x="8059" y="6227"/>
                  <a:pt x="8222" y="6064"/>
                  <a:pt x="8222" y="5861"/>
                </a:cubicBezTo>
                <a:cubicBezTo>
                  <a:pt x="8222" y="5657"/>
                  <a:pt x="8059" y="5454"/>
                  <a:pt x="7855" y="5454"/>
                </a:cubicBezTo>
                <a:close/>
                <a:moveTo>
                  <a:pt x="367" y="7285"/>
                </a:moveTo>
                <a:cubicBezTo>
                  <a:pt x="163" y="7285"/>
                  <a:pt x="1" y="7448"/>
                  <a:pt x="1" y="7651"/>
                </a:cubicBezTo>
                <a:cubicBezTo>
                  <a:pt x="1" y="7855"/>
                  <a:pt x="163" y="8058"/>
                  <a:pt x="367" y="8058"/>
                </a:cubicBezTo>
                <a:lnTo>
                  <a:pt x="1954" y="8058"/>
                </a:lnTo>
                <a:cubicBezTo>
                  <a:pt x="2158" y="8058"/>
                  <a:pt x="2361" y="7855"/>
                  <a:pt x="2361" y="7651"/>
                </a:cubicBezTo>
                <a:cubicBezTo>
                  <a:pt x="2361" y="7448"/>
                  <a:pt x="2158" y="7285"/>
                  <a:pt x="1954" y="7285"/>
                </a:cubicBezTo>
                <a:close/>
                <a:moveTo>
                  <a:pt x="3704" y="7285"/>
                </a:moveTo>
                <a:cubicBezTo>
                  <a:pt x="3501" y="7285"/>
                  <a:pt x="3338" y="7448"/>
                  <a:pt x="3338" y="7651"/>
                </a:cubicBezTo>
                <a:cubicBezTo>
                  <a:pt x="3338" y="7855"/>
                  <a:pt x="3501" y="8058"/>
                  <a:pt x="3704" y="8058"/>
                </a:cubicBezTo>
                <a:lnTo>
                  <a:pt x="7855" y="8058"/>
                </a:lnTo>
                <a:cubicBezTo>
                  <a:pt x="8059" y="8058"/>
                  <a:pt x="8222" y="7855"/>
                  <a:pt x="8222" y="7651"/>
                </a:cubicBezTo>
                <a:cubicBezTo>
                  <a:pt x="8222" y="7448"/>
                  <a:pt x="8059" y="7285"/>
                  <a:pt x="7855" y="7285"/>
                </a:cubicBezTo>
                <a:close/>
                <a:moveTo>
                  <a:pt x="14204" y="8791"/>
                </a:moveTo>
                <a:cubicBezTo>
                  <a:pt x="13960" y="8791"/>
                  <a:pt x="13756" y="8994"/>
                  <a:pt x="13756" y="9239"/>
                </a:cubicBezTo>
                <a:cubicBezTo>
                  <a:pt x="13756" y="9483"/>
                  <a:pt x="13960" y="9686"/>
                  <a:pt x="14204" y="9686"/>
                </a:cubicBezTo>
                <a:cubicBezTo>
                  <a:pt x="14448" y="9686"/>
                  <a:pt x="14652" y="9483"/>
                  <a:pt x="14652" y="9239"/>
                </a:cubicBezTo>
                <a:cubicBezTo>
                  <a:pt x="14652" y="8994"/>
                  <a:pt x="14448" y="8791"/>
                  <a:pt x="14204" y="8791"/>
                </a:cubicBezTo>
                <a:close/>
                <a:moveTo>
                  <a:pt x="15547" y="8791"/>
                </a:moveTo>
                <a:cubicBezTo>
                  <a:pt x="15303" y="8791"/>
                  <a:pt x="15099" y="8994"/>
                  <a:pt x="15099" y="9239"/>
                </a:cubicBezTo>
                <a:cubicBezTo>
                  <a:pt x="15099" y="9483"/>
                  <a:pt x="15303" y="9686"/>
                  <a:pt x="15547" y="9686"/>
                </a:cubicBezTo>
                <a:cubicBezTo>
                  <a:pt x="15791" y="9686"/>
                  <a:pt x="15995" y="9483"/>
                  <a:pt x="15995" y="9239"/>
                </a:cubicBezTo>
                <a:cubicBezTo>
                  <a:pt x="15995" y="8994"/>
                  <a:pt x="15791" y="8791"/>
                  <a:pt x="15547" y="8791"/>
                </a:cubicBezTo>
                <a:close/>
                <a:moveTo>
                  <a:pt x="16890" y="8791"/>
                </a:moveTo>
                <a:cubicBezTo>
                  <a:pt x="16646" y="8791"/>
                  <a:pt x="16442" y="8994"/>
                  <a:pt x="16442" y="9239"/>
                </a:cubicBezTo>
                <a:cubicBezTo>
                  <a:pt x="16442" y="9483"/>
                  <a:pt x="16646" y="9686"/>
                  <a:pt x="16890" y="9686"/>
                </a:cubicBezTo>
                <a:cubicBezTo>
                  <a:pt x="17134" y="9686"/>
                  <a:pt x="17338" y="9483"/>
                  <a:pt x="17338" y="9239"/>
                </a:cubicBezTo>
                <a:cubicBezTo>
                  <a:pt x="17338" y="8994"/>
                  <a:pt x="17134" y="8791"/>
                  <a:pt x="16890" y="8791"/>
                </a:cubicBezTo>
                <a:close/>
                <a:moveTo>
                  <a:pt x="18233" y="8791"/>
                </a:moveTo>
                <a:cubicBezTo>
                  <a:pt x="17989" y="8791"/>
                  <a:pt x="17785" y="8994"/>
                  <a:pt x="17785" y="9239"/>
                </a:cubicBezTo>
                <a:cubicBezTo>
                  <a:pt x="17785" y="9483"/>
                  <a:pt x="17989" y="9686"/>
                  <a:pt x="18233" y="9686"/>
                </a:cubicBezTo>
                <a:cubicBezTo>
                  <a:pt x="18477" y="9686"/>
                  <a:pt x="18681" y="9483"/>
                  <a:pt x="18681" y="9239"/>
                </a:cubicBezTo>
                <a:cubicBezTo>
                  <a:pt x="18681" y="8994"/>
                  <a:pt x="18477" y="8791"/>
                  <a:pt x="18233" y="8791"/>
                </a:cubicBezTo>
                <a:close/>
                <a:moveTo>
                  <a:pt x="19576" y="8791"/>
                </a:moveTo>
                <a:cubicBezTo>
                  <a:pt x="19332" y="8791"/>
                  <a:pt x="19128" y="8994"/>
                  <a:pt x="19128" y="9239"/>
                </a:cubicBezTo>
                <a:cubicBezTo>
                  <a:pt x="19128" y="9483"/>
                  <a:pt x="19332" y="9686"/>
                  <a:pt x="19576" y="9686"/>
                </a:cubicBezTo>
                <a:cubicBezTo>
                  <a:pt x="19820" y="9686"/>
                  <a:pt x="20024" y="9483"/>
                  <a:pt x="20024" y="9239"/>
                </a:cubicBezTo>
                <a:cubicBezTo>
                  <a:pt x="20024" y="8994"/>
                  <a:pt x="19820" y="8791"/>
                  <a:pt x="19576" y="8791"/>
                </a:cubicBezTo>
                <a:close/>
                <a:moveTo>
                  <a:pt x="20919" y="8791"/>
                </a:moveTo>
                <a:cubicBezTo>
                  <a:pt x="20675" y="8791"/>
                  <a:pt x="20471" y="8994"/>
                  <a:pt x="20471" y="9239"/>
                </a:cubicBezTo>
                <a:cubicBezTo>
                  <a:pt x="20471" y="9483"/>
                  <a:pt x="20675" y="9686"/>
                  <a:pt x="20919" y="9686"/>
                </a:cubicBezTo>
                <a:cubicBezTo>
                  <a:pt x="21163" y="9686"/>
                  <a:pt x="21367" y="9483"/>
                  <a:pt x="21367" y="9239"/>
                </a:cubicBezTo>
                <a:cubicBezTo>
                  <a:pt x="21367" y="8994"/>
                  <a:pt x="21163" y="8791"/>
                  <a:pt x="20919" y="8791"/>
                </a:cubicBezTo>
                <a:close/>
                <a:moveTo>
                  <a:pt x="367" y="9076"/>
                </a:moveTo>
                <a:cubicBezTo>
                  <a:pt x="163" y="9076"/>
                  <a:pt x="1" y="9239"/>
                  <a:pt x="1" y="9442"/>
                </a:cubicBezTo>
                <a:cubicBezTo>
                  <a:pt x="1" y="9646"/>
                  <a:pt x="163" y="9849"/>
                  <a:pt x="367" y="9849"/>
                </a:cubicBezTo>
                <a:lnTo>
                  <a:pt x="1954" y="9849"/>
                </a:lnTo>
                <a:cubicBezTo>
                  <a:pt x="2158" y="9849"/>
                  <a:pt x="2361" y="9646"/>
                  <a:pt x="2361" y="9442"/>
                </a:cubicBezTo>
                <a:cubicBezTo>
                  <a:pt x="2361" y="9239"/>
                  <a:pt x="2158" y="9076"/>
                  <a:pt x="1954" y="9076"/>
                </a:cubicBezTo>
                <a:close/>
                <a:moveTo>
                  <a:pt x="8669" y="9076"/>
                </a:moveTo>
                <a:cubicBezTo>
                  <a:pt x="8425" y="9076"/>
                  <a:pt x="8262" y="9239"/>
                  <a:pt x="8262" y="9442"/>
                </a:cubicBezTo>
                <a:cubicBezTo>
                  <a:pt x="8262" y="9646"/>
                  <a:pt x="8425" y="9849"/>
                  <a:pt x="8669" y="9849"/>
                </a:cubicBezTo>
                <a:lnTo>
                  <a:pt x="12780" y="9849"/>
                </a:lnTo>
                <a:cubicBezTo>
                  <a:pt x="12983" y="9849"/>
                  <a:pt x="13146" y="9646"/>
                  <a:pt x="13146" y="9442"/>
                </a:cubicBezTo>
                <a:cubicBezTo>
                  <a:pt x="13146" y="9239"/>
                  <a:pt x="12983" y="9076"/>
                  <a:pt x="12780" y="9076"/>
                </a:cubicBezTo>
                <a:close/>
                <a:moveTo>
                  <a:pt x="367" y="10867"/>
                </a:moveTo>
                <a:cubicBezTo>
                  <a:pt x="163" y="10867"/>
                  <a:pt x="1" y="11029"/>
                  <a:pt x="1" y="11233"/>
                </a:cubicBezTo>
                <a:cubicBezTo>
                  <a:pt x="1" y="11477"/>
                  <a:pt x="163" y="11640"/>
                  <a:pt x="367" y="11640"/>
                </a:cubicBezTo>
                <a:lnTo>
                  <a:pt x="1954" y="11640"/>
                </a:lnTo>
                <a:cubicBezTo>
                  <a:pt x="2158" y="11640"/>
                  <a:pt x="2361" y="11477"/>
                  <a:pt x="2361" y="11233"/>
                </a:cubicBezTo>
                <a:cubicBezTo>
                  <a:pt x="2361" y="11029"/>
                  <a:pt x="2158" y="10867"/>
                  <a:pt x="1954" y="10867"/>
                </a:cubicBezTo>
                <a:close/>
                <a:moveTo>
                  <a:pt x="8669" y="10867"/>
                </a:moveTo>
                <a:cubicBezTo>
                  <a:pt x="8425" y="10867"/>
                  <a:pt x="8262" y="11029"/>
                  <a:pt x="8262" y="11233"/>
                </a:cubicBezTo>
                <a:cubicBezTo>
                  <a:pt x="8262" y="11477"/>
                  <a:pt x="8425" y="11640"/>
                  <a:pt x="8669" y="11640"/>
                </a:cubicBezTo>
                <a:lnTo>
                  <a:pt x="12780" y="11640"/>
                </a:lnTo>
                <a:cubicBezTo>
                  <a:pt x="12983" y="11640"/>
                  <a:pt x="13146" y="11477"/>
                  <a:pt x="13146" y="11233"/>
                </a:cubicBezTo>
                <a:cubicBezTo>
                  <a:pt x="13146" y="11029"/>
                  <a:pt x="12983" y="10867"/>
                  <a:pt x="12780" y="10867"/>
                </a:cubicBezTo>
                <a:close/>
                <a:moveTo>
                  <a:pt x="14204" y="12494"/>
                </a:moveTo>
                <a:cubicBezTo>
                  <a:pt x="13960" y="12494"/>
                  <a:pt x="13756" y="12698"/>
                  <a:pt x="13756" y="12942"/>
                </a:cubicBezTo>
                <a:cubicBezTo>
                  <a:pt x="13756" y="13186"/>
                  <a:pt x="13960" y="13390"/>
                  <a:pt x="14204" y="13390"/>
                </a:cubicBezTo>
                <a:cubicBezTo>
                  <a:pt x="14448" y="13390"/>
                  <a:pt x="14652" y="13186"/>
                  <a:pt x="14652" y="12942"/>
                </a:cubicBezTo>
                <a:cubicBezTo>
                  <a:pt x="14652" y="12698"/>
                  <a:pt x="14448" y="12494"/>
                  <a:pt x="14204" y="12494"/>
                </a:cubicBezTo>
                <a:close/>
                <a:moveTo>
                  <a:pt x="15547" y="12494"/>
                </a:moveTo>
                <a:cubicBezTo>
                  <a:pt x="15303" y="12494"/>
                  <a:pt x="15099" y="12698"/>
                  <a:pt x="15099" y="12942"/>
                </a:cubicBezTo>
                <a:cubicBezTo>
                  <a:pt x="15099" y="13186"/>
                  <a:pt x="15303" y="13390"/>
                  <a:pt x="15547" y="13390"/>
                </a:cubicBezTo>
                <a:cubicBezTo>
                  <a:pt x="15791" y="13390"/>
                  <a:pt x="15995" y="13186"/>
                  <a:pt x="15995" y="12942"/>
                </a:cubicBezTo>
                <a:cubicBezTo>
                  <a:pt x="15995" y="12698"/>
                  <a:pt x="15791" y="12494"/>
                  <a:pt x="15547" y="12494"/>
                </a:cubicBezTo>
                <a:close/>
                <a:moveTo>
                  <a:pt x="16890" y="12494"/>
                </a:moveTo>
                <a:cubicBezTo>
                  <a:pt x="16646" y="12494"/>
                  <a:pt x="16442" y="12698"/>
                  <a:pt x="16442" y="12942"/>
                </a:cubicBezTo>
                <a:cubicBezTo>
                  <a:pt x="16442" y="13186"/>
                  <a:pt x="16646" y="13390"/>
                  <a:pt x="16890" y="13390"/>
                </a:cubicBezTo>
                <a:cubicBezTo>
                  <a:pt x="17134" y="13390"/>
                  <a:pt x="17338" y="13186"/>
                  <a:pt x="17338" y="12942"/>
                </a:cubicBezTo>
                <a:cubicBezTo>
                  <a:pt x="17338" y="12698"/>
                  <a:pt x="17134" y="12494"/>
                  <a:pt x="16890" y="12494"/>
                </a:cubicBezTo>
                <a:close/>
                <a:moveTo>
                  <a:pt x="18233" y="12494"/>
                </a:moveTo>
                <a:cubicBezTo>
                  <a:pt x="17989" y="12494"/>
                  <a:pt x="17785" y="12698"/>
                  <a:pt x="17785" y="12942"/>
                </a:cubicBezTo>
                <a:cubicBezTo>
                  <a:pt x="17785" y="13186"/>
                  <a:pt x="17989" y="13390"/>
                  <a:pt x="18233" y="13390"/>
                </a:cubicBezTo>
                <a:cubicBezTo>
                  <a:pt x="18477" y="13390"/>
                  <a:pt x="18681" y="13186"/>
                  <a:pt x="18681" y="12942"/>
                </a:cubicBezTo>
                <a:cubicBezTo>
                  <a:pt x="18681" y="12698"/>
                  <a:pt x="18477" y="12494"/>
                  <a:pt x="18233" y="12494"/>
                </a:cubicBezTo>
                <a:close/>
                <a:moveTo>
                  <a:pt x="19576" y="12494"/>
                </a:moveTo>
                <a:cubicBezTo>
                  <a:pt x="19332" y="12494"/>
                  <a:pt x="19128" y="12698"/>
                  <a:pt x="19128" y="12942"/>
                </a:cubicBezTo>
                <a:cubicBezTo>
                  <a:pt x="19128" y="13186"/>
                  <a:pt x="19332" y="13390"/>
                  <a:pt x="19576" y="13390"/>
                </a:cubicBezTo>
                <a:cubicBezTo>
                  <a:pt x="19820" y="13390"/>
                  <a:pt x="20024" y="13186"/>
                  <a:pt x="20024" y="12942"/>
                </a:cubicBezTo>
                <a:cubicBezTo>
                  <a:pt x="20024" y="12698"/>
                  <a:pt x="19820" y="12494"/>
                  <a:pt x="19576" y="12494"/>
                </a:cubicBezTo>
                <a:close/>
                <a:moveTo>
                  <a:pt x="20919" y="12494"/>
                </a:moveTo>
                <a:cubicBezTo>
                  <a:pt x="20675" y="12494"/>
                  <a:pt x="20471" y="12698"/>
                  <a:pt x="20471" y="12942"/>
                </a:cubicBezTo>
                <a:cubicBezTo>
                  <a:pt x="20471" y="13186"/>
                  <a:pt x="20675" y="13390"/>
                  <a:pt x="20919" y="13390"/>
                </a:cubicBezTo>
                <a:cubicBezTo>
                  <a:pt x="21163" y="13390"/>
                  <a:pt x="21367" y="13186"/>
                  <a:pt x="21367" y="12942"/>
                </a:cubicBezTo>
                <a:cubicBezTo>
                  <a:pt x="21367" y="12698"/>
                  <a:pt x="21163" y="12494"/>
                  <a:pt x="20919" y="12494"/>
                </a:cubicBezTo>
                <a:close/>
                <a:moveTo>
                  <a:pt x="367" y="12657"/>
                </a:moveTo>
                <a:cubicBezTo>
                  <a:pt x="163" y="12657"/>
                  <a:pt x="1" y="12820"/>
                  <a:pt x="1" y="13064"/>
                </a:cubicBezTo>
                <a:cubicBezTo>
                  <a:pt x="1" y="13268"/>
                  <a:pt x="163" y="13430"/>
                  <a:pt x="367" y="13430"/>
                </a:cubicBezTo>
                <a:lnTo>
                  <a:pt x="1954" y="13430"/>
                </a:lnTo>
                <a:cubicBezTo>
                  <a:pt x="2158" y="13430"/>
                  <a:pt x="2361" y="13268"/>
                  <a:pt x="2361" y="13064"/>
                </a:cubicBezTo>
                <a:cubicBezTo>
                  <a:pt x="2361" y="12820"/>
                  <a:pt x="2158" y="12657"/>
                  <a:pt x="1954" y="12657"/>
                </a:cubicBezTo>
                <a:close/>
                <a:moveTo>
                  <a:pt x="8669" y="12657"/>
                </a:moveTo>
                <a:cubicBezTo>
                  <a:pt x="8425" y="12657"/>
                  <a:pt x="8262" y="12820"/>
                  <a:pt x="8262" y="13064"/>
                </a:cubicBezTo>
                <a:cubicBezTo>
                  <a:pt x="8262" y="13268"/>
                  <a:pt x="8425" y="13430"/>
                  <a:pt x="8669" y="13430"/>
                </a:cubicBezTo>
                <a:lnTo>
                  <a:pt x="12780" y="13430"/>
                </a:lnTo>
                <a:cubicBezTo>
                  <a:pt x="12983" y="13430"/>
                  <a:pt x="13146" y="13268"/>
                  <a:pt x="13146" y="13064"/>
                </a:cubicBezTo>
                <a:cubicBezTo>
                  <a:pt x="13146" y="12820"/>
                  <a:pt x="12983" y="12657"/>
                  <a:pt x="12780" y="1265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7"/>
          <p:cNvSpPr/>
          <p:nvPr/>
        </p:nvSpPr>
        <p:spPr>
          <a:xfrm>
            <a:off x="6601319" y="4166787"/>
            <a:ext cx="314644" cy="191598"/>
          </a:xfrm>
          <a:custGeom>
            <a:avLst/>
            <a:gdLst/>
            <a:ahLst/>
            <a:cxnLst/>
            <a:rect l="l" t="t" r="r" b="b"/>
            <a:pathLst>
              <a:path w="22058" h="14083" extrusionOk="0">
                <a:moveTo>
                  <a:pt x="2279" y="733"/>
                </a:moveTo>
                <a:lnTo>
                  <a:pt x="2320" y="815"/>
                </a:lnTo>
                <a:lnTo>
                  <a:pt x="2279" y="855"/>
                </a:lnTo>
                <a:lnTo>
                  <a:pt x="692" y="855"/>
                </a:lnTo>
                <a:lnTo>
                  <a:pt x="651" y="815"/>
                </a:lnTo>
                <a:lnTo>
                  <a:pt x="692" y="733"/>
                </a:lnTo>
                <a:close/>
                <a:moveTo>
                  <a:pt x="8180" y="733"/>
                </a:moveTo>
                <a:lnTo>
                  <a:pt x="8221" y="815"/>
                </a:lnTo>
                <a:lnTo>
                  <a:pt x="8180" y="855"/>
                </a:lnTo>
                <a:lnTo>
                  <a:pt x="4029" y="855"/>
                </a:lnTo>
                <a:lnTo>
                  <a:pt x="3988" y="815"/>
                </a:lnTo>
                <a:lnTo>
                  <a:pt x="4029" y="733"/>
                </a:lnTo>
                <a:close/>
                <a:moveTo>
                  <a:pt x="9930" y="693"/>
                </a:moveTo>
                <a:cubicBezTo>
                  <a:pt x="9971" y="693"/>
                  <a:pt x="10012" y="733"/>
                  <a:pt x="10012" y="815"/>
                </a:cubicBezTo>
                <a:cubicBezTo>
                  <a:pt x="10012" y="855"/>
                  <a:pt x="9971" y="896"/>
                  <a:pt x="9930" y="896"/>
                </a:cubicBezTo>
                <a:lnTo>
                  <a:pt x="9808" y="815"/>
                </a:lnTo>
                <a:lnTo>
                  <a:pt x="9930" y="693"/>
                </a:lnTo>
                <a:close/>
                <a:moveTo>
                  <a:pt x="11273" y="693"/>
                </a:moveTo>
                <a:cubicBezTo>
                  <a:pt x="11314" y="693"/>
                  <a:pt x="11355" y="733"/>
                  <a:pt x="11355" y="815"/>
                </a:cubicBezTo>
                <a:cubicBezTo>
                  <a:pt x="11355" y="855"/>
                  <a:pt x="11314" y="896"/>
                  <a:pt x="11273" y="896"/>
                </a:cubicBezTo>
                <a:lnTo>
                  <a:pt x="11151" y="815"/>
                </a:lnTo>
                <a:lnTo>
                  <a:pt x="11273" y="693"/>
                </a:lnTo>
                <a:close/>
                <a:moveTo>
                  <a:pt x="12616" y="693"/>
                </a:moveTo>
                <a:cubicBezTo>
                  <a:pt x="12657" y="693"/>
                  <a:pt x="12738" y="733"/>
                  <a:pt x="12738" y="815"/>
                </a:cubicBezTo>
                <a:cubicBezTo>
                  <a:pt x="12738" y="855"/>
                  <a:pt x="12657" y="896"/>
                  <a:pt x="12616" y="896"/>
                </a:cubicBezTo>
                <a:lnTo>
                  <a:pt x="12494" y="815"/>
                </a:lnTo>
                <a:lnTo>
                  <a:pt x="12616" y="693"/>
                </a:lnTo>
                <a:close/>
                <a:moveTo>
                  <a:pt x="13959" y="693"/>
                </a:moveTo>
                <a:lnTo>
                  <a:pt x="14081" y="815"/>
                </a:lnTo>
                <a:lnTo>
                  <a:pt x="13959" y="896"/>
                </a:lnTo>
                <a:cubicBezTo>
                  <a:pt x="13878" y="896"/>
                  <a:pt x="13837" y="855"/>
                  <a:pt x="13837" y="815"/>
                </a:cubicBezTo>
                <a:cubicBezTo>
                  <a:pt x="13837" y="733"/>
                  <a:pt x="13878" y="693"/>
                  <a:pt x="13959" y="693"/>
                </a:cubicBezTo>
                <a:close/>
                <a:moveTo>
                  <a:pt x="15302" y="693"/>
                </a:moveTo>
                <a:lnTo>
                  <a:pt x="15424" y="815"/>
                </a:lnTo>
                <a:lnTo>
                  <a:pt x="15302" y="896"/>
                </a:lnTo>
                <a:cubicBezTo>
                  <a:pt x="15262" y="896"/>
                  <a:pt x="15180" y="855"/>
                  <a:pt x="15180" y="815"/>
                </a:cubicBezTo>
                <a:cubicBezTo>
                  <a:pt x="15180" y="733"/>
                  <a:pt x="15262" y="693"/>
                  <a:pt x="15302" y="693"/>
                </a:cubicBezTo>
                <a:close/>
                <a:moveTo>
                  <a:pt x="16645" y="693"/>
                </a:moveTo>
                <a:lnTo>
                  <a:pt x="16767" y="815"/>
                </a:lnTo>
                <a:lnTo>
                  <a:pt x="16645" y="896"/>
                </a:lnTo>
                <a:cubicBezTo>
                  <a:pt x="16605" y="896"/>
                  <a:pt x="16523" y="855"/>
                  <a:pt x="16523" y="815"/>
                </a:cubicBezTo>
                <a:cubicBezTo>
                  <a:pt x="16523" y="733"/>
                  <a:pt x="16605" y="693"/>
                  <a:pt x="16645" y="693"/>
                </a:cubicBezTo>
                <a:close/>
                <a:moveTo>
                  <a:pt x="692" y="82"/>
                </a:moveTo>
                <a:cubicBezTo>
                  <a:pt x="326" y="82"/>
                  <a:pt x="0" y="408"/>
                  <a:pt x="0" y="815"/>
                </a:cubicBezTo>
                <a:cubicBezTo>
                  <a:pt x="0" y="1181"/>
                  <a:pt x="326" y="1507"/>
                  <a:pt x="692" y="1507"/>
                </a:cubicBezTo>
                <a:lnTo>
                  <a:pt x="2279" y="1507"/>
                </a:lnTo>
                <a:cubicBezTo>
                  <a:pt x="2686" y="1507"/>
                  <a:pt x="3012" y="1181"/>
                  <a:pt x="3012" y="815"/>
                </a:cubicBezTo>
                <a:cubicBezTo>
                  <a:pt x="3012" y="408"/>
                  <a:pt x="2686" y="82"/>
                  <a:pt x="2279" y="82"/>
                </a:cubicBezTo>
                <a:close/>
                <a:moveTo>
                  <a:pt x="4029" y="82"/>
                </a:moveTo>
                <a:cubicBezTo>
                  <a:pt x="3622" y="82"/>
                  <a:pt x="3297" y="408"/>
                  <a:pt x="3297" y="815"/>
                </a:cubicBezTo>
                <a:cubicBezTo>
                  <a:pt x="3297" y="1181"/>
                  <a:pt x="3622" y="1507"/>
                  <a:pt x="4029" y="1507"/>
                </a:cubicBezTo>
                <a:lnTo>
                  <a:pt x="8180" y="1507"/>
                </a:lnTo>
                <a:cubicBezTo>
                  <a:pt x="8547" y="1507"/>
                  <a:pt x="8872" y="1181"/>
                  <a:pt x="8872" y="815"/>
                </a:cubicBezTo>
                <a:cubicBezTo>
                  <a:pt x="8872" y="408"/>
                  <a:pt x="8547" y="82"/>
                  <a:pt x="8180" y="82"/>
                </a:cubicBezTo>
                <a:close/>
                <a:moveTo>
                  <a:pt x="9930" y="1"/>
                </a:moveTo>
                <a:cubicBezTo>
                  <a:pt x="9483" y="1"/>
                  <a:pt x="9116" y="367"/>
                  <a:pt x="9116" y="815"/>
                </a:cubicBezTo>
                <a:cubicBezTo>
                  <a:pt x="9116" y="1222"/>
                  <a:pt x="9483" y="1588"/>
                  <a:pt x="9930" y="1588"/>
                </a:cubicBezTo>
                <a:cubicBezTo>
                  <a:pt x="10194" y="1588"/>
                  <a:pt x="10441" y="1434"/>
                  <a:pt x="10582" y="1214"/>
                </a:cubicBezTo>
                <a:lnTo>
                  <a:pt x="10582" y="1214"/>
                </a:lnTo>
                <a:cubicBezTo>
                  <a:pt x="10726" y="1434"/>
                  <a:pt x="10983" y="1588"/>
                  <a:pt x="11273" y="1588"/>
                </a:cubicBezTo>
                <a:cubicBezTo>
                  <a:pt x="11537" y="1588"/>
                  <a:pt x="11784" y="1434"/>
                  <a:pt x="11925" y="1214"/>
                </a:cubicBezTo>
                <a:lnTo>
                  <a:pt x="11925" y="1214"/>
                </a:lnTo>
                <a:cubicBezTo>
                  <a:pt x="12069" y="1434"/>
                  <a:pt x="12326" y="1588"/>
                  <a:pt x="12616" y="1588"/>
                </a:cubicBezTo>
                <a:cubicBezTo>
                  <a:pt x="12914" y="1588"/>
                  <a:pt x="13158" y="1426"/>
                  <a:pt x="13288" y="1197"/>
                </a:cubicBezTo>
                <a:lnTo>
                  <a:pt x="13288" y="1197"/>
                </a:lnTo>
                <a:cubicBezTo>
                  <a:pt x="13418" y="1426"/>
                  <a:pt x="13661" y="1588"/>
                  <a:pt x="13959" y="1588"/>
                </a:cubicBezTo>
                <a:cubicBezTo>
                  <a:pt x="14257" y="1588"/>
                  <a:pt x="14501" y="1426"/>
                  <a:pt x="14631" y="1197"/>
                </a:cubicBezTo>
                <a:lnTo>
                  <a:pt x="14631" y="1197"/>
                </a:lnTo>
                <a:cubicBezTo>
                  <a:pt x="14761" y="1426"/>
                  <a:pt x="15004" y="1588"/>
                  <a:pt x="15302" y="1588"/>
                </a:cubicBezTo>
                <a:cubicBezTo>
                  <a:pt x="15600" y="1588"/>
                  <a:pt x="15844" y="1426"/>
                  <a:pt x="15974" y="1197"/>
                </a:cubicBezTo>
                <a:lnTo>
                  <a:pt x="15974" y="1197"/>
                </a:lnTo>
                <a:cubicBezTo>
                  <a:pt x="16104" y="1426"/>
                  <a:pt x="16347" y="1588"/>
                  <a:pt x="16645" y="1588"/>
                </a:cubicBezTo>
                <a:cubicBezTo>
                  <a:pt x="17093" y="1588"/>
                  <a:pt x="17459" y="1222"/>
                  <a:pt x="17459" y="815"/>
                </a:cubicBezTo>
                <a:cubicBezTo>
                  <a:pt x="17459" y="367"/>
                  <a:pt x="17093" y="1"/>
                  <a:pt x="16645" y="1"/>
                </a:cubicBezTo>
                <a:cubicBezTo>
                  <a:pt x="16347" y="1"/>
                  <a:pt x="16104" y="163"/>
                  <a:pt x="15974" y="403"/>
                </a:cubicBezTo>
                <a:lnTo>
                  <a:pt x="15974" y="403"/>
                </a:lnTo>
                <a:cubicBezTo>
                  <a:pt x="15844" y="163"/>
                  <a:pt x="15600" y="1"/>
                  <a:pt x="15302" y="1"/>
                </a:cubicBezTo>
                <a:cubicBezTo>
                  <a:pt x="15004" y="1"/>
                  <a:pt x="14761" y="163"/>
                  <a:pt x="14631" y="403"/>
                </a:cubicBezTo>
                <a:lnTo>
                  <a:pt x="14631" y="403"/>
                </a:lnTo>
                <a:cubicBezTo>
                  <a:pt x="14501" y="163"/>
                  <a:pt x="14257" y="1"/>
                  <a:pt x="13959" y="1"/>
                </a:cubicBezTo>
                <a:cubicBezTo>
                  <a:pt x="13661" y="1"/>
                  <a:pt x="13418" y="163"/>
                  <a:pt x="13288" y="403"/>
                </a:cubicBezTo>
                <a:lnTo>
                  <a:pt x="13288" y="403"/>
                </a:lnTo>
                <a:cubicBezTo>
                  <a:pt x="13158" y="163"/>
                  <a:pt x="12914" y="1"/>
                  <a:pt x="12616" y="1"/>
                </a:cubicBezTo>
                <a:cubicBezTo>
                  <a:pt x="12326" y="1"/>
                  <a:pt x="12069" y="155"/>
                  <a:pt x="11925" y="386"/>
                </a:cubicBezTo>
                <a:lnTo>
                  <a:pt x="11925" y="386"/>
                </a:lnTo>
                <a:cubicBezTo>
                  <a:pt x="11784" y="155"/>
                  <a:pt x="11537" y="1"/>
                  <a:pt x="11273" y="1"/>
                </a:cubicBezTo>
                <a:cubicBezTo>
                  <a:pt x="10983" y="1"/>
                  <a:pt x="10726" y="155"/>
                  <a:pt x="10582" y="386"/>
                </a:cubicBezTo>
                <a:lnTo>
                  <a:pt x="10582" y="386"/>
                </a:lnTo>
                <a:cubicBezTo>
                  <a:pt x="10441" y="155"/>
                  <a:pt x="10194" y="1"/>
                  <a:pt x="9930" y="1"/>
                </a:cubicBezTo>
                <a:close/>
                <a:moveTo>
                  <a:pt x="2279" y="2524"/>
                </a:moveTo>
                <a:lnTo>
                  <a:pt x="2320" y="2605"/>
                </a:lnTo>
                <a:lnTo>
                  <a:pt x="2279" y="2646"/>
                </a:lnTo>
                <a:lnTo>
                  <a:pt x="692" y="2646"/>
                </a:lnTo>
                <a:lnTo>
                  <a:pt x="651" y="2605"/>
                </a:lnTo>
                <a:lnTo>
                  <a:pt x="692" y="2524"/>
                </a:lnTo>
                <a:close/>
                <a:moveTo>
                  <a:pt x="8180" y="2524"/>
                </a:moveTo>
                <a:lnTo>
                  <a:pt x="8221" y="2605"/>
                </a:lnTo>
                <a:lnTo>
                  <a:pt x="8180" y="2646"/>
                </a:lnTo>
                <a:lnTo>
                  <a:pt x="4029" y="2646"/>
                </a:lnTo>
                <a:lnTo>
                  <a:pt x="3988" y="2605"/>
                </a:lnTo>
                <a:lnTo>
                  <a:pt x="4029" y="2524"/>
                </a:lnTo>
                <a:close/>
                <a:moveTo>
                  <a:pt x="692" y="1873"/>
                </a:moveTo>
                <a:cubicBezTo>
                  <a:pt x="326" y="1873"/>
                  <a:pt x="0" y="2198"/>
                  <a:pt x="0" y="2605"/>
                </a:cubicBezTo>
                <a:cubicBezTo>
                  <a:pt x="0" y="3012"/>
                  <a:pt x="326" y="3338"/>
                  <a:pt x="692" y="3338"/>
                </a:cubicBezTo>
                <a:lnTo>
                  <a:pt x="2279" y="3338"/>
                </a:lnTo>
                <a:cubicBezTo>
                  <a:pt x="2686" y="3297"/>
                  <a:pt x="3012" y="3012"/>
                  <a:pt x="3012" y="2605"/>
                </a:cubicBezTo>
                <a:cubicBezTo>
                  <a:pt x="3012" y="2198"/>
                  <a:pt x="2686" y="1873"/>
                  <a:pt x="2279" y="1873"/>
                </a:cubicBezTo>
                <a:close/>
                <a:moveTo>
                  <a:pt x="4029" y="1873"/>
                </a:moveTo>
                <a:cubicBezTo>
                  <a:pt x="3622" y="1873"/>
                  <a:pt x="3297" y="2198"/>
                  <a:pt x="3297" y="2605"/>
                </a:cubicBezTo>
                <a:cubicBezTo>
                  <a:pt x="3297" y="3012"/>
                  <a:pt x="3622" y="3297"/>
                  <a:pt x="4029" y="3338"/>
                </a:cubicBezTo>
                <a:lnTo>
                  <a:pt x="8180" y="3338"/>
                </a:lnTo>
                <a:cubicBezTo>
                  <a:pt x="8547" y="3297"/>
                  <a:pt x="8872" y="3012"/>
                  <a:pt x="8872" y="2605"/>
                </a:cubicBezTo>
                <a:cubicBezTo>
                  <a:pt x="8872" y="2198"/>
                  <a:pt x="8547" y="1873"/>
                  <a:pt x="8180" y="1873"/>
                </a:cubicBezTo>
                <a:close/>
                <a:moveTo>
                  <a:pt x="2279" y="4355"/>
                </a:moveTo>
                <a:lnTo>
                  <a:pt x="2320" y="4396"/>
                </a:lnTo>
                <a:lnTo>
                  <a:pt x="2279" y="4437"/>
                </a:lnTo>
                <a:lnTo>
                  <a:pt x="692" y="4437"/>
                </a:lnTo>
                <a:lnTo>
                  <a:pt x="651" y="4396"/>
                </a:lnTo>
                <a:lnTo>
                  <a:pt x="692" y="4355"/>
                </a:lnTo>
                <a:close/>
                <a:moveTo>
                  <a:pt x="8180" y="4355"/>
                </a:moveTo>
                <a:lnTo>
                  <a:pt x="8221" y="4396"/>
                </a:lnTo>
                <a:lnTo>
                  <a:pt x="8180" y="4437"/>
                </a:lnTo>
                <a:lnTo>
                  <a:pt x="4029" y="4437"/>
                </a:lnTo>
                <a:lnTo>
                  <a:pt x="3988" y="4396"/>
                </a:lnTo>
                <a:lnTo>
                  <a:pt x="4029" y="4355"/>
                </a:lnTo>
                <a:close/>
                <a:moveTo>
                  <a:pt x="9930" y="4274"/>
                </a:moveTo>
                <a:cubicBezTo>
                  <a:pt x="9971" y="4274"/>
                  <a:pt x="10012" y="4315"/>
                  <a:pt x="10012" y="4396"/>
                </a:cubicBezTo>
                <a:cubicBezTo>
                  <a:pt x="10012" y="4437"/>
                  <a:pt x="9971" y="4478"/>
                  <a:pt x="9930" y="4478"/>
                </a:cubicBezTo>
                <a:lnTo>
                  <a:pt x="9808" y="4396"/>
                </a:lnTo>
                <a:lnTo>
                  <a:pt x="9930" y="4274"/>
                </a:lnTo>
                <a:close/>
                <a:moveTo>
                  <a:pt x="11273" y="4274"/>
                </a:moveTo>
                <a:cubicBezTo>
                  <a:pt x="11314" y="4274"/>
                  <a:pt x="11355" y="4315"/>
                  <a:pt x="11355" y="4396"/>
                </a:cubicBezTo>
                <a:cubicBezTo>
                  <a:pt x="11355" y="4437"/>
                  <a:pt x="11314" y="4478"/>
                  <a:pt x="11273" y="4478"/>
                </a:cubicBezTo>
                <a:lnTo>
                  <a:pt x="11151" y="4396"/>
                </a:lnTo>
                <a:lnTo>
                  <a:pt x="11273" y="4274"/>
                </a:lnTo>
                <a:close/>
                <a:moveTo>
                  <a:pt x="12616" y="4274"/>
                </a:moveTo>
                <a:cubicBezTo>
                  <a:pt x="12657" y="4274"/>
                  <a:pt x="12738" y="4315"/>
                  <a:pt x="12738" y="4396"/>
                </a:cubicBezTo>
                <a:cubicBezTo>
                  <a:pt x="12738" y="4437"/>
                  <a:pt x="12657" y="4478"/>
                  <a:pt x="12616" y="4478"/>
                </a:cubicBezTo>
                <a:lnTo>
                  <a:pt x="12494" y="4396"/>
                </a:lnTo>
                <a:lnTo>
                  <a:pt x="12616" y="4274"/>
                </a:lnTo>
                <a:close/>
                <a:moveTo>
                  <a:pt x="13959" y="4274"/>
                </a:moveTo>
                <a:lnTo>
                  <a:pt x="14081" y="4396"/>
                </a:lnTo>
                <a:lnTo>
                  <a:pt x="13959" y="4478"/>
                </a:lnTo>
                <a:cubicBezTo>
                  <a:pt x="13878" y="4478"/>
                  <a:pt x="13837" y="4437"/>
                  <a:pt x="13837" y="4396"/>
                </a:cubicBezTo>
                <a:cubicBezTo>
                  <a:pt x="13837" y="4315"/>
                  <a:pt x="13878" y="4274"/>
                  <a:pt x="13959" y="4274"/>
                </a:cubicBezTo>
                <a:close/>
                <a:moveTo>
                  <a:pt x="15302" y="4274"/>
                </a:moveTo>
                <a:lnTo>
                  <a:pt x="15424" y="4396"/>
                </a:lnTo>
                <a:lnTo>
                  <a:pt x="15302" y="4478"/>
                </a:lnTo>
                <a:cubicBezTo>
                  <a:pt x="15262" y="4478"/>
                  <a:pt x="15180" y="4437"/>
                  <a:pt x="15180" y="4396"/>
                </a:cubicBezTo>
                <a:cubicBezTo>
                  <a:pt x="15180" y="4315"/>
                  <a:pt x="15262" y="4274"/>
                  <a:pt x="15302" y="4274"/>
                </a:cubicBezTo>
                <a:close/>
                <a:moveTo>
                  <a:pt x="16645" y="4274"/>
                </a:moveTo>
                <a:lnTo>
                  <a:pt x="16767" y="4396"/>
                </a:lnTo>
                <a:lnTo>
                  <a:pt x="16645" y="4478"/>
                </a:lnTo>
                <a:cubicBezTo>
                  <a:pt x="16605" y="4478"/>
                  <a:pt x="16523" y="4437"/>
                  <a:pt x="16523" y="4396"/>
                </a:cubicBezTo>
                <a:cubicBezTo>
                  <a:pt x="16523" y="4315"/>
                  <a:pt x="16605" y="4274"/>
                  <a:pt x="16645" y="4274"/>
                </a:cubicBezTo>
                <a:close/>
                <a:moveTo>
                  <a:pt x="692" y="3664"/>
                </a:moveTo>
                <a:cubicBezTo>
                  <a:pt x="326" y="3664"/>
                  <a:pt x="0" y="3989"/>
                  <a:pt x="0" y="4396"/>
                </a:cubicBezTo>
                <a:cubicBezTo>
                  <a:pt x="0" y="4803"/>
                  <a:pt x="326" y="5129"/>
                  <a:pt x="692" y="5129"/>
                </a:cubicBezTo>
                <a:lnTo>
                  <a:pt x="2279" y="5129"/>
                </a:lnTo>
                <a:cubicBezTo>
                  <a:pt x="2686" y="5129"/>
                  <a:pt x="3012" y="4803"/>
                  <a:pt x="3012" y="4396"/>
                </a:cubicBezTo>
                <a:cubicBezTo>
                  <a:pt x="3012" y="3989"/>
                  <a:pt x="2686" y="3664"/>
                  <a:pt x="2279" y="3664"/>
                </a:cubicBezTo>
                <a:close/>
                <a:moveTo>
                  <a:pt x="4029" y="3664"/>
                </a:moveTo>
                <a:cubicBezTo>
                  <a:pt x="3622" y="3664"/>
                  <a:pt x="3297" y="3989"/>
                  <a:pt x="3297" y="4396"/>
                </a:cubicBezTo>
                <a:cubicBezTo>
                  <a:pt x="3297" y="4803"/>
                  <a:pt x="3622" y="5129"/>
                  <a:pt x="4029" y="5129"/>
                </a:cubicBezTo>
                <a:lnTo>
                  <a:pt x="8180" y="5129"/>
                </a:lnTo>
                <a:cubicBezTo>
                  <a:pt x="8547" y="5129"/>
                  <a:pt x="8872" y="4803"/>
                  <a:pt x="8872" y="4396"/>
                </a:cubicBezTo>
                <a:cubicBezTo>
                  <a:pt x="8872" y="3989"/>
                  <a:pt x="8547" y="3664"/>
                  <a:pt x="8180" y="3664"/>
                </a:cubicBezTo>
                <a:close/>
                <a:moveTo>
                  <a:pt x="9930" y="3582"/>
                </a:moveTo>
                <a:cubicBezTo>
                  <a:pt x="9483" y="3582"/>
                  <a:pt x="9116" y="3948"/>
                  <a:pt x="9116" y="4396"/>
                </a:cubicBezTo>
                <a:cubicBezTo>
                  <a:pt x="9116" y="4844"/>
                  <a:pt x="9483" y="5169"/>
                  <a:pt x="9930" y="5169"/>
                </a:cubicBezTo>
                <a:cubicBezTo>
                  <a:pt x="10191" y="5169"/>
                  <a:pt x="10435" y="5019"/>
                  <a:pt x="10576" y="4804"/>
                </a:cubicBezTo>
                <a:lnTo>
                  <a:pt x="10576" y="4804"/>
                </a:lnTo>
                <a:cubicBezTo>
                  <a:pt x="10719" y="5028"/>
                  <a:pt x="10979" y="5169"/>
                  <a:pt x="11273" y="5169"/>
                </a:cubicBezTo>
                <a:cubicBezTo>
                  <a:pt x="11534" y="5169"/>
                  <a:pt x="11778" y="5019"/>
                  <a:pt x="11919" y="4804"/>
                </a:cubicBezTo>
                <a:lnTo>
                  <a:pt x="11919" y="4804"/>
                </a:lnTo>
                <a:cubicBezTo>
                  <a:pt x="12062" y="5028"/>
                  <a:pt x="12322" y="5169"/>
                  <a:pt x="12616" y="5169"/>
                </a:cubicBezTo>
                <a:cubicBezTo>
                  <a:pt x="12910" y="5169"/>
                  <a:pt x="13152" y="5011"/>
                  <a:pt x="13283" y="4788"/>
                </a:cubicBezTo>
                <a:lnTo>
                  <a:pt x="13283" y="4788"/>
                </a:lnTo>
                <a:cubicBezTo>
                  <a:pt x="13411" y="5021"/>
                  <a:pt x="13657" y="5169"/>
                  <a:pt x="13959" y="5169"/>
                </a:cubicBezTo>
                <a:cubicBezTo>
                  <a:pt x="14261" y="5169"/>
                  <a:pt x="14507" y="5021"/>
                  <a:pt x="14636" y="4788"/>
                </a:cubicBezTo>
                <a:lnTo>
                  <a:pt x="14636" y="4788"/>
                </a:lnTo>
                <a:cubicBezTo>
                  <a:pt x="14767" y="5011"/>
                  <a:pt x="15008" y="5169"/>
                  <a:pt x="15302" y="5169"/>
                </a:cubicBezTo>
                <a:cubicBezTo>
                  <a:pt x="15604" y="5169"/>
                  <a:pt x="15850" y="5021"/>
                  <a:pt x="15979" y="4788"/>
                </a:cubicBezTo>
                <a:lnTo>
                  <a:pt x="15979" y="4788"/>
                </a:lnTo>
                <a:cubicBezTo>
                  <a:pt x="16110" y="5011"/>
                  <a:pt x="16351" y="5169"/>
                  <a:pt x="16645" y="5169"/>
                </a:cubicBezTo>
                <a:cubicBezTo>
                  <a:pt x="17093" y="5169"/>
                  <a:pt x="17459" y="4844"/>
                  <a:pt x="17459" y="4396"/>
                </a:cubicBezTo>
                <a:cubicBezTo>
                  <a:pt x="17459" y="3948"/>
                  <a:pt x="17093" y="3582"/>
                  <a:pt x="16645" y="3582"/>
                </a:cubicBezTo>
                <a:cubicBezTo>
                  <a:pt x="16347" y="3582"/>
                  <a:pt x="16104" y="3744"/>
                  <a:pt x="15974" y="3985"/>
                </a:cubicBezTo>
                <a:lnTo>
                  <a:pt x="15974" y="3985"/>
                </a:lnTo>
                <a:cubicBezTo>
                  <a:pt x="15844" y="3744"/>
                  <a:pt x="15600" y="3582"/>
                  <a:pt x="15302" y="3582"/>
                </a:cubicBezTo>
                <a:cubicBezTo>
                  <a:pt x="15004" y="3582"/>
                  <a:pt x="14761" y="3744"/>
                  <a:pt x="14631" y="3985"/>
                </a:cubicBezTo>
                <a:lnTo>
                  <a:pt x="14631" y="3985"/>
                </a:lnTo>
                <a:cubicBezTo>
                  <a:pt x="14501" y="3744"/>
                  <a:pt x="14257" y="3582"/>
                  <a:pt x="13959" y="3582"/>
                </a:cubicBezTo>
                <a:cubicBezTo>
                  <a:pt x="13661" y="3582"/>
                  <a:pt x="13418" y="3744"/>
                  <a:pt x="13288" y="3985"/>
                </a:cubicBezTo>
                <a:lnTo>
                  <a:pt x="13288" y="3985"/>
                </a:lnTo>
                <a:cubicBezTo>
                  <a:pt x="13158" y="3744"/>
                  <a:pt x="12914" y="3582"/>
                  <a:pt x="12616" y="3582"/>
                </a:cubicBezTo>
                <a:cubicBezTo>
                  <a:pt x="12326" y="3582"/>
                  <a:pt x="12069" y="3737"/>
                  <a:pt x="11925" y="3967"/>
                </a:cubicBezTo>
                <a:lnTo>
                  <a:pt x="11925" y="3967"/>
                </a:lnTo>
                <a:cubicBezTo>
                  <a:pt x="11784" y="3737"/>
                  <a:pt x="11537" y="3582"/>
                  <a:pt x="11273" y="3582"/>
                </a:cubicBezTo>
                <a:cubicBezTo>
                  <a:pt x="10983" y="3582"/>
                  <a:pt x="10726" y="3737"/>
                  <a:pt x="10582" y="3967"/>
                </a:cubicBezTo>
                <a:lnTo>
                  <a:pt x="10582" y="3967"/>
                </a:lnTo>
                <a:cubicBezTo>
                  <a:pt x="10441" y="3737"/>
                  <a:pt x="10194" y="3582"/>
                  <a:pt x="9930" y="3582"/>
                </a:cubicBezTo>
                <a:close/>
                <a:moveTo>
                  <a:pt x="2279" y="6146"/>
                </a:moveTo>
                <a:lnTo>
                  <a:pt x="2320" y="6187"/>
                </a:lnTo>
                <a:lnTo>
                  <a:pt x="2279" y="6228"/>
                </a:lnTo>
                <a:lnTo>
                  <a:pt x="692" y="6228"/>
                </a:lnTo>
                <a:lnTo>
                  <a:pt x="651" y="6187"/>
                </a:lnTo>
                <a:lnTo>
                  <a:pt x="692" y="6146"/>
                </a:lnTo>
                <a:close/>
                <a:moveTo>
                  <a:pt x="8180" y="6146"/>
                </a:moveTo>
                <a:lnTo>
                  <a:pt x="8221" y="6187"/>
                </a:lnTo>
                <a:lnTo>
                  <a:pt x="8180" y="6228"/>
                </a:lnTo>
                <a:lnTo>
                  <a:pt x="4029" y="6228"/>
                </a:lnTo>
                <a:lnTo>
                  <a:pt x="3988" y="6187"/>
                </a:lnTo>
                <a:lnTo>
                  <a:pt x="4029" y="6146"/>
                </a:lnTo>
                <a:close/>
                <a:moveTo>
                  <a:pt x="692" y="5454"/>
                </a:moveTo>
                <a:cubicBezTo>
                  <a:pt x="326" y="5454"/>
                  <a:pt x="0" y="5780"/>
                  <a:pt x="0" y="6187"/>
                </a:cubicBezTo>
                <a:cubicBezTo>
                  <a:pt x="0" y="6594"/>
                  <a:pt x="326" y="6919"/>
                  <a:pt x="692" y="6919"/>
                </a:cubicBezTo>
                <a:lnTo>
                  <a:pt x="2279" y="6919"/>
                </a:lnTo>
                <a:cubicBezTo>
                  <a:pt x="2686" y="6919"/>
                  <a:pt x="3012" y="6594"/>
                  <a:pt x="3012" y="6187"/>
                </a:cubicBezTo>
                <a:cubicBezTo>
                  <a:pt x="3012" y="5780"/>
                  <a:pt x="2686" y="5454"/>
                  <a:pt x="2279" y="5454"/>
                </a:cubicBezTo>
                <a:close/>
                <a:moveTo>
                  <a:pt x="4029" y="5454"/>
                </a:moveTo>
                <a:cubicBezTo>
                  <a:pt x="3622" y="5454"/>
                  <a:pt x="3297" y="5780"/>
                  <a:pt x="3297" y="6187"/>
                </a:cubicBezTo>
                <a:cubicBezTo>
                  <a:pt x="3297" y="6594"/>
                  <a:pt x="3622" y="6919"/>
                  <a:pt x="4029" y="6919"/>
                </a:cubicBezTo>
                <a:lnTo>
                  <a:pt x="8180" y="6919"/>
                </a:lnTo>
                <a:cubicBezTo>
                  <a:pt x="8547" y="6919"/>
                  <a:pt x="8872" y="6594"/>
                  <a:pt x="8872" y="6187"/>
                </a:cubicBezTo>
                <a:cubicBezTo>
                  <a:pt x="8872" y="5780"/>
                  <a:pt x="8547" y="5454"/>
                  <a:pt x="8180" y="5454"/>
                </a:cubicBezTo>
                <a:close/>
                <a:moveTo>
                  <a:pt x="2279" y="7937"/>
                </a:moveTo>
                <a:lnTo>
                  <a:pt x="2320" y="7977"/>
                </a:lnTo>
                <a:lnTo>
                  <a:pt x="2279" y="8018"/>
                </a:lnTo>
                <a:lnTo>
                  <a:pt x="692" y="8018"/>
                </a:lnTo>
                <a:lnTo>
                  <a:pt x="651" y="7977"/>
                </a:lnTo>
                <a:lnTo>
                  <a:pt x="692" y="7937"/>
                </a:lnTo>
                <a:close/>
                <a:moveTo>
                  <a:pt x="8180" y="7937"/>
                </a:moveTo>
                <a:lnTo>
                  <a:pt x="8221" y="7977"/>
                </a:lnTo>
                <a:lnTo>
                  <a:pt x="8180" y="8018"/>
                </a:lnTo>
                <a:lnTo>
                  <a:pt x="4029" y="8018"/>
                </a:lnTo>
                <a:lnTo>
                  <a:pt x="3988" y="7977"/>
                </a:lnTo>
                <a:lnTo>
                  <a:pt x="4029" y="7937"/>
                </a:lnTo>
                <a:close/>
                <a:moveTo>
                  <a:pt x="692" y="7245"/>
                </a:moveTo>
                <a:cubicBezTo>
                  <a:pt x="326" y="7245"/>
                  <a:pt x="0" y="7571"/>
                  <a:pt x="0" y="7977"/>
                </a:cubicBezTo>
                <a:cubicBezTo>
                  <a:pt x="0" y="8384"/>
                  <a:pt x="326" y="8710"/>
                  <a:pt x="692" y="8710"/>
                </a:cubicBezTo>
                <a:lnTo>
                  <a:pt x="2279" y="8710"/>
                </a:lnTo>
                <a:cubicBezTo>
                  <a:pt x="2686" y="8710"/>
                  <a:pt x="3012" y="8384"/>
                  <a:pt x="3012" y="7977"/>
                </a:cubicBezTo>
                <a:cubicBezTo>
                  <a:pt x="3012" y="7571"/>
                  <a:pt x="2686" y="7245"/>
                  <a:pt x="2279" y="7245"/>
                </a:cubicBezTo>
                <a:close/>
                <a:moveTo>
                  <a:pt x="4029" y="7245"/>
                </a:moveTo>
                <a:cubicBezTo>
                  <a:pt x="3622" y="7245"/>
                  <a:pt x="3297" y="7571"/>
                  <a:pt x="3297" y="7977"/>
                </a:cubicBezTo>
                <a:cubicBezTo>
                  <a:pt x="3297" y="8384"/>
                  <a:pt x="3622" y="8710"/>
                  <a:pt x="4029" y="8710"/>
                </a:cubicBezTo>
                <a:lnTo>
                  <a:pt x="8180" y="8710"/>
                </a:lnTo>
                <a:cubicBezTo>
                  <a:pt x="8547" y="8710"/>
                  <a:pt x="8872" y="8384"/>
                  <a:pt x="8872" y="7977"/>
                </a:cubicBezTo>
                <a:cubicBezTo>
                  <a:pt x="8872" y="7571"/>
                  <a:pt x="8547" y="7245"/>
                  <a:pt x="8180" y="7245"/>
                </a:cubicBezTo>
                <a:close/>
                <a:moveTo>
                  <a:pt x="14529" y="9443"/>
                </a:moveTo>
                <a:cubicBezTo>
                  <a:pt x="14570" y="9443"/>
                  <a:pt x="14610" y="9483"/>
                  <a:pt x="14610" y="9565"/>
                </a:cubicBezTo>
                <a:cubicBezTo>
                  <a:pt x="14610" y="9605"/>
                  <a:pt x="14570" y="9646"/>
                  <a:pt x="14529" y="9646"/>
                </a:cubicBezTo>
                <a:lnTo>
                  <a:pt x="14407" y="9565"/>
                </a:lnTo>
                <a:lnTo>
                  <a:pt x="14529" y="9443"/>
                </a:lnTo>
                <a:close/>
                <a:moveTo>
                  <a:pt x="15872" y="9443"/>
                </a:moveTo>
                <a:cubicBezTo>
                  <a:pt x="15913" y="9443"/>
                  <a:pt x="15994" y="9483"/>
                  <a:pt x="15994" y="9565"/>
                </a:cubicBezTo>
                <a:cubicBezTo>
                  <a:pt x="15994" y="9605"/>
                  <a:pt x="15913" y="9646"/>
                  <a:pt x="15872" y="9646"/>
                </a:cubicBezTo>
                <a:lnTo>
                  <a:pt x="15750" y="9565"/>
                </a:lnTo>
                <a:lnTo>
                  <a:pt x="15872" y="9443"/>
                </a:lnTo>
                <a:close/>
                <a:moveTo>
                  <a:pt x="17215" y="9443"/>
                </a:moveTo>
                <a:cubicBezTo>
                  <a:pt x="17256" y="9443"/>
                  <a:pt x="17337" y="9483"/>
                  <a:pt x="17337" y="9565"/>
                </a:cubicBezTo>
                <a:cubicBezTo>
                  <a:pt x="17337" y="9605"/>
                  <a:pt x="17256" y="9646"/>
                  <a:pt x="17215" y="9646"/>
                </a:cubicBezTo>
                <a:lnTo>
                  <a:pt x="17093" y="9565"/>
                </a:lnTo>
                <a:lnTo>
                  <a:pt x="17215" y="9443"/>
                </a:lnTo>
                <a:close/>
                <a:moveTo>
                  <a:pt x="18558" y="9443"/>
                </a:moveTo>
                <a:cubicBezTo>
                  <a:pt x="18639" y="9443"/>
                  <a:pt x="18680" y="9483"/>
                  <a:pt x="18680" y="9565"/>
                </a:cubicBezTo>
                <a:cubicBezTo>
                  <a:pt x="18680" y="9605"/>
                  <a:pt x="18639" y="9646"/>
                  <a:pt x="18558" y="9646"/>
                </a:cubicBezTo>
                <a:lnTo>
                  <a:pt x="18436" y="9565"/>
                </a:lnTo>
                <a:lnTo>
                  <a:pt x="18558" y="9443"/>
                </a:lnTo>
                <a:close/>
                <a:moveTo>
                  <a:pt x="19901" y="9443"/>
                </a:moveTo>
                <a:lnTo>
                  <a:pt x="20023" y="9565"/>
                </a:lnTo>
                <a:lnTo>
                  <a:pt x="19901" y="9646"/>
                </a:lnTo>
                <a:cubicBezTo>
                  <a:pt x="19860" y="9646"/>
                  <a:pt x="19779" y="9605"/>
                  <a:pt x="19779" y="9565"/>
                </a:cubicBezTo>
                <a:cubicBezTo>
                  <a:pt x="19779" y="9483"/>
                  <a:pt x="19860" y="9443"/>
                  <a:pt x="19901" y="9443"/>
                </a:cubicBezTo>
                <a:close/>
                <a:moveTo>
                  <a:pt x="21244" y="9443"/>
                </a:moveTo>
                <a:lnTo>
                  <a:pt x="21366" y="9565"/>
                </a:lnTo>
                <a:lnTo>
                  <a:pt x="21244" y="9646"/>
                </a:lnTo>
                <a:cubicBezTo>
                  <a:pt x="21203" y="9646"/>
                  <a:pt x="21163" y="9605"/>
                  <a:pt x="21163" y="9565"/>
                </a:cubicBezTo>
                <a:cubicBezTo>
                  <a:pt x="21163" y="9483"/>
                  <a:pt x="21203" y="9443"/>
                  <a:pt x="21244" y="9443"/>
                </a:cubicBezTo>
                <a:close/>
                <a:moveTo>
                  <a:pt x="2279" y="9727"/>
                </a:moveTo>
                <a:lnTo>
                  <a:pt x="2320" y="9768"/>
                </a:lnTo>
                <a:lnTo>
                  <a:pt x="2279" y="9809"/>
                </a:lnTo>
                <a:lnTo>
                  <a:pt x="692" y="9809"/>
                </a:lnTo>
                <a:lnTo>
                  <a:pt x="651" y="9768"/>
                </a:lnTo>
                <a:lnTo>
                  <a:pt x="692" y="9727"/>
                </a:lnTo>
                <a:close/>
                <a:moveTo>
                  <a:pt x="13105" y="9727"/>
                </a:moveTo>
                <a:lnTo>
                  <a:pt x="13145" y="9768"/>
                </a:lnTo>
                <a:lnTo>
                  <a:pt x="13105" y="9809"/>
                </a:lnTo>
                <a:lnTo>
                  <a:pt x="8994" y="9809"/>
                </a:lnTo>
                <a:lnTo>
                  <a:pt x="8913" y="9768"/>
                </a:lnTo>
                <a:lnTo>
                  <a:pt x="8994" y="9727"/>
                </a:lnTo>
                <a:close/>
                <a:moveTo>
                  <a:pt x="692" y="9036"/>
                </a:moveTo>
                <a:cubicBezTo>
                  <a:pt x="326" y="9036"/>
                  <a:pt x="0" y="9361"/>
                  <a:pt x="0" y="9768"/>
                </a:cubicBezTo>
                <a:cubicBezTo>
                  <a:pt x="0" y="10175"/>
                  <a:pt x="326" y="10501"/>
                  <a:pt x="692" y="10501"/>
                </a:cubicBezTo>
                <a:lnTo>
                  <a:pt x="2279" y="10501"/>
                </a:lnTo>
                <a:cubicBezTo>
                  <a:pt x="2686" y="10501"/>
                  <a:pt x="3012" y="10175"/>
                  <a:pt x="3012" y="9768"/>
                </a:cubicBezTo>
                <a:cubicBezTo>
                  <a:pt x="3012" y="9361"/>
                  <a:pt x="2686" y="9036"/>
                  <a:pt x="2279" y="9036"/>
                </a:cubicBezTo>
                <a:close/>
                <a:moveTo>
                  <a:pt x="14529" y="8751"/>
                </a:moveTo>
                <a:cubicBezTo>
                  <a:pt x="14141" y="8751"/>
                  <a:pt x="13814" y="9026"/>
                  <a:pt x="13734" y="9391"/>
                </a:cubicBezTo>
                <a:lnTo>
                  <a:pt x="13734" y="9391"/>
                </a:lnTo>
                <a:cubicBezTo>
                  <a:pt x="13606" y="9177"/>
                  <a:pt x="13373" y="9036"/>
                  <a:pt x="13105" y="9036"/>
                </a:cubicBezTo>
                <a:lnTo>
                  <a:pt x="8994" y="9036"/>
                </a:lnTo>
                <a:cubicBezTo>
                  <a:pt x="8587" y="9036"/>
                  <a:pt x="8262" y="9361"/>
                  <a:pt x="8262" y="9768"/>
                </a:cubicBezTo>
                <a:cubicBezTo>
                  <a:pt x="8262" y="10175"/>
                  <a:pt x="8587" y="10501"/>
                  <a:pt x="8994" y="10501"/>
                </a:cubicBezTo>
                <a:lnTo>
                  <a:pt x="13105" y="10501"/>
                </a:lnTo>
                <a:cubicBezTo>
                  <a:pt x="13455" y="10501"/>
                  <a:pt x="13745" y="10260"/>
                  <a:pt x="13819" y="9933"/>
                </a:cubicBezTo>
                <a:lnTo>
                  <a:pt x="13819" y="9933"/>
                </a:lnTo>
                <a:cubicBezTo>
                  <a:pt x="13958" y="10169"/>
                  <a:pt x="14225" y="10338"/>
                  <a:pt x="14529" y="10338"/>
                </a:cubicBezTo>
                <a:cubicBezTo>
                  <a:pt x="14793" y="10338"/>
                  <a:pt x="15040" y="10184"/>
                  <a:pt x="15181" y="9964"/>
                </a:cubicBezTo>
                <a:lnTo>
                  <a:pt x="15181" y="9964"/>
                </a:lnTo>
                <a:cubicBezTo>
                  <a:pt x="15325" y="10184"/>
                  <a:pt x="15581" y="10338"/>
                  <a:pt x="15872" y="10338"/>
                </a:cubicBezTo>
                <a:cubicBezTo>
                  <a:pt x="16170" y="10338"/>
                  <a:pt x="16414" y="10176"/>
                  <a:pt x="16543" y="9947"/>
                </a:cubicBezTo>
                <a:lnTo>
                  <a:pt x="16543" y="9947"/>
                </a:lnTo>
                <a:cubicBezTo>
                  <a:pt x="16673" y="10176"/>
                  <a:pt x="16917" y="10338"/>
                  <a:pt x="17215" y="10338"/>
                </a:cubicBezTo>
                <a:cubicBezTo>
                  <a:pt x="17513" y="10338"/>
                  <a:pt x="17757" y="10176"/>
                  <a:pt x="17886" y="9947"/>
                </a:cubicBezTo>
                <a:lnTo>
                  <a:pt x="17886" y="9947"/>
                </a:lnTo>
                <a:cubicBezTo>
                  <a:pt x="18016" y="10176"/>
                  <a:pt x="18260" y="10338"/>
                  <a:pt x="18558" y="10338"/>
                </a:cubicBezTo>
                <a:cubicBezTo>
                  <a:pt x="18856" y="10338"/>
                  <a:pt x="19100" y="10176"/>
                  <a:pt x="19229" y="9947"/>
                </a:cubicBezTo>
                <a:lnTo>
                  <a:pt x="19229" y="9947"/>
                </a:lnTo>
                <a:cubicBezTo>
                  <a:pt x="19359" y="10176"/>
                  <a:pt x="19603" y="10338"/>
                  <a:pt x="19901" y="10338"/>
                </a:cubicBezTo>
                <a:cubicBezTo>
                  <a:pt x="20192" y="10338"/>
                  <a:pt x="20448" y="10184"/>
                  <a:pt x="20592" y="9964"/>
                </a:cubicBezTo>
                <a:lnTo>
                  <a:pt x="20592" y="9964"/>
                </a:lnTo>
                <a:cubicBezTo>
                  <a:pt x="20733" y="10184"/>
                  <a:pt x="20980" y="10338"/>
                  <a:pt x="21244" y="10338"/>
                </a:cubicBezTo>
                <a:cubicBezTo>
                  <a:pt x="21692" y="10338"/>
                  <a:pt x="22058" y="9972"/>
                  <a:pt x="22058" y="9565"/>
                </a:cubicBezTo>
                <a:cubicBezTo>
                  <a:pt x="22058" y="9117"/>
                  <a:pt x="21692" y="8751"/>
                  <a:pt x="21244" y="8751"/>
                </a:cubicBezTo>
                <a:cubicBezTo>
                  <a:pt x="20980" y="8751"/>
                  <a:pt x="20733" y="8905"/>
                  <a:pt x="20592" y="9136"/>
                </a:cubicBezTo>
                <a:lnTo>
                  <a:pt x="20592" y="9136"/>
                </a:lnTo>
                <a:cubicBezTo>
                  <a:pt x="20448" y="8905"/>
                  <a:pt x="20192" y="8751"/>
                  <a:pt x="19901" y="8751"/>
                </a:cubicBezTo>
                <a:cubicBezTo>
                  <a:pt x="19603" y="8751"/>
                  <a:pt x="19359" y="8913"/>
                  <a:pt x="19229" y="9153"/>
                </a:cubicBezTo>
                <a:lnTo>
                  <a:pt x="19229" y="9153"/>
                </a:lnTo>
                <a:cubicBezTo>
                  <a:pt x="19100" y="8913"/>
                  <a:pt x="18856" y="8751"/>
                  <a:pt x="18558" y="8751"/>
                </a:cubicBezTo>
                <a:cubicBezTo>
                  <a:pt x="18260" y="8751"/>
                  <a:pt x="18016" y="8913"/>
                  <a:pt x="17886" y="9153"/>
                </a:cubicBezTo>
                <a:lnTo>
                  <a:pt x="17886" y="9153"/>
                </a:lnTo>
                <a:cubicBezTo>
                  <a:pt x="17757" y="8913"/>
                  <a:pt x="17513" y="8751"/>
                  <a:pt x="17215" y="8751"/>
                </a:cubicBezTo>
                <a:cubicBezTo>
                  <a:pt x="16917" y="8751"/>
                  <a:pt x="16673" y="8913"/>
                  <a:pt x="16543" y="9153"/>
                </a:cubicBezTo>
                <a:lnTo>
                  <a:pt x="16543" y="9153"/>
                </a:lnTo>
                <a:cubicBezTo>
                  <a:pt x="16414" y="8913"/>
                  <a:pt x="16170" y="8751"/>
                  <a:pt x="15872" y="8751"/>
                </a:cubicBezTo>
                <a:cubicBezTo>
                  <a:pt x="15581" y="8751"/>
                  <a:pt x="15325" y="8905"/>
                  <a:pt x="15181" y="9136"/>
                </a:cubicBezTo>
                <a:lnTo>
                  <a:pt x="15181" y="9136"/>
                </a:lnTo>
                <a:cubicBezTo>
                  <a:pt x="15040" y="8905"/>
                  <a:pt x="14793" y="8751"/>
                  <a:pt x="14529" y="8751"/>
                </a:cubicBezTo>
                <a:close/>
                <a:moveTo>
                  <a:pt x="2279" y="11518"/>
                </a:moveTo>
                <a:lnTo>
                  <a:pt x="2320" y="11559"/>
                </a:lnTo>
                <a:lnTo>
                  <a:pt x="2279" y="11640"/>
                </a:lnTo>
                <a:lnTo>
                  <a:pt x="692" y="11640"/>
                </a:lnTo>
                <a:lnTo>
                  <a:pt x="651" y="11559"/>
                </a:lnTo>
                <a:lnTo>
                  <a:pt x="692" y="11518"/>
                </a:lnTo>
                <a:close/>
                <a:moveTo>
                  <a:pt x="13105" y="11518"/>
                </a:moveTo>
                <a:lnTo>
                  <a:pt x="13145" y="11559"/>
                </a:lnTo>
                <a:lnTo>
                  <a:pt x="13105" y="11640"/>
                </a:lnTo>
                <a:lnTo>
                  <a:pt x="8994" y="11640"/>
                </a:lnTo>
                <a:lnTo>
                  <a:pt x="8913" y="11559"/>
                </a:lnTo>
                <a:lnTo>
                  <a:pt x="8994" y="11518"/>
                </a:lnTo>
                <a:close/>
                <a:moveTo>
                  <a:pt x="692" y="10867"/>
                </a:moveTo>
                <a:cubicBezTo>
                  <a:pt x="326" y="10867"/>
                  <a:pt x="0" y="11193"/>
                  <a:pt x="0" y="11559"/>
                </a:cubicBezTo>
                <a:cubicBezTo>
                  <a:pt x="0" y="11966"/>
                  <a:pt x="326" y="12291"/>
                  <a:pt x="692" y="12291"/>
                </a:cubicBezTo>
                <a:lnTo>
                  <a:pt x="2279" y="12291"/>
                </a:lnTo>
                <a:cubicBezTo>
                  <a:pt x="2686" y="12291"/>
                  <a:pt x="3012" y="11966"/>
                  <a:pt x="3012" y="11559"/>
                </a:cubicBezTo>
                <a:cubicBezTo>
                  <a:pt x="3012" y="11193"/>
                  <a:pt x="2686" y="10867"/>
                  <a:pt x="2279" y="10867"/>
                </a:cubicBezTo>
                <a:close/>
                <a:moveTo>
                  <a:pt x="8994" y="10867"/>
                </a:moveTo>
                <a:cubicBezTo>
                  <a:pt x="8587" y="10867"/>
                  <a:pt x="8262" y="11193"/>
                  <a:pt x="8262" y="11559"/>
                </a:cubicBezTo>
                <a:cubicBezTo>
                  <a:pt x="8262" y="11966"/>
                  <a:pt x="8587" y="12291"/>
                  <a:pt x="8994" y="12291"/>
                </a:cubicBezTo>
                <a:lnTo>
                  <a:pt x="13105" y="12291"/>
                </a:lnTo>
                <a:cubicBezTo>
                  <a:pt x="13512" y="12291"/>
                  <a:pt x="13837" y="11966"/>
                  <a:pt x="13837" y="11559"/>
                </a:cubicBezTo>
                <a:cubicBezTo>
                  <a:pt x="13837" y="11193"/>
                  <a:pt x="13512" y="10867"/>
                  <a:pt x="13105" y="10867"/>
                </a:cubicBezTo>
                <a:close/>
                <a:moveTo>
                  <a:pt x="14529" y="13146"/>
                </a:moveTo>
                <a:cubicBezTo>
                  <a:pt x="14570" y="13146"/>
                  <a:pt x="14610" y="13187"/>
                  <a:pt x="14610" y="13268"/>
                </a:cubicBezTo>
                <a:cubicBezTo>
                  <a:pt x="14610" y="13309"/>
                  <a:pt x="14570" y="13350"/>
                  <a:pt x="14529" y="13350"/>
                </a:cubicBezTo>
                <a:lnTo>
                  <a:pt x="14407" y="13268"/>
                </a:lnTo>
                <a:lnTo>
                  <a:pt x="14529" y="13146"/>
                </a:lnTo>
                <a:close/>
                <a:moveTo>
                  <a:pt x="15872" y="13146"/>
                </a:moveTo>
                <a:cubicBezTo>
                  <a:pt x="15913" y="13146"/>
                  <a:pt x="15994" y="13187"/>
                  <a:pt x="15994" y="13268"/>
                </a:cubicBezTo>
                <a:cubicBezTo>
                  <a:pt x="15994" y="13309"/>
                  <a:pt x="15913" y="13350"/>
                  <a:pt x="15872" y="13350"/>
                </a:cubicBezTo>
                <a:lnTo>
                  <a:pt x="15750" y="13268"/>
                </a:lnTo>
                <a:lnTo>
                  <a:pt x="15872" y="13146"/>
                </a:lnTo>
                <a:close/>
                <a:moveTo>
                  <a:pt x="17215" y="13146"/>
                </a:moveTo>
                <a:cubicBezTo>
                  <a:pt x="17256" y="13146"/>
                  <a:pt x="17337" y="13187"/>
                  <a:pt x="17337" y="13268"/>
                </a:cubicBezTo>
                <a:cubicBezTo>
                  <a:pt x="17337" y="13309"/>
                  <a:pt x="17256" y="13350"/>
                  <a:pt x="17215" y="13350"/>
                </a:cubicBezTo>
                <a:lnTo>
                  <a:pt x="17093" y="13268"/>
                </a:lnTo>
                <a:lnTo>
                  <a:pt x="17215" y="13146"/>
                </a:lnTo>
                <a:close/>
                <a:moveTo>
                  <a:pt x="18558" y="13146"/>
                </a:moveTo>
                <a:cubicBezTo>
                  <a:pt x="18639" y="13146"/>
                  <a:pt x="18680" y="13187"/>
                  <a:pt x="18680" y="13268"/>
                </a:cubicBezTo>
                <a:cubicBezTo>
                  <a:pt x="18680" y="13309"/>
                  <a:pt x="18639" y="13350"/>
                  <a:pt x="18558" y="13350"/>
                </a:cubicBezTo>
                <a:lnTo>
                  <a:pt x="18436" y="13268"/>
                </a:lnTo>
                <a:lnTo>
                  <a:pt x="18558" y="13146"/>
                </a:lnTo>
                <a:close/>
                <a:moveTo>
                  <a:pt x="19901" y="13146"/>
                </a:moveTo>
                <a:lnTo>
                  <a:pt x="20023" y="13268"/>
                </a:lnTo>
                <a:lnTo>
                  <a:pt x="19901" y="13350"/>
                </a:lnTo>
                <a:cubicBezTo>
                  <a:pt x="19860" y="13350"/>
                  <a:pt x="19779" y="13309"/>
                  <a:pt x="19779" y="13268"/>
                </a:cubicBezTo>
                <a:cubicBezTo>
                  <a:pt x="19779" y="13187"/>
                  <a:pt x="19860" y="13146"/>
                  <a:pt x="19901" y="13146"/>
                </a:cubicBezTo>
                <a:close/>
                <a:moveTo>
                  <a:pt x="21244" y="13146"/>
                </a:moveTo>
                <a:lnTo>
                  <a:pt x="21366" y="13268"/>
                </a:lnTo>
                <a:lnTo>
                  <a:pt x="21244" y="13350"/>
                </a:lnTo>
                <a:cubicBezTo>
                  <a:pt x="21203" y="13350"/>
                  <a:pt x="21163" y="13309"/>
                  <a:pt x="21163" y="13268"/>
                </a:cubicBezTo>
                <a:cubicBezTo>
                  <a:pt x="21163" y="13187"/>
                  <a:pt x="21203" y="13146"/>
                  <a:pt x="21244" y="13146"/>
                </a:cubicBezTo>
                <a:close/>
                <a:moveTo>
                  <a:pt x="2279" y="13309"/>
                </a:moveTo>
                <a:lnTo>
                  <a:pt x="2320" y="13390"/>
                </a:lnTo>
                <a:lnTo>
                  <a:pt x="2279" y="13431"/>
                </a:lnTo>
                <a:lnTo>
                  <a:pt x="692" y="13431"/>
                </a:lnTo>
                <a:lnTo>
                  <a:pt x="651" y="13390"/>
                </a:lnTo>
                <a:lnTo>
                  <a:pt x="692" y="13309"/>
                </a:lnTo>
                <a:close/>
                <a:moveTo>
                  <a:pt x="13105" y="13309"/>
                </a:moveTo>
                <a:lnTo>
                  <a:pt x="13145" y="13390"/>
                </a:lnTo>
                <a:lnTo>
                  <a:pt x="13105" y="13431"/>
                </a:lnTo>
                <a:lnTo>
                  <a:pt x="8994" y="13431"/>
                </a:lnTo>
                <a:lnTo>
                  <a:pt x="8913" y="13390"/>
                </a:lnTo>
                <a:lnTo>
                  <a:pt x="8994" y="13309"/>
                </a:lnTo>
                <a:close/>
                <a:moveTo>
                  <a:pt x="692" y="12658"/>
                </a:moveTo>
                <a:cubicBezTo>
                  <a:pt x="326" y="12658"/>
                  <a:pt x="0" y="12983"/>
                  <a:pt x="0" y="13390"/>
                </a:cubicBezTo>
                <a:cubicBezTo>
                  <a:pt x="0" y="13756"/>
                  <a:pt x="326" y="14082"/>
                  <a:pt x="692" y="14082"/>
                </a:cubicBezTo>
                <a:lnTo>
                  <a:pt x="2279" y="14082"/>
                </a:lnTo>
                <a:cubicBezTo>
                  <a:pt x="2686" y="14082"/>
                  <a:pt x="3012" y="13756"/>
                  <a:pt x="3012" y="13390"/>
                </a:cubicBezTo>
                <a:cubicBezTo>
                  <a:pt x="3012" y="12983"/>
                  <a:pt x="2686" y="12658"/>
                  <a:pt x="2279" y="12658"/>
                </a:cubicBezTo>
                <a:close/>
                <a:moveTo>
                  <a:pt x="14529" y="12454"/>
                </a:moveTo>
                <a:cubicBezTo>
                  <a:pt x="14161" y="12454"/>
                  <a:pt x="13848" y="12702"/>
                  <a:pt x="13748" y="13038"/>
                </a:cubicBezTo>
                <a:lnTo>
                  <a:pt x="13748" y="13038"/>
                </a:lnTo>
                <a:cubicBezTo>
                  <a:pt x="13624" y="12811"/>
                  <a:pt x="13384" y="12658"/>
                  <a:pt x="13105" y="12658"/>
                </a:cubicBezTo>
                <a:lnTo>
                  <a:pt x="8994" y="12658"/>
                </a:lnTo>
                <a:cubicBezTo>
                  <a:pt x="8587" y="12658"/>
                  <a:pt x="8262" y="12983"/>
                  <a:pt x="8262" y="13390"/>
                </a:cubicBezTo>
                <a:cubicBezTo>
                  <a:pt x="8262" y="13756"/>
                  <a:pt x="8587" y="14082"/>
                  <a:pt x="8994" y="14082"/>
                </a:cubicBezTo>
                <a:lnTo>
                  <a:pt x="13105" y="14082"/>
                </a:lnTo>
                <a:cubicBezTo>
                  <a:pt x="13430" y="14082"/>
                  <a:pt x="13704" y="13874"/>
                  <a:pt x="13800" y="13603"/>
                </a:cubicBezTo>
                <a:lnTo>
                  <a:pt x="13800" y="13603"/>
                </a:lnTo>
                <a:cubicBezTo>
                  <a:pt x="13934" y="13856"/>
                  <a:pt x="14211" y="14041"/>
                  <a:pt x="14529" y="14041"/>
                </a:cubicBezTo>
                <a:cubicBezTo>
                  <a:pt x="14793" y="14041"/>
                  <a:pt x="15040" y="13887"/>
                  <a:pt x="15181" y="13667"/>
                </a:cubicBezTo>
                <a:lnTo>
                  <a:pt x="15181" y="13667"/>
                </a:lnTo>
                <a:cubicBezTo>
                  <a:pt x="15325" y="13887"/>
                  <a:pt x="15581" y="14041"/>
                  <a:pt x="15872" y="14041"/>
                </a:cubicBezTo>
                <a:cubicBezTo>
                  <a:pt x="16170" y="14041"/>
                  <a:pt x="16414" y="13879"/>
                  <a:pt x="16543" y="13651"/>
                </a:cubicBezTo>
                <a:lnTo>
                  <a:pt x="16543" y="13651"/>
                </a:lnTo>
                <a:cubicBezTo>
                  <a:pt x="16673" y="13879"/>
                  <a:pt x="16917" y="14041"/>
                  <a:pt x="17215" y="14041"/>
                </a:cubicBezTo>
                <a:cubicBezTo>
                  <a:pt x="17513" y="14041"/>
                  <a:pt x="17757" y="13879"/>
                  <a:pt x="17886" y="13651"/>
                </a:cubicBezTo>
                <a:lnTo>
                  <a:pt x="17886" y="13651"/>
                </a:lnTo>
                <a:cubicBezTo>
                  <a:pt x="18016" y="13879"/>
                  <a:pt x="18260" y="14041"/>
                  <a:pt x="18558" y="14041"/>
                </a:cubicBezTo>
                <a:cubicBezTo>
                  <a:pt x="18856" y="14041"/>
                  <a:pt x="19100" y="13879"/>
                  <a:pt x="19229" y="13651"/>
                </a:cubicBezTo>
                <a:lnTo>
                  <a:pt x="19229" y="13651"/>
                </a:lnTo>
                <a:cubicBezTo>
                  <a:pt x="19359" y="13879"/>
                  <a:pt x="19603" y="14041"/>
                  <a:pt x="19901" y="14041"/>
                </a:cubicBezTo>
                <a:cubicBezTo>
                  <a:pt x="20192" y="14041"/>
                  <a:pt x="20448" y="13887"/>
                  <a:pt x="20592" y="13667"/>
                </a:cubicBezTo>
                <a:lnTo>
                  <a:pt x="20592" y="13667"/>
                </a:lnTo>
                <a:cubicBezTo>
                  <a:pt x="20733" y="13887"/>
                  <a:pt x="20980" y="14041"/>
                  <a:pt x="21244" y="14041"/>
                </a:cubicBezTo>
                <a:cubicBezTo>
                  <a:pt x="21692" y="14041"/>
                  <a:pt x="22058" y="13675"/>
                  <a:pt x="22058" y="13268"/>
                </a:cubicBezTo>
                <a:cubicBezTo>
                  <a:pt x="22058" y="12820"/>
                  <a:pt x="21692" y="12454"/>
                  <a:pt x="21244" y="12454"/>
                </a:cubicBezTo>
                <a:cubicBezTo>
                  <a:pt x="20980" y="12454"/>
                  <a:pt x="20733" y="12609"/>
                  <a:pt x="20592" y="12839"/>
                </a:cubicBezTo>
                <a:lnTo>
                  <a:pt x="20592" y="12839"/>
                </a:lnTo>
                <a:cubicBezTo>
                  <a:pt x="20448" y="12609"/>
                  <a:pt x="20192" y="12454"/>
                  <a:pt x="19901" y="12454"/>
                </a:cubicBezTo>
                <a:cubicBezTo>
                  <a:pt x="19603" y="12454"/>
                  <a:pt x="19359" y="12616"/>
                  <a:pt x="19229" y="12857"/>
                </a:cubicBezTo>
                <a:lnTo>
                  <a:pt x="19229" y="12857"/>
                </a:lnTo>
                <a:cubicBezTo>
                  <a:pt x="19100" y="12616"/>
                  <a:pt x="18856" y="12454"/>
                  <a:pt x="18558" y="12454"/>
                </a:cubicBezTo>
                <a:cubicBezTo>
                  <a:pt x="18260" y="12454"/>
                  <a:pt x="18016" y="12616"/>
                  <a:pt x="17886" y="12857"/>
                </a:cubicBezTo>
                <a:lnTo>
                  <a:pt x="17886" y="12857"/>
                </a:lnTo>
                <a:cubicBezTo>
                  <a:pt x="17757" y="12616"/>
                  <a:pt x="17513" y="12454"/>
                  <a:pt x="17215" y="12454"/>
                </a:cubicBezTo>
                <a:cubicBezTo>
                  <a:pt x="16917" y="12454"/>
                  <a:pt x="16673" y="12616"/>
                  <a:pt x="16543" y="12857"/>
                </a:cubicBezTo>
                <a:lnTo>
                  <a:pt x="16543" y="12857"/>
                </a:lnTo>
                <a:cubicBezTo>
                  <a:pt x="16414" y="12616"/>
                  <a:pt x="16170" y="12454"/>
                  <a:pt x="15872" y="12454"/>
                </a:cubicBezTo>
                <a:cubicBezTo>
                  <a:pt x="15581" y="12454"/>
                  <a:pt x="15325" y="12609"/>
                  <a:pt x="15181" y="12839"/>
                </a:cubicBezTo>
                <a:lnTo>
                  <a:pt x="15181" y="12839"/>
                </a:lnTo>
                <a:cubicBezTo>
                  <a:pt x="15040" y="12609"/>
                  <a:pt x="14793" y="12454"/>
                  <a:pt x="14529" y="1245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7"/>
          <p:cNvSpPr/>
          <p:nvPr/>
        </p:nvSpPr>
        <p:spPr>
          <a:xfrm>
            <a:off x="6950211" y="3775332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6" y="82"/>
                </a:moveTo>
                <a:cubicBezTo>
                  <a:pt x="163" y="82"/>
                  <a:pt x="0" y="245"/>
                  <a:pt x="0" y="489"/>
                </a:cubicBezTo>
                <a:cubicBezTo>
                  <a:pt x="0" y="693"/>
                  <a:pt x="163" y="856"/>
                  <a:pt x="366" y="856"/>
                </a:cubicBezTo>
                <a:lnTo>
                  <a:pt x="1954" y="856"/>
                </a:lnTo>
                <a:cubicBezTo>
                  <a:pt x="2157" y="856"/>
                  <a:pt x="2360" y="693"/>
                  <a:pt x="2360" y="489"/>
                </a:cubicBezTo>
                <a:cubicBezTo>
                  <a:pt x="2360" y="245"/>
                  <a:pt x="2157" y="82"/>
                  <a:pt x="1954" y="82"/>
                </a:cubicBezTo>
                <a:close/>
                <a:moveTo>
                  <a:pt x="3703" y="82"/>
                </a:moveTo>
                <a:cubicBezTo>
                  <a:pt x="3500" y="82"/>
                  <a:pt x="3337" y="245"/>
                  <a:pt x="3337" y="489"/>
                </a:cubicBezTo>
                <a:cubicBezTo>
                  <a:pt x="3337" y="693"/>
                  <a:pt x="3500" y="856"/>
                  <a:pt x="3703" y="856"/>
                </a:cubicBezTo>
                <a:lnTo>
                  <a:pt x="7855" y="856"/>
                </a:lnTo>
                <a:cubicBezTo>
                  <a:pt x="8058" y="856"/>
                  <a:pt x="8221" y="693"/>
                  <a:pt x="8221" y="489"/>
                </a:cubicBezTo>
                <a:cubicBezTo>
                  <a:pt x="8221" y="245"/>
                  <a:pt x="8058" y="82"/>
                  <a:pt x="7855" y="82"/>
                </a:cubicBezTo>
                <a:close/>
                <a:moveTo>
                  <a:pt x="9605" y="1"/>
                </a:moveTo>
                <a:cubicBezTo>
                  <a:pt x="9360" y="1"/>
                  <a:pt x="9157" y="204"/>
                  <a:pt x="9157" y="489"/>
                </a:cubicBezTo>
                <a:cubicBezTo>
                  <a:pt x="9157" y="733"/>
                  <a:pt x="9360" y="937"/>
                  <a:pt x="9605" y="937"/>
                </a:cubicBezTo>
                <a:cubicBezTo>
                  <a:pt x="9849" y="937"/>
                  <a:pt x="10052" y="733"/>
                  <a:pt x="10052" y="489"/>
                </a:cubicBezTo>
                <a:cubicBezTo>
                  <a:pt x="10052" y="204"/>
                  <a:pt x="9849" y="1"/>
                  <a:pt x="9605" y="1"/>
                </a:cubicBezTo>
                <a:close/>
                <a:moveTo>
                  <a:pt x="10948" y="1"/>
                </a:moveTo>
                <a:cubicBezTo>
                  <a:pt x="10703" y="1"/>
                  <a:pt x="10500" y="204"/>
                  <a:pt x="10500" y="489"/>
                </a:cubicBezTo>
                <a:cubicBezTo>
                  <a:pt x="10500" y="733"/>
                  <a:pt x="10703" y="937"/>
                  <a:pt x="10948" y="937"/>
                </a:cubicBezTo>
                <a:cubicBezTo>
                  <a:pt x="11192" y="937"/>
                  <a:pt x="11395" y="733"/>
                  <a:pt x="11395" y="489"/>
                </a:cubicBezTo>
                <a:cubicBezTo>
                  <a:pt x="11395" y="204"/>
                  <a:pt x="11192" y="1"/>
                  <a:pt x="10948" y="1"/>
                </a:cubicBezTo>
                <a:close/>
                <a:moveTo>
                  <a:pt x="12291" y="1"/>
                </a:moveTo>
                <a:cubicBezTo>
                  <a:pt x="12046" y="1"/>
                  <a:pt x="11843" y="204"/>
                  <a:pt x="11843" y="489"/>
                </a:cubicBezTo>
                <a:cubicBezTo>
                  <a:pt x="11843" y="733"/>
                  <a:pt x="12046" y="937"/>
                  <a:pt x="12291" y="937"/>
                </a:cubicBezTo>
                <a:cubicBezTo>
                  <a:pt x="12535" y="937"/>
                  <a:pt x="12738" y="733"/>
                  <a:pt x="12738" y="489"/>
                </a:cubicBezTo>
                <a:cubicBezTo>
                  <a:pt x="12738" y="204"/>
                  <a:pt x="12535" y="1"/>
                  <a:pt x="12291" y="1"/>
                </a:cubicBezTo>
                <a:close/>
                <a:moveTo>
                  <a:pt x="13634" y="1"/>
                </a:moveTo>
                <a:cubicBezTo>
                  <a:pt x="13389" y="1"/>
                  <a:pt x="13186" y="204"/>
                  <a:pt x="13186" y="489"/>
                </a:cubicBezTo>
                <a:cubicBezTo>
                  <a:pt x="13186" y="733"/>
                  <a:pt x="13389" y="937"/>
                  <a:pt x="13634" y="937"/>
                </a:cubicBezTo>
                <a:cubicBezTo>
                  <a:pt x="13878" y="937"/>
                  <a:pt x="14081" y="733"/>
                  <a:pt x="14081" y="489"/>
                </a:cubicBezTo>
                <a:cubicBezTo>
                  <a:pt x="14081" y="204"/>
                  <a:pt x="13878" y="1"/>
                  <a:pt x="13634" y="1"/>
                </a:cubicBezTo>
                <a:close/>
                <a:moveTo>
                  <a:pt x="14977" y="1"/>
                </a:moveTo>
                <a:cubicBezTo>
                  <a:pt x="14732" y="1"/>
                  <a:pt x="14529" y="204"/>
                  <a:pt x="14529" y="489"/>
                </a:cubicBezTo>
                <a:cubicBezTo>
                  <a:pt x="14529" y="733"/>
                  <a:pt x="14732" y="937"/>
                  <a:pt x="14977" y="937"/>
                </a:cubicBezTo>
                <a:cubicBezTo>
                  <a:pt x="15221" y="937"/>
                  <a:pt x="15424" y="733"/>
                  <a:pt x="15424" y="489"/>
                </a:cubicBezTo>
                <a:cubicBezTo>
                  <a:pt x="15424" y="204"/>
                  <a:pt x="15221" y="1"/>
                  <a:pt x="14977" y="1"/>
                </a:cubicBezTo>
                <a:close/>
                <a:moveTo>
                  <a:pt x="16320" y="1"/>
                </a:moveTo>
                <a:cubicBezTo>
                  <a:pt x="16075" y="1"/>
                  <a:pt x="15872" y="204"/>
                  <a:pt x="15872" y="489"/>
                </a:cubicBezTo>
                <a:cubicBezTo>
                  <a:pt x="15872" y="733"/>
                  <a:pt x="16075" y="937"/>
                  <a:pt x="16320" y="937"/>
                </a:cubicBezTo>
                <a:cubicBezTo>
                  <a:pt x="16564" y="937"/>
                  <a:pt x="16767" y="733"/>
                  <a:pt x="16767" y="489"/>
                </a:cubicBezTo>
                <a:cubicBezTo>
                  <a:pt x="16767" y="204"/>
                  <a:pt x="16564" y="1"/>
                  <a:pt x="16320" y="1"/>
                </a:cubicBezTo>
                <a:close/>
                <a:moveTo>
                  <a:pt x="366" y="1873"/>
                </a:moveTo>
                <a:cubicBezTo>
                  <a:pt x="163" y="1873"/>
                  <a:pt x="0" y="2036"/>
                  <a:pt x="0" y="2280"/>
                </a:cubicBezTo>
                <a:cubicBezTo>
                  <a:pt x="0" y="2483"/>
                  <a:pt x="163" y="2646"/>
                  <a:pt x="366" y="2646"/>
                </a:cubicBezTo>
                <a:lnTo>
                  <a:pt x="1954" y="2646"/>
                </a:lnTo>
                <a:cubicBezTo>
                  <a:pt x="2157" y="2646"/>
                  <a:pt x="2360" y="2483"/>
                  <a:pt x="2360" y="2280"/>
                </a:cubicBezTo>
                <a:cubicBezTo>
                  <a:pt x="2360" y="2036"/>
                  <a:pt x="2157" y="1873"/>
                  <a:pt x="1954" y="1873"/>
                </a:cubicBezTo>
                <a:close/>
                <a:moveTo>
                  <a:pt x="3703" y="1873"/>
                </a:moveTo>
                <a:cubicBezTo>
                  <a:pt x="3500" y="1873"/>
                  <a:pt x="3337" y="2036"/>
                  <a:pt x="3337" y="2280"/>
                </a:cubicBezTo>
                <a:cubicBezTo>
                  <a:pt x="3337" y="2483"/>
                  <a:pt x="3500" y="2646"/>
                  <a:pt x="3703" y="2646"/>
                </a:cubicBezTo>
                <a:lnTo>
                  <a:pt x="7855" y="2646"/>
                </a:lnTo>
                <a:cubicBezTo>
                  <a:pt x="8058" y="2646"/>
                  <a:pt x="8221" y="2483"/>
                  <a:pt x="8221" y="2280"/>
                </a:cubicBezTo>
                <a:cubicBezTo>
                  <a:pt x="8221" y="2036"/>
                  <a:pt x="8058" y="1873"/>
                  <a:pt x="7855" y="1873"/>
                </a:cubicBezTo>
                <a:close/>
                <a:moveTo>
                  <a:pt x="366" y="3664"/>
                </a:moveTo>
                <a:cubicBezTo>
                  <a:pt x="163" y="3664"/>
                  <a:pt x="0" y="3867"/>
                  <a:pt x="0" y="4071"/>
                </a:cubicBezTo>
                <a:cubicBezTo>
                  <a:pt x="0" y="4274"/>
                  <a:pt x="163" y="4437"/>
                  <a:pt x="366" y="4437"/>
                </a:cubicBezTo>
                <a:lnTo>
                  <a:pt x="1954" y="4437"/>
                </a:lnTo>
                <a:cubicBezTo>
                  <a:pt x="2157" y="4437"/>
                  <a:pt x="2360" y="4274"/>
                  <a:pt x="2360" y="4071"/>
                </a:cubicBezTo>
                <a:cubicBezTo>
                  <a:pt x="2360" y="3867"/>
                  <a:pt x="2157" y="3664"/>
                  <a:pt x="1954" y="3664"/>
                </a:cubicBezTo>
                <a:close/>
                <a:moveTo>
                  <a:pt x="3703" y="3664"/>
                </a:moveTo>
                <a:cubicBezTo>
                  <a:pt x="3500" y="3664"/>
                  <a:pt x="3337" y="3867"/>
                  <a:pt x="3337" y="4071"/>
                </a:cubicBezTo>
                <a:cubicBezTo>
                  <a:pt x="3337" y="4274"/>
                  <a:pt x="3500" y="4437"/>
                  <a:pt x="3703" y="4437"/>
                </a:cubicBezTo>
                <a:lnTo>
                  <a:pt x="7855" y="4437"/>
                </a:lnTo>
                <a:cubicBezTo>
                  <a:pt x="8058" y="4437"/>
                  <a:pt x="8221" y="4274"/>
                  <a:pt x="8221" y="4071"/>
                </a:cubicBezTo>
                <a:cubicBezTo>
                  <a:pt x="8221" y="3867"/>
                  <a:pt x="8058" y="3664"/>
                  <a:pt x="7855" y="3664"/>
                </a:cubicBezTo>
                <a:close/>
                <a:moveTo>
                  <a:pt x="9605" y="3623"/>
                </a:moveTo>
                <a:cubicBezTo>
                  <a:pt x="9360" y="3623"/>
                  <a:pt x="9157" y="3826"/>
                  <a:pt x="9157" y="4071"/>
                </a:cubicBezTo>
                <a:cubicBezTo>
                  <a:pt x="9157" y="4315"/>
                  <a:pt x="9360" y="4518"/>
                  <a:pt x="9605" y="4518"/>
                </a:cubicBezTo>
                <a:cubicBezTo>
                  <a:pt x="9849" y="4518"/>
                  <a:pt x="10052" y="4315"/>
                  <a:pt x="10052" y="4071"/>
                </a:cubicBezTo>
                <a:cubicBezTo>
                  <a:pt x="10052" y="3826"/>
                  <a:pt x="9849" y="3623"/>
                  <a:pt x="9605" y="3623"/>
                </a:cubicBezTo>
                <a:close/>
                <a:moveTo>
                  <a:pt x="10948" y="3623"/>
                </a:moveTo>
                <a:cubicBezTo>
                  <a:pt x="10703" y="3623"/>
                  <a:pt x="10500" y="3826"/>
                  <a:pt x="10500" y="4071"/>
                </a:cubicBezTo>
                <a:cubicBezTo>
                  <a:pt x="10500" y="4315"/>
                  <a:pt x="10703" y="4518"/>
                  <a:pt x="10948" y="4518"/>
                </a:cubicBezTo>
                <a:cubicBezTo>
                  <a:pt x="11192" y="4518"/>
                  <a:pt x="11395" y="4315"/>
                  <a:pt x="11395" y="4071"/>
                </a:cubicBezTo>
                <a:cubicBezTo>
                  <a:pt x="11395" y="3826"/>
                  <a:pt x="11192" y="3623"/>
                  <a:pt x="10948" y="3623"/>
                </a:cubicBezTo>
                <a:close/>
                <a:moveTo>
                  <a:pt x="12291" y="3623"/>
                </a:moveTo>
                <a:cubicBezTo>
                  <a:pt x="12046" y="3623"/>
                  <a:pt x="11843" y="3826"/>
                  <a:pt x="11843" y="4071"/>
                </a:cubicBezTo>
                <a:cubicBezTo>
                  <a:pt x="11843" y="4315"/>
                  <a:pt x="12046" y="4518"/>
                  <a:pt x="12291" y="4518"/>
                </a:cubicBezTo>
                <a:cubicBezTo>
                  <a:pt x="12535" y="4518"/>
                  <a:pt x="12738" y="4315"/>
                  <a:pt x="12738" y="4071"/>
                </a:cubicBezTo>
                <a:cubicBezTo>
                  <a:pt x="12738" y="3826"/>
                  <a:pt x="12535" y="3623"/>
                  <a:pt x="12291" y="3623"/>
                </a:cubicBezTo>
                <a:close/>
                <a:moveTo>
                  <a:pt x="13634" y="3623"/>
                </a:moveTo>
                <a:cubicBezTo>
                  <a:pt x="13389" y="3623"/>
                  <a:pt x="13186" y="3826"/>
                  <a:pt x="13186" y="4071"/>
                </a:cubicBezTo>
                <a:cubicBezTo>
                  <a:pt x="13186" y="4315"/>
                  <a:pt x="13389" y="4518"/>
                  <a:pt x="13634" y="4518"/>
                </a:cubicBezTo>
                <a:cubicBezTo>
                  <a:pt x="13878" y="4518"/>
                  <a:pt x="14081" y="4315"/>
                  <a:pt x="14081" y="4071"/>
                </a:cubicBezTo>
                <a:cubicBezTo>
                  <a:pt x="14081" y="3826"/>
                  <a:pt x="13878" y="3623"/>
                  <a:pt x="13634" y="3623"/>
                </a:cubicBezTo>
                <a:close/>
                <a:moveTo>
                  <a:pt x="14977" y="3623"/>
                </a:moveTo>
                <a:cubicBezTo>
                  <a:pt x="14732" y="3623"/>
                  <a:pt x="14529" y="3826"/>
                  <a:pt x="14529" y="4071"/>
                </a:cubicBezTo>
                <a:cubicBezTo>
                  <a:pt x="14529" y="4315"/>
                  <a:pt x="14732" y="4518"/>
                  <a:pt x="14977" y="4518"/>
                </a:cubicBezTo>
                <a:cubicBezTo>
                  <a:pt x="15221" y="4518"/>
                  <a:pt x="15424" y="4315"/>
                  <a:pt x="15424" y="4071"/>
                </a:cubicBezTo>
                <a:cubicBezTo>
                  <a:pt x="15424" y="3826"/>
                  <a:pt x="15221" y="3623"/>
                  <a:pt x="14977" y="3623"/>
                </a:cubicBezTo>
                <a:close/>
                <a:moveTo>
                  <a:pt x="16320" y="3623"/>
                </a:moveTo>
                <a:cubicBezTo>
                  <a:pt x="16075" y="3623"/>
                  <a:pt x="15872" y="3826"/>
                  <a:pt x="15872" y="4071"/>
                </a:cubicBezTo>
                <a:cubicBezTo>
                  <a:pt x="15872" y="4315"/>
                  <a:pt x="16075" y="4518"/>
                  <a:pt x="16320" y="4518"/>
                </a:cubicBezTo>
                <a:cubicBezTo>
                  <a:pt x="16564" y="4518"/>
                  <a:pt x="16767" y="4315"/>
                  <a:pt x="16767" y="4071"/>
                </a:cubicBezTo>
                <a:cubicBezTo>
                  <a:pt x="16767" y="3826"/>
                  <a:pt x="16564" y="3623"/>
                  <a:pt x="16320" y="3623"/>
                </a:cubicBezTo>
                <a:close/>
                <a:moveTo>
                  <a:pt x="366" y="5454"/>
                </a:moveTo>
                <a:cubicBezTo>
                  <a:pt x="163" y="5454"/>
                  <a:pt x="0" y="5658"/>
                  <a:pt x="0" y="5861"/>
                </a:cubicBezTo>
                <a:cubicBezTo>
                  <a:pt x="0" y="6065"/>
                  <a:pt x="163" y="6228"/>
                  <a:pt x="366" y="6228"/>
                </a:cubicBezTo>
                <a:lnTo>
                  <a:pt x="1954" y="6228"/>
                </a:lnTo>
                <a:cubicBezTo>
                  <a:pt x="2157" y="6228"/>
                  <a:pt x="2360" y="6065"/>
                  <a:pt x="2360" y="5861"/>
                </a:cubicBezTo>
                <a:cubicBezTo>
                  <a:pt x="2360" y="5658"/>
                  <a:pt x="2157" y="5454"/>
                  <a:pt x="1954" y="5454"/>
                </a:cubicBezTo>
                <a:close/>
                <a:moveTo>
                  <a:pt x="3703" y="5454"/>
                </a:moveTo>
                <a:cubicBezTo>
                  <a:pt x="3500" y="5454"/>
                  <a:pt x="3337" y="5658"/>
                  <a:pt x="3337" y="5861"/>
                </a:cubicBezTo>
                <a:cubicBezTo>
                  <a:pt x="3337" y="6065"/>
                  <a:pt x="3500" y="6228"/>
                  <a:pt x="3703" y="6228"/>
                </a:cubicBezTo>
                <a:lnTo>
                  <a:pt x="7855" y="6228"/>
                </a:lnTo>
                <a:cubicBezTo>
                  <a:pt x="8058" y="6228"/>
                  <a:pt x="8221" y="6065"/>
                  <a:pt x="8221" y="5861"/>
                </a:cubicBezTo>
                <a:cubicBezTo>
                  <a:pt x="8221" y="5658"/>
                  <a:pt x="8058" y="5454"/>
                  <a:pt x="7855" y="5454"/>
                </a:cubicBezTo>
                <a:close/>
                <a:moveTo>
                  <a:pt x="366" y="7286"/>
                </a:moveTo>
                <a:cubicBezTo>
                  <a:pt x="163" y="7286"/>
                  <a:pt x="0" y="7448"/>
                  <a:pt x="0" y="7652"/>
                </a:cubicBezTo>
                <a:cubicBezTo>
                  <a:pt x="0" y="7855"/>
                  <a:pt x="163" y="8059"/>
                  <a:pt x="366" y="8059"/>
                </a:cubicBezTo>
                <a:lnTo>
                  <a:pt x="1954" y="8059"/>
                </a:lnTo>
                <a:cubicBezTo>
                  <a:pt x="2157" y="8059"/>
                  <a:pt x="2360" y="7855"/>
                  <a:pt x="2360" y="7652"/>
                </a:cubicBezTo>
                <a:cubicBezTo>
                  <a:pt x="2360" y="7448"/>
                  <a:pt x="2157" y="7286"/>
                  <a:pt x="1954" y="7286"/>
                </a:cubicBezTo>
                <a:close/>
                <a:moveTo>
                  <a:pt x="3703" y="7286"/>
                </a:moveTo>
                <a:cubicBezTo>
                  <a:pt x="3500" y="7286"/>
                  <a:pt x="3337" y="7448"/>
                  <a:pt x="3337" y="7652"/>
                </a:cubicBezTo>
                <a:cubicBezTo>
                  <a:pt x="3337" y="7855"/>
                  <a:pt x="3500" y="8059"/>
                  <a:pt x="3703" y="8059"/>
                </a:cubicBezTo>
                <a:lnTo>
                  <a:pt x="7855" y="8059"/>
                </a:lnTo>
                <a:cubicBezTo>
                  <a:pt x="8058" y="8059"/>
                  <a:pt x="8221" y="7855"/>
                  <a:pt x="8221" y="7652"/>
                </a:cubicBezTo>
                <a:cubicBezTo>
                  <a:pt x="8221" y="7448"/>
                  <a:pt x="8058" y="7286"/>
                  <a:pt x="7855" y="7286"/>
                </a:cubicBezTo>
                <a:close/>
                <a:moveTo>
                  <a:pt x="14203" y="8791"/>
                </a:moveTo>
                <a:cubicBezTo>
                  <a:pt x="13959" y="8791"/>
                  <a:pt x="13756" y="8995"/>
                  <a:pt x="13756" y="9239"/>
                </a:cubicBezTo>
                <a:cubicBezTo>
                  <a:pt x="13756" y="9483"/>
                  <a:pt x="13959" y="9687"/>
                  <a:pt x="14203" y="9687"/>
                </a:cubicBezTo>
                <a:cubicBezTo>
                  <a:pt x="14448" y="9687"/>
                  <a:pt x="14651" y="9483"/>
                  <a:pt x="14651" y="9239"/>
                </a:cubicBezTo>
                <a:cubicBezTo>
                  <a:pt x="14651" y="8995"/>
                  <a:pt x="14448" y="8791"/>
                  <a:pt x="14203" y="8791"/>
                </a:cubicBezTo>
                <a:close/>
                <a:moveTo>
                  <a:pt x="15546" y="8791"/>
                </a:moveTo>
                <a:cubicBezTo>
                  <a:pt x="15302" y="8791"/>
                  <a:pt x="15099" y="8995"/>
                  <a:pt x="15099" y="9239"/>
                </a:cubicBezTo>
                <a:cubicBezTo>
                  <a:pt x="15099" y="9483"/>
                  <a:pt x="15302" y="9687"/>
                  <a:pt x="15546" y="9687"/>
                </a:cubicBezTo>
                <a:cubicBezTo>
                  <a:pt x="15791" y="9687"/>
                  <a:pt x="15994" y="9483"/>
                  <a:pt x="15994" y="9239"/>
                </a:cubicBezTo>
                <a:cubicBezTo>
                  <a:pt x="15994" y="8995"/>
                  <a:pt x="15791" y="8791"/>
                  <a:pt x="15546" y="8791"/>
                </a:cubicBezTo>
                <a:close/>
                <a:moveTo>
                  <a:pt x="16889" y="8791"/>
                </a:moveTo>
                <a:cubicBezTo>
                  <a:pt x="16645" y="8791"/>
                  <a:pt x="16442" y="8995"/>
                  <a:pt x="16442" y="9239"/>
                </a:cubicBezTo>
                <a:cubicBezTo>
                  <a:pt x="16442" y="9483"/>
                  <a:pt x="16645" y="9687"/>
                  <a:pt x="16889" y="9687"/>
                </a:cubicBezTo>
                <a:cubicBezTo>
                  <a:pt x="17134" y="9687"/>
                  <a:pt x="17337" y="9483"/>
                  <a:pt x="17337" y="9239"/>
                </a:cubicBezTo>
                <a:cubicBezTo>
                  <a:pt x="17337" y="8995"/>
                  <a:pt x="17134" y="8791"/>
                  <a:pt x="16889" y="8791"/>
                </a:cubicBezTo>
                <a:close/>
                <a:moveTo>
                  <a:pt x="18232" y="8791"/>
                </a:moveTo>
                <a:cubicBezTo>
                  <a:pt x="17988" y="8791"/>
                  <a:pt x="17785" y="8995"/>
                  <a:pt x="17785" y="9239"/>
                </a:cubicBezTo>
                <a:cubicBezTo>
                  <a:pt x="17785" y="9483"/>
                  <a:pt x="17988" y="9687"/>
                  <a:pt x="18232" y="9687"/>
                </a:cubicBezTo>
                <a:cubicBezTo>
                  <a:pt x="18477" y="9687"/>
                  <a:pt x="18680" y="9483"/>
                  <a:pt x="18680" y="9239"/>
                </a:cubicBezTo>
                <a:cubicBezTo>
                  <a:pt x="18680" y="8995"/>
                  <a:pt x="18477" y="8791"/>
                  <a:pt x="18232" y="8791"/>
                </a:cubicBezTo>
                <a:close/>
                <a:moveTo>
                  <a:pt x="19575" y="8791"/>
                </a:moveTo>
                <a:cubicBezTo>
                  <a:pt x="19331" y="8791"/>
                  <a:pt x="19128" y="8995"/>
                  <a:pt x="19128" y="9239"/>
                </a:cubicBezTo>
                <a:cubicBezTo>
                  <a:pt x="19128" y="9483"/>
                  <a:pt x="19331" y="9687"/>
                  <a:pt x="19575" y="9687"/>
                </a:cubicBezTo>
                <a:cubicBezTo>
                  <a:pt x="19820" y="9687"/>
                  <a:pt x="20023" y="9483"/>
                  <a:pt x="20023" y="9239"/>
                </a:cubicBezTo>
                <a:cubicBezTo>
                  <a:pt x="20023" y="8995"/>
                  <a:pt x="19820" y="8791"/>
                  <a:pt x="19575" y="8791"/>
                </a:cubicBezTo>
                <a:close/>
                <a:moveTo>
                  <a:pt x="20918" y="8791"/>
                </a:moveTo>
                <a:cubicBezTo>
                  <a:pt x="20674" y="8791"/>
                  <a:pt x="20471" y="8995"/>
                  <a:pt x="20471" y="9239"/>
                </a:cubicBezTo>
                <a:cubicBezTo>
                  <a:pt x="20471" y="9483"/>
                  <a:pt x="20674" y="9687"/>
                  <a:pt x="20918" y="9687"/>
                </a:cubicBezTo>
                <a:cubicBezTo>
                  <a:pt x="21163" y="9687"/>
                  <a:pt x="21366" y="9483"/>
                  <a:pt x="21366" y="9239"/>
                </a:cubicBezTo>
                <a:cubicBezTo>
                  <a:pt x="21366" y="8995"/>
                  <a:pt x="21163" y="8791"/>
                  <a:pt x="20918" y="8791"/>
                </a:cubicBezTo>
                <a:close/>
                <a:moveTo>
                  <a:pt x="366" y="9076"/>
                </a:moveTo>
                <a:cubicBezTo>
                  <a:pt x="163" y="9076"/>
                  <a:pt x="0" y="9239"/>
                  <a:pt x="0" y="9443"/>
                </a:cubicBezTo>
                <a:cubicBezTo>
                  <a:pt x="0" y="9646"/>
                  <a:pt x="163" y="9850"/>
                  <a:pt x="366" y="9850"/>
                </a:cubicBezTo>
                <a:lnTo>
                  <a:pt x="1954" y="9850"/>
                </a:lnTo>
                <a:cubicBezTo>
                  <a:pt x="2157" y="9850"/>
                  <a:pt x="2360" y="9646"/>
                  <a:pt x="2360" y="9443"/>
                </a:cubicBezTo>
                <a:cubicBezTo>
                  <a:pt x="2360" y="9239"/>
                  <a:pt x="2157" y="9076"/>
                  <a:pt x="1954" y="9076"/>
                </a:cubicBezTo>
                <a:close/>
                <a:moveTo>
                  <a:pt x="8669" y="9076"/>
                </a:moveTo>
                <a:cubicBezTo>
                  <a:pt x="8424" y="9076"/>
                  <a:pt x="8262" y="9239"/>
                  <a:pt x="8262" y="9443"/>
                </a:cubicBezTo>
                <a:cubicBezTo>
                  <a:pt x="8262" y="9646"/>
                  <a:pt x="8424" y="9850"/>
                  <a:pt x="8669" y="9850"/>
                </a:cubicBezTo>
                <a:lnTo>
                  <a:pt x="12779" y="9850"/>
                </a:lnTo>
                <a:cubicBezTo>
                  <a:pt x="12982" y="9850"/>
                  <a:pt x="13145" y="9646"/>
                  <a:pt x="13145" y="9443"/>
                </a:cubicBezTo>
                <a:cubicBezTo>
                  <a:pt x="13145" y="9239"/>
                  <a:pt x="12982" y="9076"/>
                  <a:pt x="12779" y="9076"/>
                </a:cubicBezTo>
                <a:close/>
                <a:moveTo>
                  <a:pt x="366" y="10867"/>
                </a:moveTo>
                <a:cubicBezTo>
                  <a:pt x="163" y="10867"/>
                  <a:pt x="0" y="11030"/>
                  <a:pt x="0" y="11233"/>
                </a:cubicBezTo>
                <a:cubicBezTo>
                  <a:pt x="0" y="11478"/>
                  <a:pt x="163" y="11640"/>
                  <a:pt x="366" y="11640"/>
                </a:cubicBezTo>
                <a:lnTo>
                  <a:pt x="1954" y="11640"/>
                </a:lnTo>
                <a:cubicBezTo>
                  <a:pt x="2157" y="11640"/>
                  <a:pt x="2360" y="11478"/>
                  <a:pt x="2360" y="11233"/>
                </a:cubicBezTo>
                <a:cubicBezTo>
                  <a:pt x="2360" y="11030"/>
                  <a:pt x="2157" y="10867"/>
                  <a:pt x="1954" y="10867"/>
                </a:cubicBezTo>
                <a:close/>
                <a:moveTo>
                  <a:pt x="8669" y="10867"/>
                </a:moveTo>
                <a:cubicBezTo>
                  <a:pt x="8424" y="10867"/>
                  <a:pt x="8262" y="11030"/>
                  <a:pt x="8262" y="11233"/>
                </a:cubicBezTo>
                <a:cubicBezTo>
                  <a:pt x="8262" y="11478"/>
                  <a:pt x="8424" y="11640"/>
                  <a:pt x="8669" y="11640"/>
                </a:cubicBezTo>
                <a:lnTo>
                  <a:pt x="12779" y="11640"/>
                </a:lnTo>
                <a:cubicBezTo>
                  <a:pt x="12982" y="11640"/>
                  <a:pt x="13145" y="11478"/>
                  <a:pt x="13145" y="11233"/>
                </a:cubicBezTo>
                <a:cubicBezTo>
                  <a:pt x="13145" y="11030"/>
                  <a:pt x="12982" y="10867"/>
                  <a:pt x="12779" y="10867"/>
                </a:cubicBezTo>
                <a:close/>
                <a:moveTo>
                  <a:pt x="14203" y="12495"/>
                </a:moveTo>
                <a:cubicBezTo>
                  <a:pt x="13959" y="12495"/>
                  <a:pt x="13756" y="12698"/>
                  <a:pt x="13756" y="12943"/>
                </a:cubicBezTo>
                <a:cubicBezTo>
                  <a:pt x="13756" y="13187"/>
                  <a:pt x="13959" y="13390"/>
                  <a:pt x="14203" y="13390"/>
                </a:cubicBezTo>
                <a:cubicBezTo>
                  <a:pt x="14448" y="13390"/>
                  <a:pt x="14651" y="13187"/>
                  <a:pt x="14651" y="12943"/>
                </a:cubicBezTo>
                <a:cubicBezTo>
                  <a:pt x="14651" y="12698"/>
                  <a:pt x="14448" y="12495"/>
                  <a:pt x="14203" y="12495"/>
                </a:cubicBezTo>
                <a:close/>
                <a:moveTo>
                  <a:pt x="15546" y="12495"/>
                </a:moveTo>
                <a:cubicBezTo>
                  <a:pt x="15302" y="12495"/>
                  <a:pt x="15099" y="12698"/>
                  <a:pt x="15099" y="12943"/>
                </a:cubicBezTo>
                <a:cubicBezTo>
                  <a:pt x="15099" y="13187"/>
                  <a:pt x="15302" y="13390"/>
                  <a:pt x="15546" y="13390"/>
                </a:cubicBezTo>
                <a:cubicBezTo>
                  <a:pt x="15791" y="13390"/>
                  <a:pt x="15994" y="13187"/>
                  <a:pt x="15994" y="12943"/>
                </a:cubicBezTo>
                <a:cubicBezTo>
                  <a:pt x="15994" y="12698"/>
                  <a:pt x="15791" y="12495"/>
                  <a:pt x="15546" y="12495"/>
                </a:cubicBezTo>
                <a:close/>
                <a:moveTo>
                  <a:pt x="16889" y="12495"/>
                </a:moveTo>
                <a:cubicBezTo>
                  <a:pt x="16645" y="12495"/>
                  <a:pt x="16442" y="12698"/>
                  <a:pt x="16442" y="12943"/>
                </a:cubicBezTo>
                <a:cubicBezTo>
                  <a:pt x="16442" y="13187"/>
                  <a:pt x="16645" y="13390"/>
                  <a:pt x="16889" y="13390"/>
                </a:cubicBezTo>
                <a:cubicBezTo>
                  <a:pt x="17134" y="13390"/>
                  <a:pt x="17337" y="13187"/>
                  <a:pt x="17337" y="12943"/>
                </a:cubicBezTo>
                <a:cubicBezTo>
                  <a:pt x="17337" y="12698"/>
                  <a:pt x="17134" y="12495"/>
                  <a:pt x="16889" y="12495"/>
                </a:cubicBezTo>
                <a:close/>
                <a:moveTo>
                  <a:pt x="18232" y="12495"/>
                </a:moveTo>
                <a:cubicBezTo>
                  <a:pt x="17988" y="12495"/>
                  <a:pt x="17785" y="12698"/>
                  <a:pt x="17785" y="12943"/>
                </a:cubicBezTo>
                <a:cubicBezTo>
                  <a:pt x="17785" y="13187"/>
                  <a:pt x="17988" y="13390"/>
                  <a:pt x="18232" y="13390"/>
                </a:cubicBezTo>
                <a:cubicBezTo>
                  <a:pt x="18477" y="13390"/>
                  <a:pt x="18680" y="13187"/>
                  <a:pt x="18680" y="12943"/>
                </a:cubicBezTo>
                <a:cubicBezTo>
                  <a:pt x="18680" y="12698"/>
                  <a:pt x="18477" y="12495"/>
                  <a:pt x="18232" y="12495"/>
                </a:cubicBezTo>
                <a:close/>
                <a:moveTo>
                  <a:pt x="19575" y="12495"/>
                </a:moveTo>
                <a:cubicBezTo>
                  <a:pt x="19331" y="12495"/>
                  <a:pt x="19128" y="12698"/>
                  <a:pt x="19128" y="12943"/>
                </a:cubicBezTo>
                <a:cubicBezTo>
                  <a:pt x="19128" y="13187"/>
                  <a:pt x="19331" y="13390"/>
                  <a:pt x="19575" y="13390"/>
                </a:cubicBezTo>
                <a:cubicBezTo>
                  <a:pt x="19820" y="13390"/>
                  <a:pt x="20023" y="13187"/>
                  <a:pt x="20023" y="12943"/>
                </a:cubicBezTo>
                <a:cubicBezTo>
                  <a:pt x="20023" y="12698"/>
                  <a:pt x="19820" y="12495"/>
                  <a:pt x="19575" y="12495"/>
                </a:cubicBezTo>
                <a:close/>
                <a:moveTo>
                  <a:pt x="20918" y="12495"/>
                </a:moveTo>
                <a:cubicBezTo>
                  <a:pt x="20674" y="12495"/>
                  <a:pt x="20471" y="12698"/>
                  <a:pt x="20471" y="12943"/>
                </a:cubicBezTo>
                <a:cubicBezTo>
                  <a:pt x="20471" y="13187"/>
                  <a:pt x="20674" y="13390"/>
                  <a:pt x="20918" y="13390"/>
                </a:cubicBezTo>
                <a:cubicBezTo>
                  <a:pt x="21163" y="13390"/>
                  <a:pt x="21366" y="13187"/>
                  <a:pt x="21366" y="12943"/>
                </a:cubicBezTo>
                <a:cubicBezTo>
                  <a:pt x="21366" y="12698"/>
                  <a:pt x="21163" y="12495"/>
                  <a:pt x="20918" y="12495"/>
                </a:cubicBezTo>
                <a:close/>
                <a:moveTo>
                  <a:pt x="366" y="12658"/>
                </a:moveTo>
                <a:cubicBezTo>
                  <a:pt x="163" y="12658"/>
                  <a:pt x="0" y="12821"/>
                  <a:pt x="0" y="13065"/>
                </a:cubicBezTo>
                <a:cubicBezTo>
                  <a:pt x="0" y="13268"/>
                  <a:pt x="163" y="13431"/>
                  <a:pt x="366" y="13431"/>
                </a:cubicBezTo>
                <a:lnTo>
                  <a:pt x="1954" y="13431"/>
                </a:lnTo>
                <a:cubicBezTo>
                  <a:pt x="2157" y="13431"/>
                  <a:pt x="2360" y="13268"/>
                  <a:pt x="2360" y="13065"/>
                </a:cubicBezTo>
                <a:cubicBezTo>
                  <a:pt x="2360" y="12821"/>
                  <a:pt x="2157" y="12658"/>
                  <a:pt x="1954" y="12658"/>
                </a:cubicBezTo>
                <a:close/>
                <a:moveTo>
                  <a:pt x="8669" y="12658"/>
                </a:moveTo>
                <a:cubicBezTo>
                  <a:pt x="8424" y="12658"/>
                  <a:pt x="8262" y="12821"/>
                  <a:pt x="8262" y="13065"/>
                </a:cubicBezTo>
                <a:cubicBezTo>
                  <a:pt x="8262" y="13268"/>
                  <a:pt x="8424" y="13431"/>
                  <a:pt x="8669" y="13431"/>
                </a:cubicBezTo>
                <a:lnTo>
                  <a:pt x="12779" y="13431"/>
                </a:lnTo>
                <a:cubicBezTo>
                  <a:pt x="12982" y="13431"/>
                  <a:pt x="13145" y="13268"/>
                  <a:pt x="13145" y="13065"/>
                </a:cubicBezTo>
                <a:cubicBezTo>
                  <a:pt x="13145" y="12821"/>
                  <a:pt x="12982" y="12658"/>
                  <a:pt x="12779" y="12658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7"/>
          <p:cNvSpPr/>
          <p:nvPr/>
        </p:nvSpPr>
        <p:spPr>
          <a:xfrm>
            <a:off x="6950211" y="3975773"/>
            <a:ext cx="304787" cy="182728"/>
          </a:xfrm>
          <a:custGeom>
            <a:avLst/>
            <a:gdLst/>
            <a:ahLst/>
            <a:cxnLst/>
            <a:rect l="l" t="t" r="r" b="b"/>
            <a:pathLst>
              <a:path w="21367" h="13431" extrusionOk="0">
                <a:moveTo>
                  <a:pt x="366" y="82"/>
                </a:moveTo>
                <a:cubicBezTo>
                  <a:pt x="163" y="82"/>
                  <a:pt x="0" y="244"/>
                  <a:pt x="0" y="448"/>
                </a:cubicBezTo>
                <a:cubicBezTo>
                  <a:pt x="0" y="692"/>
                  <a:pt x="163" y="855"/>
                  <a:pt x="366" y="855"/>
                </a:cubicBezTo>
                <a:lnTo>
                  <a:pt x="1954" y="855"/>
                </a:lnTo>
                <a:cubicBezTo>
                  <a:pt x="2157" y="855"/>
                  <a:pt x="2360" y="692"/>
                  <a:pt x="2360" y="448"/>
                </a:cubicBezTo>
                <a:cubicBezTo>
                  <a:pt x="2360" y="244"/>
                  <a:pt x="2157" y="82"/>
                  <a:pt x="1954" y="82"/>
                </a:cubicBezTo>
                <a:close/>
                <a:moveTo>
                  <a:pt x="3703" y="82"/>
                </a:moveTo>
                <a:cubicBezTo>
                  <a:pt x="3500" y="82"/>
                  <a:pt x="3337" y="244"/>
                  <a:pt x="3337" y="448"/>
                </a:cubicBezTo>
                <a:cubicBezTo>
                  <a:pt x="3337" y="692"/>
                  <a:pt x="3500" y="855"/>
                  <a:pt x="3703" y="855"/>
                </a:cubicBezTo>
                <a:lnTo>
                  <a:pt x="7855" y="855"/>
                </a:lnTo>
                <a:cubicBezTo>
                  <a:pt x="8058" y="855"/>
                  <a:pt x="8221" y="692"/>
                  <a:pt x="8221" y="448"/>
                </a:cubicBezTo>
                <a:cubicBezTo>
                  <a:pt x="8221" y="244"/>
                  <a:pt x="8058" y="82"/>
                  <a:pt x="7855" y="82"/>
                </a:cubicBezTo>
                <a:close/>
                <a:moveTo>
                  <a:pt x="9605" y="0"/>
                </a:moveTo>
                <a:cubicBezTo>
                  <a:pt x="9360" y="0"/>
                  <a:pt x="9157" y="204"/>
                  <a:pt x="9157" y="448"/>
                </a:cubicBezTo>
                <a:cubicBezTo>
                  <a:pt x="9157" y="692"/>
                  <a:pt x="9360" y="896"/>
                  <a:pt x="9605" y="896"/>
                </a:cubicBezTo>
                <a:cubicBezTo>
                  <a:pt x="9849" y="896"/>
                  <a:pt x="10052" y="692"/>
                  <a:pt x="10052" y="448"/>
                </a:cubicBezTo>
                <a:cubicBezTo>
                  <a:pt x="10052" y="204"/>
                  <a:pt x="9849" y="0"/>
                  <a:pt x="9605" y="0"/>
                </a:cubicBezTo>
                <a:close/>
                <a:moveTo>
                  <a:pt x="10948" y="0"/>
                </a:moveTo>
                <a:cubicBezTo>
                  <a:pt x="10703" y="0"/>
                  <a:pt x="10500" y="204"/>
                  <a:pt x="10500" y="448"/>
                </a:cubicBezTo>
                <a:cubicBezTo>
                  <a:pt x="10500" y="692"/>
                  <a:pt x="10703" y="896"/>
                  <a:pt x="10948" y="896"/>
                </a:cubicBezTo>
                <a:cubicBezTo>
                  <a:pt x="11192" y="896"/>
                  <a:pt x="11395" y="692"/>
                  <a:pt x="11395" y="448"/>
                </a:cubicBezTo>
                <a:cubicBezTo>
                  <a:pt x="11395" y="204"/>
                  <a:pt x="11192" y="0"/>
                  <a:pt x="10948" y="0"/>
                </a:cubicBezTo>
                <a:close/>
                <a:moveTo>
                  <a:pt x="12291" y="0"/>
                </a:moveTo>
                <a:cubicBezTo>
                  <a:pt x="12046" y="0"/>
                  <a:pt x="11843" y="204"/>
                  <a:pt x="11843" y="448"/>
                </a:cubicBezTo>
                <a:cubicBezTo>
                  <a:pt x="11843" y="692"/>
                  <a:pt x="12046" y="896"/>
                  <a:pt x="12291" y="896"/>
                </a:cubicBezTo>
                <a:cubicBezTo>
                  <a:pt x="12535" y="896"/>
                  <a:pt x="12738" y="692"/>
                  <a:pt x="12738" y="448"/>
                </a:cubicBezTo>
                <a:cubicBezTo>
                  <a:pt x="12738" y="204"/>
                  <a:pt x="12535" y="0"/>
                  <a:pt x="12291" y="0"/>
                </a:cubicBezTo>
                <a:close/>
                <a:moveTo>
                  <a:pt x="13634" y="0"/>
                </a:moveTo>
                <a:cubicBezTo>
                  <a:pt x="13389" y="0"/>
                  <a:pt x="13186" y="204"/>
                  <a:pt x="13186" y="448"/>
                </a:cubicBezTo>
                <a:cubicBezTo>
                  <a:pt x="13186" y="692"/>
                  <a:pt x="13389" y="896"/>
                  <a:pt x="13634" y="896"/>
                </a:cubicBezTo>
                <a:cubicBezTo>
                  <a:pt x="13878" y="896"/>
                  <a:pt x="14081" y="692"/>
                  <a:pt x="14081" y="448"/>
                </a:cubicBezTo>
                <a:cubicBezTo>
                  <a:pt x="14081" y="204"/>
                  <a:pt x="13878" y="0"/>
                  <a:pt x="13634" y="0"/>
                </a:cubicBezTo>
                <a:close/>
                <a:moveTo>
                  <a:pt x="14977" y="0"/>
                </a:moveTo>
                <a:cubicBezTo>
                  <a:pt x="14732" y="0"/>
                  <a:pt x="14529" y="204"/>
                  <a:pt x="14529" y="448"/>
                </a:cubicBezTo>
                <a:cubicBezTo>
                  <a:pt x="14529" y="692"/>
                  <a:pt x="14732" y="896"/>
                  <a:pt x="14977" y="896"/>
                </a:cubicBezTo>
                <a:cubicBezTo>
                  <a:pt x="15221" y="896"/>
                  <a:pt x="15424" y="692"/>
                  <a:pt x="15424" y="448"/>
                </a:cubicBezTo>
                <a:cubicBezTo>
                  <a:pt x="15424" y="204"/>
                  <a:pt x="15221" y="0"/>
                  <a:pt x="14977" y="0"/>
                </a:cubicBezTo>
                <a:close/>
                <a:moveTo>
                  <a:pt x="16320" y="0"/>
                </a:moveTo>
                <a:cubicBezTo>
                  <a:pt x="16075" y="0"/>
                  <a:pt x="15872" y="204"/>
                  <a:pt x="15872" y="448"/>
                </a:cubicBezTo>
                <a:cubicBezTo>
                  <a:pt x="15872" y="692"/>
                  <a:pt x="16075" y="896"/>
                  <a:pt x="16320" y="896"/>
                </a:cubicBezTo>
                <a:cubicBezTo>
                  <a:pt x="16564" y="896"/>
                  <a:pt x="16767" y="692"/>
                  <a:pt x="16767" y="448"/>
                </a:cubicBezTo>
                <a:cubicBezTo>
                  <a:pt x="16767" y="204"/>
                  <a:pt x="16564" y="0"/>
                  <a:pt x="16320" y="0"/>
                </a:cubicBezTo>
                <a:close/>
                <a:moveTo>
                  <a:pt x="366" y="1872"/>
                </a:moveTo>
                <a:cubicBezTo>
                  <a:pt x="163" y="1872"/>
                  <a:pt x="0" y="2035"/>
                  <a:pt x="0" y="2239"/>
                </a:cubicBezTo>
                <a:cubicBezTo>
                  <a:pt x="0" y="2483"/>
                  <a:pt x="163" y="2646"/>
                  <a:pt x="366" y="2646"/>
                </a:cubicBezTo>
                <a:lnTo>
                  <a:pt x="1954" y="2646"/>
                </a:lnTo>
                <a:cubicBezTo>
                  <a:pt x="2157" y="2646"/>
                  <a:pt x="2360" y="2483"/>
                  <a:pt x="2360" y="2239"/>
                </a:cubicBezTo>
                <a:cubicBezTo>
                  <a:pt x="2360" y="2035"/>
                  <a:pt x="2157" y="1872"/>
                  <a:pt x="1954" y="1872"/>
                </a:cubicBezTo>
                <a:close/>
                <a:moveTo>
                  <a:pt x="3703" y="1872"/>
                </a:moveTo>
                <a:cubicBezTo>
                  <a:pt x="3500" y="1872"/>
                  <a:pt x="3337" y="2035"/>
                  <a:pt x="3337" y="2239"/>
                </a:cubicBezTo>
                <a:cubicBezTo>
                  <a:pt x="3337" y="2483"/>
                  <a:pt x="3500" y="2646"/>
                  <a:pt x="3703" y="2646"/>
                </a:cubicBezTo>
                <a:lnTo>
                  <a:pt x="7855" y="2646"/>
                </a:lnTo>
                <a:cubicBezTo>
                  <a:pt x="8058" y="2646"/>
                  <a:pt x="8221" y="2483"/>
                  <a:pt x="8221" y="2239"/>
                </a:cubicBezTo>
                <a:cubicBezTo>
                  <a:pt x="8221" y="2035"/>
                  <a:pt x="8058" y="1872"/>
                  <a:pt x="7855" y="1872"/>
                </a:cubicBezTo>
                <a:close/>
                <a:moveTo>
                  <a:pt x="366" y="3663"/>
                </a:moveTo>
                <a:cubicBezTo>
                  <a:pt x="163" y="3663"/>
                  <a:pt x="0" y="3826"/>
                  <a:pt x="0" y="4070"/>
                </a:cubicBezTo>
                <a:cubicBezTo>
                  <a:pt x="0" y="4273"/>
                  <a:pt x="163" y="4436"/>
                  <a:pt x="366" y="4436"/>
                </a:cubicBezTo>
                <a:lnTo>
                  <a:pt x="1954" y="4436"/>
                </a:lnTo>
                <a:cubicBezTo>
                  <a:pt x="2157" y="4436"/>
                  <a:pt x="2360" y="4273"/>
                  <a:pt x="2360" y="4070"/>
                </a:cubicBezTo>
                <a:cubicBezTo>
                  <a:pt x="2360" y="3826"/>
                  <a:pt x="2157" y="3663"/>
                  <a:pt x="1954" y="3663"/>
                </a:cubicBezTo>
                <a:close/>
                <a:moveTo>
                  <a:pt x="3703" y="3663"/>
                </a:moveTo>
                <a:cubicBezTo>
                  <a:pt x="3500" y="3663"/>
                  <a:pt x="3337" y="3826"/>
                  <a:pt x="3337" y="4070"/>
                </a:cubicBezTo>
                <a:cubicBezTo>
                  <a:pt x="3337" y="4273"/>
                  <a:pt x="3500" y="4436"/>
                  <a:pt x="3703" y="4436"/>
                </a:cubicBezTo>
                <a:lnTo>
                  <a:pt x="7855" y="4436"/>
                </a:lnTo>
                <a:cubicBezTo>
                  <a:pt x="8058" y="4436"/>
                  <a:pt x="8221" y="4273"/>
                  <a:pt x="8221" y="4070"/>
                </a:cubicBezTo>
                <a:cubicBezTo>
                  <a:pt x="8221" y="3826"/>
                  <a:pt x="8058" y="3663"/>
                  <a:pt x="7855" y="3663"/>
                </a:cubicBezTo>
                <a:close/>
                <a:moveTo>
                  <a:pt x="9605" y="3622"/>
                </a:moveTo>
                <a:cubicBezTo>
                  <a:pt x="9360" y="3622"/>
                  <a:pt x="9157" y="3785"/>
                  <a:pt x="9157" y="4070"/>
                </a:cubicBezTo>
                <a:cubicBezTo>
                  <a:pt x="9157" y="4314"/>
                  <a:pt x="9360" y="4518"/>
                  <a:pt x="9605" y="4518"/>
                </a:cubicBezTo>
                <a:cubicBezTo>
                  <a:pt x="9849" y="4518"/>
                  <a:pt x="10052" y="4314"/>
                  <a:pt x="10052" y="4070"/>
                </a:cubicBezTo>
                <a:cubicBezTo>
                  <a:pt x="10052" y="3785"/>
                  <a:pt x="9849" y="3622"/>
                  <a:pt x="9605" y="3622"/>
                </a:cubicBezTo>
                <a:close/>
                <a:moveTo>
                  <a:pt x="10948" y="3622"/>
                </a:moveTo>
                <a:cubicBezTo>
                  <a:pt x="10703" y="3622"/>
                  <a:pt x="10500" y="3785"/>
                  <a:pt x="10500" y="4070"/>
                </a:cubicBezTo>
                <a:cubicBezTo>
                  <a:pt x="10500" y="4314"/>
                  <a:pt x="10703" y="4518"/>
                  <a:pt x="10948" y="4518"/>
                </a:cubicBezTo>
                <a:cubicBezTo>
                  <a:pt x="11192" y="4518"/>
                  <a:pt x="11395" y="4314"/>
                  <a:pt x="11395" y="4070"/>
                </a:cubicBezTo>
                <a:cubicBezTo>
                  <a:pt x="11395" y="3785"/>
                  <a:pt x="11192" y="3622"/>
                  <a:pt x="10948" y="3622"/>
                </a:cubicBezTo>
                <a:close/>
                <a:moveTo>
                  <a:pt x="12291" y="3622"/>
                </a:moveTo>
                <a:cubicBezTo>
                  <a:pt x="12046" y="3622"/>
                  <a:pt x="11843" y="3785"/>
                  <a:pt x="11843" y="4070"/>
                </a:cubicBezTo>
                <a:cubicBezTo>
                  <a:pt x="11843" y="4314"/>
                  <a:pt x="12046" y="4518"/>
                  <a:pt x="12291" y="4518"/>
                </a:cubicBezTo>
                <a:cubicBezTo>
                  <a:pt x="12535" y="4518"/>
                  <a:pt x="12738" y="4314"/>
                  <a:pt x="12738" y="4070"/>
                </a:cubicBezTo>
                <a:cubicBezTo>
                  <a:pt x="12738" y="3785"/>
                  <a:pt x="12535" y="3622"/>
                  <a:pt x="12291" y="3622"/>
                </a:cubicBezTo>
                <a:close/>
                <a:moveTo>
                  <a:pt x="13634" y="3622"/>
                </a:moveTo>
                <a:cubicBezTo>
                  <a:pt x="13389" y="3622"/>
                  <a:pt x="13186" y="3785"/>
                  <a:pt x="13186" y="4070"/>
                </a:cubicBezTo>
                <a:cubicBezTo>
                  <a:pt x="13186" y="4314"/>
                  <a:pt x="13389" y="4518"/>
                  <a:pt x="13634" y="4518"/>
                </a:cubicBezTo>
                <a:cubicBezTo>
                  <a:pt x="13878" y="4518"/>
                  <a:pt x="14081" y="4314"/>
                  <a:pt x="14081" y="4070"/>
                </a:cubicBezTo>
                <a:cubicBezTo>
                  <a:pt x="14081" y="3785"/>
                  <a:pt x="13878" y="3622"/>
                  <a:pt x="13634" y="3622"/>
                </a:cubicBezTo>
                <a:close/>
                <a:moveTo>
                  <a:pt x="14977" y="3622"/>
                </a:moveTo>
                <a:cubicBezTo>
                  <a:pt x="14732" y="3622"/>
                  <a:pt x="14529" y="3785"/>
                  <a:pt x="14529" y="4070"/>
                </a:cubicBezTo>
                <a:cubicBezTo>
                  <a:pt x="14529" y="4314"/>
                  <a:pt x="14732" y="4518"/>
                  <a:pt x="14977" y="4518"/>
                </a:cubicBezTo>
                <a:cubicBezTo>
                  <a:pt x="15221" y="4518"/>
                  <a:pt x="15424" y="4314"/>
                  <a:pt x="15424" y="4070"/>
                </a:cubicBezTo>
                <a:cubicBezTo>
                  <a:pt x="15424" y="3785"/>
                  <a:pt x="15221" y="3622"/>
                  <a:pt x="14977" y="3622"/>
                </a:cubicBezTo>
                <a:close/>
                <a:moveTo>
                  <a:pt x="16320" y="3622"/>
                </a:moveTo>
                <a:cubicBezTo>
                  <a:pt x="16075" y="3622"/>
                  <a:pt x="15872" y="3785"/>
                  <a:pt x="15872" y="4070"/>
                </a:cubicBezTo>
                <a:cubicBezTo>
                  <a:pt x="15872" y="4314"/>
                  <a:pt x="16075" y="4518"/>
                  <a:pt x="16320" y="4518"/>
                </a:cubicBezTo>
                <a:cubicBezTo>
                  <a:pt x="16564" y="4518"/>
                  <a:pt x="16767" y="4314"/>
                  <a:pt x="16767" y="4070"/>
                </a:cubicBezTo>
                <a:cubicBezTo>
                  <a:pt x="16767" y="3785"/>
                  <a:pt x="16564" y="3622"/>
                  <a:pt x="16320" y="3622"/>
                </a:cubicBezTo>
                <a:close/>
                <a:moveTo>
                  <a:pt x="366" y="5454"/>
                </a:moveTo>
                <a:cubicBezTo>
                  <a:pt x="163" y="5454"/>
                  <a:pt x="0" y="5617"/>
                  <a:pt x="0" y="5861"/>
                </a:cubicBezTo>
                <a:cubicBezTo>
                  <a:pt x="0" y="6064"/>
                  <a:pt x="163" y="6227"/>
                  <a:pt x="366" y="6227"/>
                </a:cubicBezTo>
                <a:lnTo>
                  <a:pt x="1954" y="6227"/>
                </a:lnTo>
                <a:cubicBezTo>
                  <a:pt x="2157" y="6227"/>
                  <a:pt x="2360" y="6064"/>
                  <a:pt x="2360" y="5861"/>
                </a:cubicBezTo>
                <a:cubicBezTo>
                  <a:pt x="2360" y="5617"/>
                  <a:pt x="2157" y="5454"/>
                  <a:pt x="1954" y="5454"/>
                </a:cubicBezTo>
                <a:close/>
                <a:moveTo>
                  <a:pt x="3703" y="5454"/>
                </a:moveTo>
                <a:cubicBezTo>
                  <a:pt x="3500" y="5454"/>
                  <a:pt x="3337" y="5617"/>
                  <a:pt x="3337" y="5861"/>
                </a:cubicBezTo>
                <a:cubicBezTo>
                  <a:pt x="3337" y="6064"/>
                  <a:pt x="3500" y="6227"/>
                  <a:pt x="3703" y="6227"/>
                </a:cubicBezTo>
                <a:lnTo>
                  <a:pt x="7855" y="6227"/>
                </a:lnTo>
                <a:cubicBezTo>
                  <a:pt x="8058" y="6227"/>
                  <a:pt x="8221" y="6064"/>
                  <a:pt x="8221" y="5861"/>
                </a:cubicBezTo>
                <a:cubicBezTo>
                  <a:pt x="8221" y="5617"/>
                  <a:pt x="8058" y="5454"/>
                  <a:pt x="7855" y="5454"/>
                </a:cubicBezTo>
                <a:close/>
                <a:moveTo>
                  <a:pt x="366" y="7244"/>
                </a:moveTo>
                <a:cubicBezTo>
                  <a:pt x="163" y="7244"/>
                  <a:pt x="0" y="7448"/>
                  <a:pt x="0" y="7651"/>
                </a:cubicBezTo>
                <a:cubicBezTo>
                  <a:pt x="0" y="7855"/>
                  <a:pt x="163" y="8018"/>
                  <a:pt x="366" y="8018"/>
                </a:cubicBezTo>
                <a:lnTo>
                  <a:pt x="1954" y="8018"/>
                </a:lnTo>
                <a:cubicBezTo>
                  <a:pt x="2157" y="8018"/>
                  <a:pt x="2360" y="7855"/>
                  <a:pt x="2360" y="7651"/>
                </a:cubicBezTo>
                <a:cubicBezTo>
                  <a:pt x="2360" y="7448"/>
                  <a:pt x="2157" y="7244"/>
                  <a:pt x="1954" y="7244"/>
                </a:cubicBezTo>
                <a:close/>
                <a:moveTo>
                  <a:pt x="3703" y="7244"/>
                </a:moveTo>
                <a:cubicBezTo>
                  <a:pt x="3500" y="7244"/>
                  <a:pt x="3337" y="7448"/>
                  <a:pt x="3337" y="7651"/>
                </a:cubicBezTo>
                <a:cubicBezTo>
                  <a:pt x="3337" y="7855"/>
                  <a:pt x="3500" y="8018"/>
                  <a:pt x="3703" y="8018"/>
                </a:cubicBezTo>
                <a:lnTo>
                  <a:pt x="7855" y="8018"/>
                </a:lnTo>
                <a:cubicBezTo>
                  <a:pt x="8058" y="8018"/>
                  <a:pt x="8221" y="7855"/>
                  <a:pt x="8221" y="7651"/>
                </a:cubicBezTo>
                <a:cubicBezTo>
                  <a:pt x="8221" y="7448"/>
                  <a:pt x="8058" y="7244"/>
                  <a:pt x="7855" y="7244"/>
                </a:cubicBezTo>
                <a:close/>
                <a:moveTo>
                  <a:pt x="14203" y="8750"/>
                </a:moveTo>
                <a:cubicBezTo>
                  <a:pt x="13959" y="8750"/>
                  <a:pt x="13756" y="8954"/>
                  <a:pt x="13756" y="9198"/>
                </a:cubicBezTo>
                <a:cubicBezTo>
                  <a:pt x="13756" y="9483"/>
                  <a:pt x="13959" y="9686"/>
                  <a:pt x="14203" y="9686"/>
                </a:cubicBezTo>
                <a:cubicBezTo>
                  <a:pt x="14448" y="9686"/>
                  <a:pt x="14651" y="9483"/>
                  <a:pt x="14651" y="9198"/>
                </a:cubicBezTo>
                <a:cubicBezTo>
                  <a:pt x="14651" y="8954"/>
                  <a:pt x="14448" y="8750"/>
                  <a:pt x="14203" y="8750"/>
                </a:cubicBezTo>
                <a:close/>
                <a:moveTo>
                  <a:pt x="15546" y="8750"/>
                </a:moveTo>
                <a:cubicBezTo>
                  <a:pt x="15302" y="8750"/>
                  <a:pt x="15099" y="8954"/>
                  <a:pt x="15099" y="9198"/>
                </a:cubicBezTo>
                <a:cubicBezTo>
                  <a:pt x="15099" y="9483"/>
                  <a:pt x="15302" y="9686"/>
                  <a:pt x="15546" y="9686"/>
                </a:cubicBezTo>
                <a:cubicBezTo>
                  <a:pt x="15791" y="9686"/>
                  <a:pt x="15994" y="9483"/>
                  <a:pt x="15994" y="9198"/>
                </a:cubicBezTo>
                <a:cubicBezTo>
                  <a:pt x="15994" y="8954"/>
                  <a:pt x="15791" y="8750"/>
                  <a:pt x="15546" y="8750"/>
                </a:cubicBezTo>
                <a:close/>
                <a:moveTo>
                  <a:pt x="16889" y="8750"/>
                </a:moveTo>
                <a:cubicBezTo>
                  <a:pt x="16645" y="8750"/>
                  <a:pt x="16442" y="8954"/>
                  <a:pt x="16442" y="9198"/>
                </a:cubicBezTo>
                <a:cubicBezTo>
                  <a:pt x="16442" y="9483"/>
                  <a:pt x="16645" y="9686"/>
                  <a:pt x="16889" y="9686"/>
                </a:cubicBezTo>
                <a:cubicBezTo>
                  <a:pt x="17134" y="9686"/>
                  <a:pt x="17337" y="9483"/>
                  <a:pt x="17337" y="9198"/>
                </a:cubicBezTo>
                <a:cubicBezTo>
                  <a:pt x="17337" y="8954"/>
                  <a:pt x="17134" y="8750"/>
                  <a:pt x="16889" y="8750"/>
                </a:cubicBezTo>
                <a:close/>
                <a:moveTo>
                  <a:pt x="18232" y="8750"/>
                </a:moveTo>
                <a:cubicBezTo>
                  <a:pt x="17988" y="8750"/>
                  <a:pt x="17785" y="8954"/>
                  <a:pt x="17785" y="9198"/>
                </a:cubicBezTo>
                <a:cubicBezTo>
                  <a:pt x="17785" y="9483"/>
                  <a:pt x="17988" y="9686"/>
                  <a:pt x="18232" y="9686"/>
                </a:cubicBezTo>
                <a:cubicBezTo>
                  <a:pt x="18477" y="9686"/>
                  <a:pt x="18680" y="9483"/>
                  <a:pt x="18680" y="9198"/>
                </a:cubicBezTo>
                <a:cubicBezTo>
                  <a:pt x="18680" y="8954"/>
                  <a:pt x="18477" y="8750"/>
                  <a:pt x="18232" y="8750"/>
                </a:cubicBezTo>
                <a:close/>
                <a:moveTo>
                  <a:pt x="19575" y="8750"/>
                </a:moveTo>
                <a:cubicBezTo>
                  <a:pt x="19331" y="8750"/>
                  <a:pt x="19128" y="8954"/>
                  <a:pt x="19128" y="9198"/>
                </a:cubicBezTo>
                <a:cubicBezTo>
                  <a:pt x="19128" y="9483"/>
                  <a:pt x="19331" y="9686"/>
                  <a:pt x="19575" y="9686"/>
                </a:cubicBezTo>
                <a:cubicBezTo>
                  <a:pt x="19820" y="9686"/>
                  <a:pt x="20023" y="9483"/>
                  <a:pt x="20023" y="9198"/>
                </a:cubicBezTo>
                <a:cubicBezTo>
                  <a:pt x="20023" y="8954"/>
                  <a:pt x="19820" y="8750"/>
                  <a:pt x="19575" y="8750"/>
                </a:cubicBezTo>
                <a:close/>
                <a:moveTo>
                  <a:pt x="20918" y="8750"/>
                </a:moveTo>
                <a:cubicBezTo>
                  <a:pt x="20674" y="8750"/>
                  <a:pt x="20471" y="8954"/>
                  <a:pt x="20471" y="9198"/>
                </a:cubicBezTo>
                <a:cubicBezTo>
                  <a:pt x="20471" y="9483"/>
                  <a:pt x="20674" y="9686"/>
                  <a:pt x="20918" y="9686"/>
                </a:cubicBezTo>
                <a:cubicBezTo>
                  <a:pt x="21163" y="9686"/>
                  <a:pt x="21366" y="9483"/>
                  <a:pt x="21366" y="9198"/>
                </a:cubicBezTo>
                <a:cubicBezTo>
                  <a:pt x="21366" y="8954"/>
                  <a:pt x="21163" y="8750"/>
                  <a:pt x="20918" y="8750"/>
                </a:cubicBezTo>
                <a:close/>
                <a:moveTo>
                  <a:pt x="366" y="9035"/>
                </a:moveTo>
                <a:cubicBezTo>
                  <a:pt x="163" y="9035"/>
                  <a:pt x="0" y="9239"/>
                  <a:pt x="0" y="9442"/>
                </a:cubicBezTo>
                <a:cubicBezTo>
                  <a:pt x="0" y="9646"/>
                  <a:pt x="163" y="9849"/>
                  <a:pt x="366" y="9849"/>
                </a:cubicBezTo>
                <a:lnTo>
                  <a:pt x="1954" y="9849"/>
                </a:lnTo>
                <a:cubicBezTo>
                  <a:pt x="2157" y="9849"/>
                  <a:pt x="2360" y="9646"/>
                  <a:pt x="2360" y="9442"/>
                </a:cubicBezTo>
                <a:cubicBezTo>
                  <a:pt x="2360" y="9239"/>
                  <a:pt x="2157" y="9035"/>
                  <a:pt x="1954" y="9035"/>
                </a:cubicBezTo>
                <a:close/>
                <a:moveTo>
                  <a:pt x="8669" y="9035"/>
                </a:moveTo>
                <a:cubicBezTo>
                  <a:pt x="8424" y="9035"/>
                  <a:pt x="8262" y="9239"/>
                  <a:pt x="8262" y="9442"/>
                </a:cubicBezTo>
                <a:cubicBezTo>
                  <a:pt x="8262" y="9646"/>
                  <a:pt x="8424" y="9849"/>
                  <a:pt x="8669" y="9849"/>
                </a:cubicBezTo>
                <a:lnTo>
                  <a:pt x="12779" y="9849"/>
                </a:lnTo>
                <a:cubicBezTo>
                  <a:pt x="12982" y="9849"/>
                  <a:pt x="13145" y="9646"/>
                  <a:pt x="13145" y="9442"/>
                </a:cubicBezTo>
                <a:cubicBezTo>
                  <a:pt x="13145" y="9239"/>
                  <a:pt x="12982" y="9035"/>
                  <a:pt x="12779" y="9035"/>
                </a:cubicBezTo>
                <a:close/>
                <a:moveTo>
                  <a:pt x="366" y="10866"/>
                </a:moveTo>
                <a:cubicBezTo>
                  <a:pt x="163" y="10866"/>
                  <a:pt x="0" y="11029"/>
                  <a:pt x="0" y="11233"/>
                </a:cubicBezTo>
                <a:cubicBezTo>
                  <a:pt x="0" y="11436"/>
                  <a:pt x="163" y="11640"/>
                  <a:pt x="366" y="11640"/>
                </a:cubicBezTo>
                <a:lnTo>
                  <a:pt x="1954" y="11640"/>
                </a:lnTo>
                <a:cubicBezTo>
                  <a:pt x="2157" y="11640"/>
                  <a:pt x="2360" y="11436"/>
                  <a:pt x="2360" y="11233"/>
                </a:cubicBezTo>
                <a:cubicBezTo>
                  <a:pt x="2360" y="11029"/>
                  <a:pt x="2157" y="10866"/>
                  <a:pt x="1954" y="10866"/>
                </a:cubicBezTo>
                <a:close/>
                <a:moveTo>
                  <a:pt x="8669" y="10866"/>
                </a:moveTo>
                <a:cubicBezTo>
                  <a:pt x="8424" y="10866"/>
                  <a:pt x="8262" y="11029"/>
                  <a:pt x="8262" y="11233"/>
                </a:cubicBezTo>
                <a:cubicBezTo>
                  <a:pt x="8262" y="11436"/>
                  <a:pt x="8424" y="11640"/>
                  <a:pt x="8669" y="11640"/>
                </a:cubicBezTo>
                <a:lnTo>
                  <a:pt x="12779" y="11640"/>
                </a:lnTo>
                <a:cubicBezTo>
                  <a:pt x="12982" y="11640"/>
                  <a:pt x="13145" y="11436"/>
                  <a:pt x="13145" y="11233"/>
                </a:cubicBezTo>
                <a:cubicBezTo>
                  <a:pt x="13145" y="11029"/>
                  <a:pt x="12982" y="10866"/>
                  <a:pt x="12779" y="10866"/>
                </a:cubicBezTo>
                <a:close/>
                <a:moveTo>
                  <a:pt x="14203" y="12454"/>
                </a:moveTo>
                <a:cubicBezTo>
                  <a:pt x="13959" y="12454"/>
                  <a:pt x="13756" y="12657"/>
                  <a:pt x="13756" y="12942"/>
                </a:cubicBezTo>
                <a:cubicBezTo>
                  <a:pt x="13756" y="13186"/>
                  <a:pt x="13959" y="13390"/>
                  <a:pt x="14203" y="13390"/>
                </a:cubicBezTo>
                <a:cubicBezTo>
                  <a:pt x="14448" y="13390"/>
                  <a:pt x="14651" y="13186"/>
                  <a:pt x="14651" y="12942"/>
                </a:cubicBezTo>
                <a:cubicBezTo>
                  <a:pt x="14651" y="12657"/>
                  <a:pt x="14448" y="12454"/>
                  <a:pt x="14203" y="12454"/>
                </a:cubicBezTo>
                <a:close/>
                <a:moveTo>
                  <a:pt x="15546" y="12454"/>
                </a:moveTo>
                <a:cubicBezTo>
                  <a:pt x="15302" y="12454"/>
                  <a:pt x="15099" y="12657"/>
                  <a:pt x="15099" y="12942"/>
                </a:cubicBezTo>
                <a:cubicBezTo>
                  <a:pt x="15099" y="13186"/>
                  <a:pt x="15302" y="13390"/>
                  <a:pt x="15546" y="13390"/>
                </a:cubicBezTo>
                <a:cubicBezTo>
                  <a:pt x="15791" y="13390"/>
                  <a:pt x="15994" y="13186"/>
                  <a:pt x="15994" y="12942"/>
                </a:cubicBezTo>
                <a:cubicBezTo>
                  <a:pt x="15994" y="12657"/>
                  <a:pt x="15791" y="12454"/>
                  <a:pt x="15546" y="12454"/>
                </a:cubicBezTo>
                <a:close/>
                <a:moveTo>
                  <a:pt x="16889" y="12454"/>
                </a:moveTo>
                <a:cubicBezTo>
                  <a:pt x="16645" y="12454"/>
                  <a:pt x="16442" y="12657"/>
                  <a:pt x="16442" y="12942"/>
                </a:cubicBezTo>
                <a:cubicBezTo>
                  <a:pt x="16442" y="13186"/>
                  <a:pt x="16645" y="13390"/>
                  <a:pt x="16889" y="13390"/>
                </a:cubicBezTo>
                <a:cubicBezTo>
                  <a:pt x="17134" y="13390"/>
                  <a:pt x="17337" y="13186"/>
                  <a:pt x="17337" y="12942"/>
                </a:cubicBezTo>
                <a:cubicBezTo>
                  <a:pt x="17337" y="12657"/>
                  <a:pt x="17134" y="12454"/>
                  <a:pt x="16889" y="12454"/>
                </a:cubicBezTo>
                <a:close/>
                <a:moveTo>
                  <a:pt x="18232" y="12454"/>
                </a:moveTo>
                <a:cubicBezTo>
                  <a:pt x="17988" y="12454"/>
                  <a:pt x="17785" y="12657"/>
                  <a:pt x="17785" y="12942"/>
                </a:cubicBezTo>
                <a:cubicBezTo>
                  <a:pt x="17785" y="13186"/>
                  <a:pt x="17988" y="13390"/>
                  <a:pt x="18232" y="13390"/>
                </a:cubicBezTo>
                <a:cubicBezTo>
                  <a:pt x="18477" y="13390"/>
                  <a:pt x="18680" y="13186"/>
                  <a:pt x="18680" y="12942"/>
                </a:cubicBezTo>
                <a:cubicBezTo>
                  <a:pt x="18680" y="12657"/>
                  <a:pt x="18477" y="12454"/>
                  <a:pt x="18232" y="12454"/>
                </a:cubicBezTo>
                <a:close/>
                <a:moveTo>
                  <a:pt x="19575" y="12454"/>
                </a:moveTo>
                <a:cubicBezTo>
                  <a:pt x="19331" y="12454"/>
                  <a:pt x="19128" y="12657"/>
                  <a:pt x="19128" y="12942"/>
                </a:cubicBezTo>
                <a:cubicBezTo>
                  <a:pt x="19128" y="13186"/>
                  <a:pt x="19331" y="13390"/>
                  <a:pt x="19575" y="13390"/>
                </a:cubicBezTo>
                <a:cubicBezTo>
                  <a:pt x="19820" y="13390"/>
                  <a:pt x="20023" y="13186"/>
                  <a:pt x="20023" y="12942"/>
                </a:cubicBezTo>
                <a:cubicBezTo>
                  <a:pt x="20023" y="12657"/>
                  <a:pt x="19820" y="12454"/>
                  <a:pt x="19575" y="12454"/>
                </a:cubicBezTo>
                <a:close/>
                <a:moveTo>
                  <a:pt x="20918" y="12454"/>
                </a:moveTo>
                <a:cubicBezTo>
                  <a:pt x="20674" y="12454"/>
                  <a:pt x="20471" y="12657"/>
                  <a:pt x="20471" y="12942"/>
                </a:cubicBezTo>
                <a:cubicBezTo>
                  <a:pt x="20471" y="13186"/>
                  <a:pt x="20674" y="13390"/>
                  <a:pt x="20918" y="13390"/>
                </a:cubicBezTo>
                <a:cubicBezTo>
                  <a:pt x="21163" y="13390"/>
                  <a:pt x="21366" y="13186"/>
                  <a:pt x="21366" y="12942"/>
                </a:cubicBezTo>
                <a:cubicBezTo>
                  <a:pt x="21366" y="12657"/>
                  <a:pt x="21163" y="12454"/>
                  <a:pt x="20918" y="12454"/>
                </a:cubicBezTo>
                <a:close/>
                <a:moveTo>
                  <a:pt x="366" y="12657"/>
                </a:moveTo>
                <a:cubicBezTo>
                  <a:pt x="163" y="12657"/>
                  <a:pt x="0" y="12820"/>
                  <a:pt x="0" y="13023"/>
                </a:cubicBezTo>
                <a:cubicBezTo>
                  <a:pt x="0" y="13268"/>
                  <a:pt x="163" y="13430"/>
                  <a:pt x="366" y="13430"/>
                </a:cubicBezTo>
                <a:lnTo>
                  <a:pt x="1954" y="13430"/>
                </a:lnTo>
                <a:cubicBezTo>
                  <a:pt x="2157" y="13430"/>
                  <a:pt x="2360" y="13268"/>
                  <a:pt x="2360" y="13023"/>
                </a:cubicBezTo>
                <a:cubicBezTo>
                  <a:pt x="2360" y="12820"/>
                  <a:pt x="2157" y="12657"/>
                  <a:pt x="1954" y="12657"/>
                </a:cubicBezTo>
                <a:close/>
                <a:moveTo>
                  <a:pt x="8669" y="12657"/>
                </a:moveTo>
                <a:cubicBezTo>
                  <a:pt x="8424" y="12657"/>
                  <a:pt x="8262" y="12820"/>
                  <a:pt x="8262" y="13023"/>
                </a:cubicBezTo>
                <a:cubicBezTo>
                  <a:pt x="8262" y="13268"/>
                  <a:pt x="8424" y="13430"/>
                  <a:pt x="8669" y="13430"/>
                </a:cubicBezTo>
                <a:lnTo>
                  <a:pt x="12779" y="13430"/>
                </a:lnTo>
                <a:cubicBezTo>
                  <a:pt x="12982" y="13430"/>
                  <a:pt x="13145" y="13268"/>
                  <a:pt x="13145" y="13023"/>
                </a:cubicBezTo>
                <a:cubicBezTo>
                  <a:pt x="13145" y="12820"/>
                  <a:pt x="12982" y="12657"/>
                  <a:pt x="12779" y="12657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7"/>
          <p:cNvSpPr/>
          <p:nvPr/>
        </p:nvSpPr>
        <p:spPr>
          <a:xfrm>
            <a:off x="6875323" y="3433167"/>
            <a:ext cx="77213" cy="135655"/>
          </a:xfrm>
          <a:custGeom>
            <a:avLst/>
            <a:gdLst/>
            <a:ahLst/>
            <a:cxnLst/>
            <a:rect l="l" t="t" r="r" b="b"/>
            <a:pathLst>
              <a:path w="5413" h="9971" extrusionOk="0">
                <a:moveTo>
                  <a:pt x="3052" y="692"/>
                </a:moveTo>
                <a:cubicBezTo>
                  <a:pt x="3256" y="692"/>
                  <a:pt x="3459" y="814"/>
                  <a:pt x="3663" y="977"/>
                </a:cubicBezTo>
                <a:cubicBezTo>
                  <a:pt x="3948" y="1221"/>
                  <a:pt x="4233" y="1709"/>
                  <a:pt x="4436" y="2320"/>
                </a:cubicBezTo>
                <a:cubicBezTo>
                  <a:pt x="4640" y="2930"/>
                  <a:pt x="4762" y="3663"/>
                  <a:pt x="4762" y="4477"/>
                </a:cubicBezTo>
                <a:cubicBezTo>
                  <a:pt x="4762" y="4680"/>
                  <a:pt x="4762" y="4924"/>
                  <a:pt x="4721" y="5169"/>
                </a:cubicBezTo>
                <a:cubicBezTo>
                  <a:pt x="4640" y="6349"/>
                  <a:pt x="4314" y="7448"/>
                  <a:pt x="3866" y="8180"/>
                </a:cubicBezTo>
                <a:cubicBezTo>
                  <a:pt x="3663" y="8546"/>
                  <a:pt x="3419" y="8831"/>
                  <a:pt x="3134" y="9035"/>
                </a:cubicBezTo>
                <a:cubicBezTo>
                  <a:pt x="2890" y="9238"/>
                  <a:pt x="2686" y="9320"/>
                  <a:pt x="2442" y="9320"/>
                </a:cubicBezTo>
                <a:lnTo>
                  <a:pt x="2361" y="9320"/>
                </a:lnTo>
                <a:cubicBezTo>
                  <a:pt x="2157" y="9279"/>
                  <a:pt x="1954" y="9198"/>
                  <a:pt x="1750" y="9035"/>
                </a:cubicBezTo>
                <a:cubicBezTo>
                  <a:pt x="1465" y="8750"/>
                  <a:pt x="1180" y="8302"/>
                  <a:pt x="977" y="7692"/>
                </a:cubicBezTo>
                <a:cubicBezTo>
                  <a:pt x="773" y="7081"/>
                  <a:pt x="651" y="6349"/>
                  <a:pt x="651" y="5535"/>
                </a:cubicBezTo>
                <a:cubicBezTo>
                  <a:pt x="651" y="5291"/>
                  <a:pt x="692" y="5087"/>
                  <a:pt x="692" y="4843"/>
                </a:cubicBezTo>
                <a:cubicBezTo>
                  <a:pt x="773" y="3622"/>
                  <a:pt x="1099" y="2564"/>
                  <a:pt x="1547" y="1831"/>
                </a:cubicBezTo>
                <a:cubicBezTo>
                  <a:pt x="1791" y="1424"/>
                  <a:pt x="2035" y="1140"/>
                  <a:pt x="2279" y="977"/>
                </a:cubicBezTo>
                <a:cubicBezTo>
                  <a:pt x="2523" y="773"/>
                  <a:pt x="2768" y="692"/>
                  <a:pt x="2971" y="692"/>
                </a:cubicBezTo>
                <a:close/>
                <a:moveTo>
                  <a:pt x="2971" y="0"/>
                </a:moveTo>
                <a:cubicBezTo>
                  <a:pt x="2564" y="0"/>
                  <a:pt x="2198" y="163"/>
                  <a:pt x="1872" y="407"/>
                </a:cubicBezTo>
                <a:cubicBezTo>
                  <a:pt x="1343" y="814"/>
                  <a:pt x="936" y="1424"/>
                  <a:pt x="611" y="2157"/>
                </a:cubicBezTo>
                <a:cubicBezTo>
                  <a:pt x="326" y="2930"/>
                  <a:pt x="82" y="3826"/>
                  <a:pt x="0" y="4802"/>
                </a:cubicBezTo>
                <a:cubicBezTo>
                  <a:pt x="0" y="5046"/>
                  <a:pt x="0" y="5291"/>
                  <a:pt x="0" y="5535"/>
                </a:cubicBezTo>
                <a:cubicBezTo>
                  <a:pt x="0" y="6674"/>
                  <a:pt x="204" y="7732"/>
                  <a:pt x="611" y="8546"/>
                </a:cubicBezTo>
                <a:cubicBezTo>
                  <a:pt x="773" y="8953"/>
                  <a:pt x="1018" y="9279"/>
                  <a:pt x="1302" y="9523"/>
                </a:cubicBezTo>
                <a:cubicBezTo>
                  <a:pt x="1587" y="9767"/>
                  <a:pt x="1954" y="9930"/>
                  <a:pt x="2320" y="9971"/>
                </a:cubicBezTo>
                <a:lnTo>
                  <a:pt x="2442" y="9971"/>
                </a:lnTo>
                <a:cubicBezTo>
                  <a:pt x="2849" y="9971"/>
                  <a:pt x="3215" y="9808"/>
                  <a:pt x="3581" y="9564"/>
                </a:cubicBezTo>
                <a:cubicBezTo>
                  <a:pt x="4070" y="9198"/>
                  <a:pt x="4477" y="8587"/>
                  <a:pt x="4802" y="7814"/>
                </a:cubicBezTo>
                <a:cubicBezTo>
                  <a:pt x="5128" y="7081"/>
                  <a:pt x="5331" y="6186"/>
                  <a:pt x="5413" y="5209"/>
                </a:cubicBezTo>
                <a:cubicBezTo>
                  <a:pt x="5413" y="4965"/>
                  <a:pt x="5413" y="4721"/>
                  <a:pt x="5413" y="4477"/>
                </a:cubicBezTo>
                <a:cubicBezTo>
                  <a:pt x="5413" y="3296"/>
                  <a:pt x="5209" y="2238"/>
                  <a:pt x="4843" y="1465"/>
                </a:cubicBezTo>
                <a:cubicBezTo>
                  <a:pt x="4640" y="1058"/>
                  <a:pt x="4395" y="733"/>
                  <a:pt x="4111" y="448"/>
                </a:cubicBezTo>
                <a:cubicBezTo>
                  <a:pt x="3826" y="203"/>
                  <a:pt x="3459" y="41"/>
                  <a:pt x="3093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7"/>
          <p:cNvSpPr/>
          <p:nvPr/>
        </p:nvSpPr>
        <p:spPr>
          <a:xfrm>
            <a:off x="6428905" y="3207543"/>
            <a:ext cx="494603" cy="608780"/>
          </a:xfrm>
          <a:custGeom>
            <a:avLst/>
            <a:gdLst/>
            <a:ahLst/>
            <a:cxnLst/>
            <a:rect l="l" t="t" r="r" b="b"/>
            <a:pathLst>
              <a:path w="34674" h="44747" extrusionOk="0">
                <a:moveTo>
                  <a:pt x="20542" y="1"/>
                </a:moveTo>
                <a:cubicBezTo>
                  <a:pt x="16954" y="1"/>
                  <a:pt x="13117" y="564"/>
                  <a:pt x="9849" y="2096"/>
                </a:cubicBezTo>
                <a:cubicBezTo>
                  <a:pt x="1465" y="6043"/>
                  <a:pt x="3297" y="19799"/>
                  <a:pt x="3297" y="19799"/>
                </a:cubicBezTo>
                <a:cubicBezTo>
                  <a:pt x="3297" y="19799"/>
                  <a:pt x="5128" y="25700"/>
                  <a:pt x="3948" y="29526"/>
                </a:cubicBezTo>
                <a:cubicBezTo>
                  <a:pt x="2767" y="33311"/>
                  <a:pt x="0" y="36200"/>
                  <a:pt x="0" y="36200"/>
                </a:cubicBezTo>
                <a:lnTo>
                  <a:pt x="19168" y="44746"/>
                </a:lnTo>
                <a:cubicBezTo>
                  <a:pt x="19168" y="44746"/>
                  <a:pt x="19820" y="41979"/>
                  <a:pt x="20104" y="41206"/>
                </a:cubicBezTo>
                <a:cubicBezTo>
                  <a:pt x="20349" y="40433"/>
                  <a:pt x="22343" y="40148"/>
                  <a:pt x="22343" y="40148"/>
                </a:cubicBezTo>
                <a:cubicBezTo>
                  <a:pt x="22343" y="40148"/>
                  <a:pt x="25362" y="41619"/>
                  <a:pt x="26748" y="41619"/>
                </a:cubicBezTo>
                <a:cubicBezTo>
                  <a:pt x="26802" y="41619"/>
                  <a:pt x="26853" y="41617"/>
                  <a:pt x="26901" y="41613"/>
                </a:cubicBezTo>
                <a:cubicBezTo>
                  <a:pt x="28244" y="41450"/>
                  <a:pt x="27837" y="40799"/>
                  <a:pt x="28895" y="38845"/>
                </a:cubicBezTo>
                <a:cubicBezTo>
                  <a:pt x="29953" y="36851"/>
                  <a:pt x="33738" y="26758"/>
                  <a:pt x="33738" y="24683"/>
                </a:cubicBezTo>
                <a:cubicBezTo>
                  <a:pt x="33738" y="22566"/>
                  <a:pt x="32029" y="21264"/>
                  <a:pt x="32029" y="20206"/>
                </a:cubicBezTo>
                <a:cubicBezTo>
                  <a:pt x="32029" y="19148"/>
                  <a:pt x="33087" y="17724"/>
                  <a:pt x="33860" y="15485"/>
                </a:cubicBezTo>
                <a:cubicBezTo>
                  <a:pt x="34674" y="13247"/>
                  <a:pt x="34389" y="8526"/>
                  <a:pt x="34389" y="8526"/>
                </a:cubicBezTo>
                <a:cubicBezTo>
                  <a:pt x="34389" y="8526"/>
                  <a:pt x="34389" y="4578"/>
                  <a:pt x="32436" y="2625"/>
                </a:cubicBezTo>
                <a:cubicBezTo>
                  <a:pt x="31240" y="1404"/>
                  <a:pt x="26202" y="1"/>
                  <a:pt x="20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7"/>
          <p:cNvSpPr/>
          <p:nvPr/>
        </p:nvSpPr>
        <p:spPr>
          <a:xfrm>
            <a:off x="6452113" y="3225528"/>
            <a:ext cx="361688" cy="543178"/>
          </a:xfrm>
          <a:custGeom>
            <a:avLst/>
            <a:gdLst/>
            <a:ahLst/>
            <a:cxnLst/>
            <a:rect l="l" t="t" r="r" b="b"/>
            <a:pathLst>
              <a:path w="25356" h="39925" extrusionOk="0">
                <a:moveTo>
                  <a:pt x="11233" y="1"/>
                </a:moveTo>
                <a:cubicBezTo>
                  <a:pt x="10257" y="285"/>
                  <a:pt x="9280" y="652"/>
                  <a:pt x="8385" y="1059"/>
                </a:cubicBezTo>
                <a:cubicBezTo>
                  <a:pt x="5576" y="2402"/>
                  <a:pt x="3949" y="4844"/>
                  <a:pt x="3013" y="7570"/>
                </a:cubicBezTo>
                <a:cubicBezTo>
                  <a:pt x="2077" y="10256"/>
                  <a:pt x="1832" y="13186"/>
                  <a:pt x="1832" y="15343"/>
                </a:cubicBezTo>
                <a:cubicBezTo>
                  <a:pt x="1832" y="16727"/>
                  <a:pt x="1914" y="17785"/>
                  <a:pt x="1995" y="18233"/>
                </a:cubicBezTo>
                <a:cubicBezTo>
                  <a:pt x="1995" y="18314"/>
                  <a:pt x="1995" y="18396"/>
                  <a:pt x="1995" y="18396"/>
                </a:cubicBezTo>
                <a:cubicBezTo>
                  <a:pt x="2117" y="18762"/>
                  <a:pt x="3053" y="21977"/>
                  <a:pt x="3053" y="25151"/>
                </a:cubicBezTo>
                <a:cubicBezTo>
                  <a:pt x="3053" y="26250"/>
                  <a:pt x="2931" y="27308"/>
                  <a:pt x="2646" y="28285"/>
                </a:cubicBezTo>
                <a:cubicBezTo>
                  <a:pt x="1995" y="30401"/>
                  <a:pt x="896" y="32192"/>
                  <a:pt x="1" y="33413"/>
                </a:cubicBezTo>
                <a:cubicBezTo>
                  <a:pt x="774" y="33616"/>
                  <a:pt x="1629" y="33861"/>
                  <a:pt x="2606" y="34227"/>
                </a:cubicBezTo>
                <a:cubicBezTo>
                  <a:pt x="5047" y="35163"/>
                  <a:pt x="9402" y="37320"/>
                  <a:pt x="13024" y="39355"/>
                </a:cubicBezTo>
                <a:lnTo>
                  <a:pt x="18396" y="38622"/>
                </a:lnTo>
                <a:cubicBezTo>
                  <a:pt x="18396" y="38622"/>
                  <a:pt x="18681" y="38744"/>
                  <a:pt x="19088" y="38907"/>
                </a:cubicBezTo>
                <a:cubicBezTo>
                  <a:pt x="19251" y="38866"/>
                  <a:pt x="19413" y="38785"/>
                  <a:pt x="19576" y="38744"/>
                </a:cubicBezTo>
                <a:cubicBezTo>
                  <a:pt x="20146" y="38541"/>
                  <a:pt x="20634" y="38500"/>
                  <a:pt x="20634" y="38500"/>
                </a:cubicBezTo>
                <a:lnTo>
                  <a:pt x="20716" y="38500"/>
                </a:lnTo>
                <a:cubicBezTo>
                  <a:pt x="20756" y="38500"/>
                  <a:pt x="20797" y="38500"/>
                  <a:pt x="20838" y="38541"/>
                </a:cubicBezTo>
                <a:cubicBezTo>
                  <a:pt x="20838" y="38541"/>
                  <a:pt x="20960" y="38582"/>
                  <a:pt x="21123" y="38663"/>
                </a:cubicBezTo>
                <a:cubicBezTo>
                  <a:pt x="21326" y="38744"/>
                  <a:pt x="21570" y="38866"/>
                  <a:pt x="21855" y="38988"/>
                </a:cubicBezTo>
                <a:cubicBezTo>
                  <a:pt x="22466" y="39233"/>
                  <a:pt x="23239" y="39518"/>
                  <a:pt x="23931" y="39721"/>
                </a:cubicBezTo>
                <a:cubicBezTo>
                  <a:pt x="24379" y="39843"/>
                  <a:pt x="24826" y="39925"/>
                  <a:pt x="25111" y="39925"/>
                </a:cubicBezTo>
                <a:lnTo>
                  <a:pt x="25355" y="39925"/>
                </a:lnTo>
                <a:cubicBezTo>
                  <a:pt x="25192" y="38459"/>
                  <a:pt x="20309" y="34552"/>
                  <a:pt x="20512" y="28977"/>
                </a:cubicBezTo>
                <a:cubicBezTo>
                  <a:pt x="20756" y="22872"/>
                  <a:pt x="19129" y="15099"/>
                  <a:pt x="19129" y="15099"/>
                </a:cubicBezTo>
                <a:cubicBezTo>
                  <a:pt x="19129" y="15099"/>
                  <a:pt x="19332" y="13186"/>
                  <a:pt x="15832" y="7326"/>
                </a:cubicBezTo>
                <a:cubicBezTo>
                  <a:pt x="14571" y="5210"/>
                  <a:pt x="13105" y="2524"/>
                  <a:pt x="11233" y="1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7"/>
          <p:cNvSpPr/>
          <p:nvPr/>
        </p:nvSpPr>
        <p:spPr>
          <a:xfrm>
            <a:off x="6741794" y="3286438"/>
            <a:ext cx="173597" cy="96350"/>
          </a:xfrm>
          <a:custGeom>
            <a:avLst/>
            <a:gdLst/>
            <a:ahLst/>
            <a:cxnLst/>
            <a:rect l="l" t="t" r="r" b="b"/>
            <a:pathLst>
              <a:path w="12170" h="7082" extrusionOk="0">
                <a:moveTo>
                  <a:pt x="7733" y="0"/>
                </a:moveTo>
                <a:cubicBezTo>
                  <a:pt x="1385" y="0"/>
                  <a:pt x="1" y="2605"/>
                  <a:pt x="1873" y="4233"/>
                </a:cubicBezTo>
                <a:lnTo>
                  <a:pt x="6594" y="4029"/>
                </a:lnTo>
                <a:lnTo>
                  <a:pt x="6594" y="4029"/>
                </a:lnTo>
                <a:cubicBezTo>
                  <a:pt x="6594" y="4029"/>
                  <a:pt x="3745" y="7082"/>
                  <a:pt x="7041" y="7082"/>
                </a:cubicBezTo>
                <a:cubicBezTo>
                  <a:pt x="9605" y="7082"/>
                  <a:pt x="11437" y="6593"/>
                  <a:pt x="12169" y="5535"/>
                </a:cubicBezTo>
                <a:cubicBezTo>
                  <a:pt x="12169" y="5169"/>
                  <a:pt x="12169" y="4843"/>
                  <a:pt x="12169" y="4518"/>
                </a:cubicBezTo>
                <a:cubicBezTo>
                  <a:pt x="12169" y="3989"/>
                  <a:pt x="12169" y="3541"/>
                  <a:pt x="12129" y="3256"/>
                </a:cubicBezTo>
                <a:cubicBezTo>
                  <a:pt x="12129" y="2930"/>
                  <a:pt x="12129" y="2727"/>
                  <a:pt x="12129" y="2727"/>
                </a:cubicBezTo>
                <a:cubicBezTo>
                  <a:pt x="12129" y="2727"/>
                  <a:pt x="12129" y="2686"/>
                  <a:pt x="12129" y="2564"/>
                </a:cubicBezTo>
                <a:cubicBezTo>
                  <a:pt x="12129" y="2442"/>
                  <a:pt x="12129" y="2279"/>
                  <a:pt x="12088" y="2116"/>
                </a:cubicBezTo>
                <a:cubicBezTo>
                  <a:pt x="12088" y="1791"/>
                  <a:pt x="12006" y="1343"/>
                  <a:pt x="11925" y="896"/>
                </a:cubicBezTo>
                <a:cubicBezTo>
                  <a:pt x="11274" y="367"/>
                  <a:pt x="10012" y="0"/>
                  <a:pt x="7733" y="0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7"/>
          <p:cNvSpPr/>
          <p:nvPr/>
        </p:nvSpPr>
        <p:spPr>
          <a:xfrm>
            <a:off x="6424255" y="3202822"/>
            <a:ext cx="501008" cy="618290"/>
          </a:xfrm>
          <a:custGeom>
            <a:avLst/>
            <a:gdLst/>
            <a:ahLst/>
            <a:cxnLst/>
            <a:rect l="l" t="t" r="r" b="b"/>
            <a:pathLst>
              <a:path w="35123" h="45446" extrusionOk="0">
                <a:moveTo>
                  <a:pt x="20837" y="693"/>
                </a:moveTo>
                <a:cubicBezTo>
                  <a:pt x="23646" y="693"/>
                  <a:pt x="26291" y="1059"/>
                  <a:pt x="28407" y="1547"/>
                </a:cubicBezTo>
                <a:cubicBezTo>
                  <a:pt x="29424" y="1792"/>
                  <a:pt x="30361" y="2077"/>
                  <a:pt x="31052" y="2361"/>
                </a:cubicBezTo>
                <a:cubicBezTo>
                  <a:pt x="31744" y="2646"/>
                  <a:pt x="32273" y="2972"/>
                  <a:pt x="32517" y="3216"/>
                </a:cubicBezTo>
                <a:cubicBezTo>
                  <a:pt x="33413" y="4111"/>
                  <a:pt x="33901" y="5536"/>
                  <a:pt x="34145" y="6716"/>
                </a:cubicBezTo>
                <a:cubicBezTo>
                  <a:pt x="34267" y="7326"/>
                  <a:pt x="34308" y="7856"/>
                  <a:pt x="34349" y="8262"/>
                </a:cubicBezTo>
                <a:cubicBezTo>
                  <a:pt x="34390" y="8425"/>
                  <a:pt x="34390" y="8588"/>
                  <a:pt x="34390" y="8710"/>
                </a:cubicBezTo>
                <a:cubicBezTo>
                  <a:pt x="34390" y="8832"/>
                  <a:pt x="34390" y="8873"/>
                  <a:pt x="34390" y="8873"/>
                </a:cubicBezTo>
                <a:cubicBezTo>
                  <a:pt x="34390" y="8873"/>
                  <a:pt x="34390" y="9076"/>
                  <a:pt x="34390" y="9402"/>
                </a:cubicBezTo>
                <a:cubicBezTo>
                  <a:pt x="34430" y="9687"/>
                  <a:pt x="34430" y="10135"/>
                  <a:pt x="34430" y="10664"/>
                </a:cubicBezTo>
                <a:cubicBezTo>
                  <a:pt x="34430" y="11437"/>
                  <a:pt x="34390" y="12414"/>
                  <a:pt x="34308" y="13309"/>
                </a:cubicBezTo>
                <a:cubicBezTo>
                  <a:pt x="34227" y="14204"/>
                  <a:pt x="34105" y="15100"/>
                  <a:pt x="33901" y="15710"/>
                </a:cubicBezTo>
                <a:cubicBezTo>
                  <a:pt x="33494" y="16809"/>
                  <a:pt x="33047" y="17704"/>
                  <a:pt x="32680" y="18478"/>
                </a:cubicBezTo>
                <a:cubicBezTo>
                  <a:pt x="32314" y="19251"/>
                  <a:pt x="32029" y="19902"/>
                  <a:pt x="32029" y="20553"/>
                </a:cubicBezTo>
                <a:cubicBezTo>
                  <a:pt x="32029" y="20919"/>
                  <a:pt x="32151" y="21245"/>
                  <a:pt x="32314" y="21570"/>
                </a:cubicBezTo>
                <a:cubicBezTo>
                  <a:pt x="32843" y="22507"/>
                  <a:pt x="33738" y="23565"/>
                  <a:pt x="33738" y="25030"/>
                </a:cubicBezTo>
                <a:cubicBezTo>
                  <a:pt x="33738" y="25233"/>
                  <a:pt x="33698" y="25600"/>
                  <a:pt x="33576" y="26088"/>
                </a:cubicBezTo>
                <a:cubicBezTo>
                  <a:pt x="33209" y="27716"/>
                  <a:pt x="32273" y="30565"/>
                  <a:pt x="31297" y="33169"/>
                </a:cubicBezTo>
                <a:cubicBezTo>
                  <a:pt x="30808" y="34472"/>
                  <a:pt x="30320" y="35733"/>
                  <a:pt x="29913" y="36751"/>
                </a:cubicBezTo>
                <a:cubicBezTo>
                  <a:pt x="29506" y="37809"/>
                  <a:pt x="29140" y="38623"/>
                  <a:pt x="28895" y="39030"/>
                </a:cubicBezTo>
                <a:cubicBezTo>
                  <a:pt x="28366" y="40047"/>
                  <a:pt x="28204" y="40739"/>
                  <a:pt x="28041" y="41105"/>
                </a:cubicBezTo>
                <a:cubicBezTo>
                  <a:pt x="27919" y="41309"/>
                  <a:pt x="27878" y="41390"/>
                  <a:pt x="27756" y="41471"/>
                </a:cubicBezTo>
                <a:cubicBezTo>
                  <a:pt x="27675" y="41512"/>
                  <a:pt x="27512" y="41594"/>
                  <a:pt x="27227" y="41594"/>
                </a:cubicBezTo>
                <a:lnTo>
                  <a:pt x="27064" y="41594"/>
                </a:lnTo>
                <a:cubicBezTo>
                  <a:pt x="26779" y="41594"/>
                  <a:pt x="26372" y="41512"/>
                  <a:pt x="25884" y="41390"/>
                </a:cubicBezTo>
                <a:cubicBezTo>
                  <a:pt x="25192" y="41187"/>
                  <a:pt x="24419" y="40902"/>
                  <a:pt x="23808" y="40657"/>
                </a:cubicBezTo>
                <a:cubicBezTo>
                  <a:pt x="23523" y="40535"/>
                  <a:pt x="23279" y="40413"/>
                  <a:pt x="23076" y="40332"/>
                </a:cubicBezTo>
                <a:cubicBezTo>
                  <a:pt x="22913" y="40251"/>
                  <a:pt x="22791" y="40210"/>
                  <a:pt x="22791" y="40210"/>
                </a:cubicBezTo>
                <a:cubicBezTo>
                  <a:pt x="22750" y="40169"/>
                  <a:pt x="22669" y="40169"/>
                  <a:pt x="22587" y="40169"/>
                </a:cubicBezTo>
                <a:cubicBezTo>
                  <a:pt x="22587" y="40169"/>
                  <a:pt x="22099" y="40210"/>
                  <a:pt x="21529" y="40413"/>
                </a:cubicBezTo>
                <a:cubicBezTo>
                  <a:pt x="21244" y="40495"/>
                  <a:pt x="20960" y="40617"/>
                  <a:pt x="20715" y="40780"/>
                </a:cubicBezTo>
                <a:cubicBezTo>
                  <a:pt x="20430" y="40902"/>
                  <a:pt x="20227" y="41105"/>
                  <a:pt x="20105" y="41431"/>
                </a:cubicBezTo>
                <a:cubicBezTo>
                  <a:pt x="19942" y="41878"/>
                  <a:pt x="19739" y="42733"/>
                  <a:pt x="19535" y="43547"/>
                </a:cubicBezTo>
                <a:cubicBezTo>
                  <a:pt x="19430" y="43946"/>
                  <a:pt x="19336" y="44324"/>
                  <a:pt x="19269" y="44596"/>
                </a:cubicBezTo>
                <a:lnTo>
                  <a:pt x="19269" y="44596"/>
                </a:lnTo>
                <a:lnTo>
                  <a:pt x="898" y="36444"/>
                </a:lnTo>
                <a:lnTo>
                  <a:pt x="898" y="36444"/>
                </a:lnTo>
                <a:cubicBezTo>
                  <a:pt x="1673" y="35558"/>
                  <a:pt x="3627" y="33066"/>
                  <a:pt x="4599" y="29954"/>
                </a:cubicBezTo>
                <a:cubicBezTo>
                  <a:pt x="4884" y="28977"/>
                  <a:pt x="5006" y="27919"/>
                  <a:pt x="5006" y="26820"/>
                </a:cubicBezTo>
                <a:cubicBezTo>
                  <a:pt x="5006" y="23483"/>
                  <a:pt x="3948" y="20065"/>
                  <a:pt x="3948" y="20065"/>
                </a:cubicBezTo>
                <a:cubicBezTo>
                  <a:pt x="3948" y="20029"/>
                  <a:pt x="3948" y="19972"/>
                  <a:pt x="3948" y="19902"/>
                </a:cubicBezTo>
                <a:cubicBezTo>
                  <a:pt x="3867" y="19454"/>
                  <a:pt x="3785" y="18396"/>
                  <a:pt x="3785" y="17012"/>
                </a:cubicBezTo>
                <a:cubicBezTo>
                  <a:pt x="3785" y="14855"/>
                  <a:pt x="4030" y="11925"/>
                  <a:pt x="4966" y="9239"/>
                </a:cubicBezTo>
                <a:cubicBezTo>
                  <a:pt x="5902" y="6513"/>
                  <a:pt x="7529" y="4071"/>
                  <a:pt x="10338" y="2728"/>
                </a:cubicBezTo>
                <a:cubicBezTo>
                  <a:pt x="13512" y="1263"/>
                  <a:pt x="17297" y="693"/>
                  <a:pt x="20837" y="693"/>
                </a:cubicBezTo>
                <a:close/>
                <a:moveTo>
                  <a:pt x="20837" y="1"/>
                </a:moveTo>
                <a:cubicBezTo>
                  <a:pt x="17215" y="1"/>
                  <a:pt x="13349" y="571"/>
                  <a:pt x="10053" y="2117"/>
                </a:cubicBezTo>
                <a:cubicBezTo>
                  <a:pt x="7000" y="3542"/>
                  <a:pt x="5291" y="6187"/>
                  <a:pt x="4314" y="8995"/>
                </a:cubicBezTo>
                <a:cubicBezTo>
                  <a:pt x="3338" y="11844"/>
                  <a:pt x="3093" y="14815"/>
                  <a:pt x="3093" y="17012"/>
                </a:cubicBezTo>
                <a:cubicBezTo>
                  <a:pt x="3093" y="18884"/>
                  <a:pt x="3297" y="20187"/>
                  <a:pt x="3297" y="20187"/>
                </a:cubicBezTo>
                <a:lnTo>
                  <a:pt x="3297" y="20268"/>
                </a:lnTo>
                <a:cubicBezTo>
                  <a:pt x="3297" y="20268"/>
                  <a:pt x="3297" y="20309"/>
                  <a:pt x="3338" y="20390"/>
                </a:cubicBezTo>
                <a:cubicBezTo>
                  <a:pt x="3541" y="21082"/>
                  <a:pt x="4355" y="24012"/>
                  <a:pt x="4355" y="26820"/>
                </a:cubicBezTo>
                <a:cubicBezTo>
                  <a:pt x="4355" y="27879"/>
                  <a:pt x="4233" y="28896"/>
                  <a:pt x="3948" y="29751"/>
                </a:cubicBezTo>
                <a:cubicBezTo>
                  <a:pt x="3378" y="31623"/>
                  <a:pt x="2402" y="33251"/>
                  <a:pt x="1588" y="34431"/>
                </a:cubicBezTo>
                <a:cubicBezTo>
                  <a:pt x="1181" y="35041"/>
                  <a:pt x="814" y="35489"/>
                  <a:pt x="530" y="35815"/>
                </a:cubicBezTo>
                <a:cubicBezTo>
                  <a:pt x="407" y="35977"/>
                  <a:pt x="285" y="36099"/>
                  <a:pt x="204" y="36221"/>
                </a:cubicBezTo>
                <a:lnTo>
                  <a:pt x="123" y="36303"/>
                </a:lnTo>
                <a:lnTo>
                  <a:pt x="82" y="36344"/>
                </a:lnTo>
                <a:cubicBezTo>
                  <a:pt x="1" y="36425"/>
                  <a:pt x="1" y="36506"/>
                  <a:pt x="1" y="36628"/>
                </a:cubicBezTo>
                <a:cubicBezTo>
                  <a:pt x="41" y="36751"/>
                  <a:pt x="123" y="36832"/>
                  <a:pt x="204" y="36873"/>
                </a:cubicBezTo>
                <a:lnTo>
                  <a:pt x="19372" y="45419"/>
                </a:lnTo>
                <a:cubicBezTo>
                  <a:pt x="19406" y="45436"/>
                  <a:pt x="19447" y="45446"/>
                  <a:pt x="19489" y="45446"/>
                </a:cubicBezTo>
                <a:cubicBezTo>
                  <a:pt x="19548" y="45446"/>
                  <a:pt x="19610" y="45426"/>
                  <a:pt x="19657" y="45378"/>
                </a:cubicBezTo>
                <a:cubicBezTo>
                  <a:pt x="19739" y="45338"/>
                  <a:pt x="19820" y="45256"/>
                  <a:pt x="19820" y="45175"/>
                </a:cubicBezTo>
                <a:cubicBezTo>
                  <a:pt x="19820" y="45175"/>
                  <a:pt x="19983" y="44483"/>
                  <a:pt x="20186" y="43710"/>
                </a:cubicBezTo>
                <a:cubicBezTo>
                  <a:pt x="20390" y="42896"/>
                  <a:pt x="20634" y="42041"/>
                  <a:pt x="20756" y="41675"/>
                </a:cubicBezTo>
                <a:cubicBezTo>
                  <a:pt x="20756" y="41594"/>
                  <a:pt x="20878" y="41471"/>
                  <a:pt x="21041" y="41349"/>
                </a:cubicBezTo>
                <a:cubicBezTo>
                  <a:pt x="21326" y="41187"/>
                  <a:pt x="21773" y="41024"/>
                  <a:pt x="22099" y="40942"/>
                </a:cubicBezTo>
                <a:cubicBezTo>
                  <a:pt x="22262" y="40902"/>
                  <a:pt x="22425" y="40861"/>
                  <a:pt x="22547" y="40861"/>
                </a:cubicBezTo>
                <a:lnTo>
                  <a:pt x="22574" y="40852"/>
                </a:lnTo>
                <a:lnTo>
                  <a:pt x="22574" y="40852"/>
                </a:lnTo>
                <a:cubicBezTo>
                  <a:pt x="22782" y="40948"/>
                  <a:pt x="23443" y="41251"/>
                  <a:pt x="24215" y="41553"/>
                </a:cubicBezTo>
                <a:cubicBezTo>
                  <a:pt x="24704" y="41716"/>
                  <a:pt x="25192" y="41919"/>
                  <a:pt x="25721" y="42041"/>
                </a:cubicBezTo>
                <a:cubicBezTo>
                  <a:pt x="26209" y="42204"/>
                  <a:pt x="26657" y="42285"/>
                  <a:pt x="27064" y="42285"/>
                </a:cubicBezTo>
                <a:lnTo>
                  <a:pt x="27268" y="42285"/>
                </a:lnTo>
                <a:cubicBezTo>
                  <a:pt x="27634" y="42245"/>
                  <a:pt x="27919" y="42163"/>
                  <a:pt x="28163" y="42000"/>
                </a:cubicBezTo>
                <a:cubicBezTo>
                  <a:pt x="28326" y="41878"/>
                  <a:pt x="28448" y="41756"/>
                  <a:pt x="28529" y="41553"/>
                </a:cubicBezTo>
                <a:cubicBezTo>
                  <a:pt x="28814" y="41064"/>
                  <a:pt x="28936" y="40413"/>
                  <a:pt x="29506" y="39355"/>
                </a:cubicBezTo>
                <a:cubicBezTo>
                  <a:pt x="29791" y="38826"/>
                  <a:pt x="30238" y="37809"/>
                  <a:pt x="30727" y="36547"/>
                </a:cubicBezTo>
                <a:cubicBezTo>
                  <a:pt x="31500" y="34675"/>
                  <a:pt x="32395" y="32192"/>
                  <a:pt x="33128" y="29995"/>
                </a:cubicBezTo>
                <a:cubicBezTo>
                  <a:pt x="33494" y="28896"/>
                  <a:pt x="33820" y="27879"/>
                  <a:pt x="34023" y="27024"/>
                </a:cubicBezTo>
                <a:cubicBezTo>
                  <a:pt x="34267" y="26169"/>
                  <a:pt x="34390" y="25477"/>
                  <a:pt x="34390" y="25030"/>
                </a:cubicBezTo>
                <a:cubicBezTo>
                  <a:pt x="34390" y="23850"/>
                  <a:pt x="33942" y="22954"/>
                  <a:pt x="33494" y="22222"/>
                </a:cubicBezTo>
                <a:cubicBezTo>
                  <a:pt x="33291" y="21855"/>
                  <a:pt x="33087" y="21530"/>
                  <a:pt x="32924" y="21245"/>
                </a:cubicBezTo>
                <a:cubicBezTo>
                  <a:pt x="32762" y="20960"/>
                  <a:pt x="32721" y="20716"/>
                  <a:pt x="32721" y="20553"/>
                </a:cubicBezTo>
                <a:cubicBezTo>
                  <a:pt x="32680" y="20146"/>
                  <a:pt x="32924" y="19536"/>
                  <a:pt x="33291" y="18762"/>
                </a:cubicBezTo>
                <a:cubicBezTo>
                  <a:pt x="33657" y="17989"/>
                  <a:pt x="34105" y="17094"/>
                  <a:pt x="34512" y="15954"/>
                </a:cubicBezTo>
                <a:cubicBezTo>
                  <a:pt x="34756" y="15222"/>
                  <a:pt x="34919" y="14326"/>
                  <a:pt x="35000" y="13350"/>
                </a:cubicBezTo>
                <a:cubicBezTo>
                  <a:pt x="35081" y="12414"/>
                  <a:pt x="35122" y="11478"/>
                  <a:pt x="35122" y="10664"/>
                </a:cubicBezTo>
                <a:cubicBezTo>
                  <a:pt x="35122" y="9606"/>
                  <a:pt x="35081" y="8873"/>
                  <a:pt x="35081" y="8832"/>
                </a:cubicBezTo>
                <a:lnTo>
                  <a:pt x="35081" y="8832"/>
                </a:lnTo>
                <a:lnTo>
                  <a:pt x="35081" y="8832"/>
                </a:lnTo>
                <a:cubicBezTo>
                  <a:pt x="35077" y="8631"/>
                  <a:pt x="35048" y="7708"/>
                  <a:pt x="34797" y="6594"/>
                </a:cubicBezTo>
                <a:cubicBezTo>
                  <a:pt x="34552" y="5332"/>
                  <a:pt x="34064" y="3786"/>
                  <a:pt x="33006" y="2728"/>
                </a:cubicBezTo>
                <a:cubicBezTo>
                  <a:pt x="32640" y="2361"/>
                  <a:pt x="32070" y="2036"/>
                  <a:pt x="31297" y="1751"/>
                </a:cubicBezTo>
                <a:cubicBezTo>
                  <a:pt x="29058" y="815"/>
                  <a:pt x="25111" y="1"/>
                  <a:pt x="20837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7"/>
          <p:cNvSpPr/>
          <p:nvPr/>
        </p:nvSpPr>
        <p:spPr>
          <a:xfrm>
            <a:off x="6443997" y="3116104"/>
            <a:ext cx="593298" cy="491478"/>
          </a:xfrm>
          <a:custGeom>
            <a:avLst/>
            <a:gdLst/>
            <a:ahLst/>
            <a:cxnLst/>
            <a:rect l="l" t="t" r="r" b="b"/>
            <a:pathLst>
              <a:path w="41593" h="36125" extrusionOk="0">
                <a:moveTo>
                  <a:pt x="17525" y="0"/>
                </a:moveTo>
                <a:cubicBezTo>
                  <a:pt x="17069" y="0"/>
                  <a:pt x="16613" y="9"/>
                  <a:pt x="16157" y="26"/>
                </a:cubicBezTo>
                <a:cubicBezTo>
                  <a:pt x="8669" y="270"/>
                  <a:pt x="3175" y="2916"/>
                  <a:pt x="1587" y="7230"/>
                </a:cubicBezTo>
                <a:cubicBezTo>
                  <a:pt x="0" y="11584"/>
                  <a:pt x="2483" y="26805"/>
                  <a:pt x="2646" y="30875"/>
                </a:cubicBezTo>
                <a:cubicBezTo>
                  <a:pt x="2768" y="34944"/>
                  <a:pt x="5250" y="36125"/>
                  <a:pt x="8140" y="36125"/>
                </a:cubicBezTo>
                <a:cubicBezTo>
                  <a:pt x="11029" y="36125"/>
                  <a:pt x="13512" y="33601"/>
                  <a:pt x="14163" y="31404"/>
                </a:cubicBezTo>
                <a:cubicBezTo>
                  <a:pt x="14855" y="29165"/>
                  <a:pt x="15099" y="26927"/>
                  <a:pt x="15506" y="26398"/>
                </a:cubicBezTo>
                <a:cubicBezTo>
                  <a:pt x="15558" y="26322"/>
                  <a:pt x="15635" y="26290"/>
                  <a:pt x="15729" y="26290"/>
                </a:cubicBezTo>
                <a:cubicBezTo>
                  <a:pt x="16293" y="26290"/>
                  <a:pt x="17459" y="27456"/>
                  <a:pt x="17459" y="27456"/>
                </a:cubicBezTo>
                <a:cubicBezTo>
                  <a:pt x="17459" y="27456"/>
                  <a:pt x="18852" y="27854"/>
                  <a:pt x="19901" y="27854"/>
                </a:cubicBezTo>
                <a:cubicBezTo>
                  <a:pt x="20426" y="27854"/>
                  <a:pt x="20864" y="27755"/>
                  <a:pt x="21000" y="27456"/>
                </a:cubicBezTo>
                <a:cubicBezTo>
                  <a:pt x="21407" y="26520"/>
                  <a:pt x="20227" y="26276"/>
                  <a:pt x="21651" y="25747"/>
                </a:cubicBezTo>
                <a:cubicBezTo>
                  <a:pt x="23116" y="25218"/>
                  <a:pt x="26535" y="23102"/>
                  <a:pt x="26535" y="21026"/>
                </a:cubicBezTo>
                <a:cubicBezTo>
                  <a:pt x="26535" y="18910"/>
                  <a:pt x="22587" y="15369"/>
                  <a:pt x="24541" y="14840"/>
                </a:cubicBezTo>
                <a:cubicBezTo>
                  <a:pt x="25501" y="14585"/>
                  <a:pt x="27395" y="14519"/>
                  <a:pt x="29101" y="14519"/>
                </a:cubicBezTo>
                <a:cubicBezTo>
                  <a:pt x="30938" y="14519"/>
                  <a:pt x="32558" y="14596"/>
                  <a:pt x="32558" y="14596"/>
                </a:cubicBezTo>
                <a:cubicBezTo>
                  <a:pt x="32558" y="14596"/>
                  <a:pt x="28366" y="16549"/>
                  <a:pt x="30442" y="17485"/>
                </a:cubicBezTo>
                <a:cubicBezTo>
                  <a:pt x="30907" y="17682"/>
                  <a:pt x="31518" y="17779"/>
                  <a:pt x="32209" y="17779"/>
                </a:cubicBezTo>
                <a:cubicBezTo>
                  <a:pt x="34660" y="17779"/>
                  <a:pt x="38115" y="16565"/>
                  <a:pt x="39639" y="14311"/>
                </a:cubicBezTo>
                <a:cubicBezTo>
                  <a:pt x="41593" y="11421"/>
                  <a:pt x="38866" y="6863"/>
                  <a:pt x="35040" y="4340"/>
                </a:cubicBezTo>
                <a:cubicBezTo>
                  <a:pt x="31486" y="2009"/>
                  <a:pt x="24558" y="0"/>
                  <a:pt x="17525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7"/>
          <p:cNvSpPr/>
          <p:nvPr/>
        </p:nvSpPr>
        <p:spPr>
          <a:xfrm>
            <a:off x="6454439" y="3111465"/>
            <a:ext cx="568920" cy="500553"/>
          </a:xfrm>
          <a:custGeom>
            <a:avLst/>
            <a:gdLst/>
            <a:ahLst/>
            <a:cxnLst/>
            <a:rect l="l" t="t" r="r" b="b"/>
            <a:pathLst>
              <a:path w="39884" h="36792" extrusionOk="0">
                <a:moveTo>
                  <a:pt x="16893" y="692"/>
                </a:moveTo>
                <a:cubicBezTo>
                  <a:pt x="23823" y="692"/>
                  <a:pt x="30680" y="2709"/>
                  <a:pt x="34146" y="4966"/>
                </a:cubicBezTo>
                <a:cubicBezTo>
                  <a:pt x="35570" y="5902"/>
                  <a:pt x="36832" y="7164"/>
                  <a:pt x="37768" y="8507"/>
                </a:cubicBezTo>
                <a:cubicBezTo>
                  <a:pt x="38663" y="9809"/>
                  <a:pt x="39233" y="11233"/>
                  <a:pt x="39233" y="12454"/>
                </a:cubicBezTo>
                <a:cubicBezTo>
                  <a:pt x="39233" y="13187"/>
                  <a:pt x="39029" y="13879"/>
                  <a:pt x="38622" y="14489"/>
                </a:cubicBezTo>
                <a:cubicBezTo>
                  <a:pt x="37930" y="15507"/>
                  <a:pt x="36750" y="16361"/>
                  <a:pt x="35407" y="16931"/>
                </a:cubicBezTo>
                <a:cubicBezTo>
                  <a:pt x="34105" y="17501"/>
                  <a:pt x="32681" y="17786"/>
                  <a:pt x="31500" y="17786"/>
                </a:cubicBezTo>
                <a:cubicBezTo>
                  <a:pt x="30849" y="17786"/>
                  <a:pt x="30279" y="17664"/>
                  <a:pt x="29872" y="17501"/>
                </a:cubicBezTo>
                <a:cubicBezTo>
                  <a:pt x="29669" y="17419"/>
                  <a:pt x="29588" y="17338"/>
                  <a:pt x="29547" y="17297"/>
                </a:cubicBezTo>
                <a:lnTo>
                  <a:pt x="29465" y="17175"/>
                </a:lnTo>
                <a:cubicBezTo>
                  <a:pt x="29465" y="17134"/>
                  <a:pt x="29506" y="17053"/>
                  <a:pt x="29547" y="16972"/>
                </a:cubicBezTo>
                <a:cubicBezTo>
                  <a:pt x="29710" y="16605"/>
                  <a:pt x="30361" y="16158"/>
                  <a:pt x="30890" y="15791"/>
                </a:cubicBezTo>
                <a:cubicBezTo>
                  <a:pt x="31175" y="15629"/>
                  <a:pt x="31460" y="15507"/>
                  <a:pt x="31663" y="15384"/>
                </a:cubicBezTo>
                <a:cubicBezTo>
                  <a:pt x="31744" y="15344"/>
                  <a:pt x="31826" y="15303"/>
                  <a:pt x="31867" y="15262"/>
                </a:cubicBezTo>
                <a:lnTo>
                  <a:pt x="31948" y="15222"/>
                </a:lnTo>
                <a:cubicBezTo>
                  <a:pt x="32111" y="15181"/>
                  <a:pt x="32192" y="15018"/>
                  <a:pt x="32151" y="14855"/>
                </a:cubicBezTo>
                <a:cubicBezTo>
                  <a:pt x="32111" y="14693"/>
                  <a:pt x="31989" y="14611"/>
                  <a:pt x="31826" y="14571"/>
                </a:cubicBezTo>
                <a:cubicBezTo>
                  <a:pt x="31826" y="14571"/>
                  <a:pt x="30320" y="14530"/>
                  <a:pt x="28570" y="14530"/>
                </a:cubicBezTo>
                <a:cubicBezTo>
                  <a:pt x="27675" y="14530"/>
                  <a:pt x="26739" y="14530"/>
                  <a:pt x="25884" y="14571"/>
                </a:cubicBezTo>
                <a:cubicBezTo>
                  <a:pt x="25029" y="14652"/>
                  <a:pt x="24256" y="14733"/>
                  <a:pt x="23727" y="14855"/>
                </a:cubicBezTo>
                <a:cubicBezTo>
                  <a:pt x="23483" y="14937"/>
                  <a:pt x="23279" y="15059"/>
                  <a:pt x="23117" y="15222"/>
                </a:cubicBezTo>
                <a:cubicBezTo>
                  <a:pt x="22995" y="15384"/>
                  <a:pt x="22913" y="15629"/>
                  <a:pt x="22913" y="15832"/>
                </a:cubicBezTo>
                <a:cubicBezTo>
                  <a:pt x="22913" y="16239"/>
                  <a:pt x="23117" y="16687"/>
                  <a:pt x="23361" y="17134"/>
                </a:cubicBezTo>
                <a:cubicBezTo>
                  <a:pt x="23727" y="17826"/>
                  <a:pt x="24256" y="18600"/>
                  <a:pt x="24704" y="19373"/>
                </a:cubicBezTo>
                <a:cubicBezTo>
                  <a:pt x="25152" y="20105"/>
                  <a:pt x="25436" y="20838"/>
                  <a:pt x="25436" y="21367"/>
                </a:cubicBezTo>
                <a:cubicBezTo>
                  <a:pt x="25436" y="21774"/>
                  <a:pt x="25274" y="22262"/>
                  <a:pt x="24948" y="22710"/>
                </a:cubicBezTo>
                <a:cubicBezTo>
                  <a:pt x="24460" y="23402"/>
                  <a:pt x="23686" y="24094"/>
                  <a:pt x="22913" y="24623"/>
                </a:cubicBezTo>
                <a:cubicBezTo>
                  <a:pt x="22140" y="25193"/>
                  <a:pt x="21326" y="25599"/>
                  <a:pt x="20797" y="25762"/>
                </a:cubicBezTo>
                <a:cubicBezTo>
                  <a:pt x="20512" y="25884"/>
                  <a:pt x="20268" y="25966"/>
                  <a:pt x="20105" y="26129"/>
                </a:cubicBezTo>
                <a:cubicBezTo>
                  <a:pt x="20024" y="26169"/>
                  <a:pt x="19983" y="26251"/>
                  <a:pt x="19902" y="26373"/>
                </a:cubicBezTo>
                <a:cubicBezTo>
                  <a:pt x="19861" y="26454"/>
                  <a:pt x="19861" y="26576"/>
                  <a:pt x="19861" y="26658"/>
                </a:cubicBezTo>
                <a:cubicBezTo>
                  <a:pt x="19861" y="26861"/>
                  <a:pt x="19902" y="26983"/>
                  <a:pt x="19942" y="27105"/>
                </a:cubicBezTo>
                <a:cubicBezTo>
                  <a:pt x="19983" y="27227"/>
                  <a:pt x="20024" y="27309"/>
                  <a:pt x="20024" y="27390"/>
                </a:cubicBezTo>
                <a:cubicBezTo>
                  <a:pt x="20024" y="27472"/>
                  <a:pt x="20024" y="27553"/>
                  <a:pt x="19942" y="27675"/>
                </a:cubicBezTo>
                <a:cubicBezTo>
                  <a:pt x="19942" y="27675"/>
                  <a:pt x="19902" y="27756"/>
                  <a:pt x="19780" y="27797"/>
                </a:cubicBezTo>
                <a:cubicBezTo>
                  <a:pt x="19664" y="27826"/>
                  <a:pt x="19529" y="27855"/>
                  <a:pt x="19373" y="27855"/>
                </a:cubicBezTo>
                <a:cubicBezTo>
                  <a:pt x="19309" y="27855"/>
                  <a:pt x="19241" y="27850"/>
                  <a:pt x="19169" y="27838"/>
                </a:cubicBezTo>
                <a:cubicBezTo>
                  <a:pt x="19102" y="27843"/>
                  <a:pt x="19034" y="27846"/>
                  <a:pt x="18965" y="27846"/>
                </a:cubicBezTo>
                <a:cubicBezTo>
                  <a:pt x="18526" y="27846"/>
                  <a:pt x="18044" y="27745"/>
                  <a:pt x="17623" y="27675"/>
                </a:cubicBezTo>
                <a:cubicBezTo>
                  <a:pt x="17378" y="27594"/>
                  <a:pt x="17175" y="27553"/>
                  <a:pt x="17053" y="27512"/>
                </a:cubicBezTo>
                <a:cubicBezTo>
                  <a:pt x="16988" y="27496"/>
                  <a:pt x="16936" y="27486"/>
                  <a:pt x="16897" y="27480"/>
                </a:cubicBezTo>
                <a:lnTo>
                  <a:pt x="16897" y="27480"/>
                </a:lnTo>
                <a:cubicBezTo>
                  <a:pt x="16786" y="27375"/>
                  <a:pt x="16562" y="27169"/>
                  <a:pt x="16280" y="26942"/>
                </a:cubicBezTo>
                <a:cubicBezTo>
                  <a:pt x="16117" y="26780"/>
                  <a:pt x="15873" y="26658"/>
                  <a:pt x="15669" y="26536"/>
                </a:cubicBezTo>
                <a:cubicBezTo>
                  <a:pt x="15466" y="26413"/>
                  <a:pt x="15262" y="26291"/>
                  <a:pt x="14977" y="26291"/>
                </a:cubicBezTo>
                <a:cubicBezTo>
                  <a:pt x="14814" y="26291"/>
                  <a:pt x="14611" y="26373"/>
                  <a:pt x="14489" y="26536"/>
                </a:cubicBezTo>
                <a:cubicBezTo>
                  <a:pt x="14326" y="26739"/>
                  <a:pt x="14245" y="26983"/>
                  <a:pt x="14163" y="27349"/>
                </a:cubicBezTo>
                <a:cubicBezTo>
                  <a:pt x="13878" y="28326"/>
                  <a:pt x="13594" y="29995"/>
                  <a:pt x="13105" y="31623"/>
                </a:cubicBezTo>
                <a:cubicBezTo>
                  <a:pt x="12820" y="32681"/>
                  <a:pt x="12047" y="33820"/>
                  <a:pt x="11030" y="34675"/>
                </a:cubicBezTo>
                <a:cubicBezTo>
                  <a:pt x="10012" y="35530"/>
                  <a:pt x="8751" y="36099"/>
                  <a:pt x="7408" y="36099"/>
                </a:cubicBezTo>
                <a:cubicBezTo>
                  <a:pt x="6024" y="36099"/>
                  <a:pt x="4762" y="35814"/>
                  <a:pt x="3826" y="35082"/>
                </a:cubicBezTo>
                <a:cubicBezTo>
                  <a:pt x="2931" y="34349"/>
                  <a:pt x="2320" y="33169"/>
                  <a:pt x="2239" y="31175"/>
                </a:cubicBezTo>
                <a:cubicBezTo>
                  <a:pt x="2198" y="29588"/>
                  <a:pt x="1791" y="26454"/>
                  <a:pt x="1425" y="22873"/>
                </a:cubicBezTo>
                <a:cubicBezTo>
                  <a:pt x="1018" y="19332"/>
                  <a:pt x="652" y="15344"/>
                  <a:pt x="652" y="12251"/>
                </a:cubicBezTo>
                <a:cubicBezTo>
                  <a:pt x="652" y="10297"/>
                  <a:pt x="815" y="8629"/>
                  <a:pt x="1181" y="7693"/>
                </a:cubicBezTo>
                <a:cubicBezTo>
                  <a:pt x="1914" y="5617"/>
                  <a:pt x="3623" y="3949"/>
                  <a:pt x="6065" y="2728"/>
                </a:cubicBezTo>
                <a:cubicBezTo>
                  <a:pt x="8506" y="1547"/>
                  <a:pt x="11722" y="815"/>
                  <a:pt x="15425" y="693"/>
                </a:cubicBezTo>
                <a:lnTo>
                  <a:pt x="16687" y="693"/>
                </a:lnTo>
                <a:cubicBezTo>
                  <a:pt x="16755" y="692"/>
                  <a:pt x="16824" y="692"/>
                  <a:pt x="16893" y="692"/>
                </a:cubicBezTo>
                <a:close/>
                <a:moveTo>
                  <a:pt x="15425" y="1"/>
                </a:moveTo>
                <a:cubicBezTo>
                  <a:pt x="11640" y="164"/>
                  <a:pt x="8344" y="896"/>
                  <a:pt x="5780" y="2158"/>
                </a:cubicBezTo>
                <a:cubicBezTo>
                  <a:pt x="3216" y="3379"/>
                  <a:pt x="1344" y="5210"/>
                  <a:pt x="530" y="7449"/>
                </a:cubicBezTo>
                <a:cubicBezTo>
                  <a:pt x="123" y="8588"/>
                  <a:pt x="1" y="10257"/>
                  <a:pt x="1" y="12251"/>
                </a:cubicBezTo>
                <a:cubicBezTo>
                  <a:pt x="1" y="15425"/>
                  <a:pt x="367" y="19373"/>
                  <a:pt x="733" y="22954"/>
                </a:cubicBezTo>
                <a:cubicBezTo>
                  <a:pt x="1140" y="26536"/>
                  <a:pt x="1507" y="29710"/>
                  <a:pt x="1547" y="31216"/>
                </a:cubicBezTo>
                <a:cubicBezTo>
                  <a:pt x="1629" y="33291"/>
                  <a:pt x="2320" y="34756"/>
                  <a:pt x="3419" y="35611"/>
                </a:cubicBezTo>
                <a:cubicBezTo>
                  <a:pt x="4518" y="36506"/>
                  <a:pt x="5943" y="36791"/>
                  <a:pt x="7408" y="36791"/>
                </a:cubicBezTo>
                <a:cubicBezTo>
                  <a:pt x="8954" y="36791"/>
                  <a:pt x="10379" y="36140"/>
                  <a:pt x="11477" y="35204"/>
                </a:cubicBezTo>
                <a:cubicBezTo>
                  <a:pt x="12617" y="34227"/>
                  <a:pt x="13431" y="33006"/>
                  <a:pt x="13756" y="31826"/>
                </a:cubicBezTo>
                <a:cubicBezTo>
                  <a:pt x="14123" y="30687"/>
                  <a:pt x="14326" y="29547"/>
                  <a:pt x="14530" y="28652"/>
                </a:cubicBezTo>
                <a:cubicBezTo>
                  <a:pt x="14652" y="28204"/>
                  <a:pt x="14733" y="27838"/>
                  <a:pt x="14814" y="27512"/>
                </a:cubicBezTo>
                <a:cubicBezTo>
                  <a:pt x="14881" y="27279"/>
                  <a:pt x="14947" y="27074"/>
                  <a:pt x="14992" y="26984"/>
                </a:cubicBezTo>
                <a:lnTo>
                  <a:pt x="14992" y="26984"/>
                </a:lnTo>
                <a:cubicBezTo>
                  <a:pt x="15048" y="26991"/>
                  <a:pt x="15196" y="27031"/>
                  <a:pt x="15344" y="27105"/>
                </a:cubicBezTo>
                <a:cubicBezTo>
                  <a:pt x="15588" y="27268"/>
                  <a:pt x="15873" y="27472"/>
                  <a:pt x="16117" y="27675"/>
                </a:cubicBezTo>
                <a:cubicBezTo>
                  <a:pt x="16239" y="27756"/>
                  <a:pt x="16320" y="27879"/>
                  <a:pt x="16402" y="27919"/>
                </a:cubicBezTo>
                <a:cubicBezTo>
                  <a:pt x="16442" y="28001"/>
                  <a:pt x="16483" y="28041"/>
                  <a:pt x="16483" y="28041"/>
                </a:cubicBezTo>
                <a:lnTo>
                  <a:pt x="16646" y="28123"/>
                </a:lnTo>
                <a:cubicBezTo>
                  <a:pt x="16646" y="28123"/>
                  <a:pt x="18070" y="28530"/>
                  <a:pt x="19169" y="28530"/>
                </a:cubicBezTo>
                <a:cubicBezTo>
                  <a:pt x="19454" y="28530"/>
                  <a:pt x="19739" y="28530"/>
                  <a:pt x="19983" y="28448"/>
                </a:cubicBezTo>
                <a:cubicBezTo>
                  <a:pt x="20227" y="28367"/>
                  <a:pt x="20471" y="28204"/>
                  <a:pt x="20593" y="27919"/>
                </a:cubicBezTo>
                <a:cubicBezTo>
                  <a:pt x="20675" y="27756"/>
                  <a:pt x="20716" y="27553"/>
                  <a:pt x="20716" y="27390"/>
                </a:cubicBezTo>
                <a:cubicBezTo>
                  <a:pt x="20716" y="27187"/>
                  <a:pt x="20634" y="26983"/>
                  <a:pt x="20593" y="26861"/>
                </a:cubicBezTo>
                <a:cubicBezTo>
                  <a:pt x="20553" y="26739"/>
                  <a:pt x="20512" y="26658"/>
                  <a:pt x="20512" y="26658"/>
                </a:cubicBezTo>
                <a:lnTo>
                  <a:pt x="20553" y="26658"/>
                </a:lnTo>
                <a:cubicBezTo>
                  <a:pt x="20593" y="26617"/>
                  <a:pt x="20716" y="26495"/>
                  <a:pt x="21041" y="26413"/>
                </a:cubicBezTo>
                <a:cubicBezTo>
                  <a:pt x="21814" y="26129"/>
                  <a:pt x="23035" y="25437"/>
                  <a:pt x="24134" y="24582"/>
                </a:cubicBezTo>
                <a:cubicBezTo>
                  <a:pt x="24663" y="24134"/>
                  <a:pt x="25152" y="23646"/>
                  <a:pt x="25518" y="23117"/>
                </a:cubicBezTo>
                <a:cubicBezTo>
                  <a:pt x="25884" y="22547"/>
                  <a:pt x="26128" y="21977"/>
                  <a:pt x="26128" y="21367"/>
                </a:cubicBezTo>
                <a:cubicBezTo>
                  <a:pt x="26128" y="20838"/>
                  <a:pt x="25925" y="20350"/>
                  <a:pt x="25681" y="19820"/>
                </a:cubicBezTo>
                <a:cubicBezTo>
                  <a:pt x="25314" y="19047"/>
                  <a:pt x="24785" y="18233"/>
                  <a:pt x="24338" y="17501"/>
                </a:cubicBezTo>
                <a:cubicBezTo>
                  <a:pt x="24134" y="17134"/>
                  <a:pt x="23931" y="16809"/>
                  <a:pt x="23809" y="16524"/>
                </a:cubicBezTo>
                <a:cubicBezTo>
                  <a:pt x="23686" y="16239"/>
                  <a:pt x="23605" y="15995"/>
                  <a:pt x="23605" y="15832"/>
                </a:cubicBezTo>
                <a:cubicBezTo>
                  <a:pt x="23605" y="15751"/>
                  <a:pt x="23646" y="15669"/>
                  <a:pt x="23646" y="15629"/>
                </a:cubicBezTo>
                <a:cubicBezTo>
                  <a:pt x="23686" y="15629"/>
                  <a:pt x="23768" y="15547"/>
                  <a:pt x="23890" y="15507"/>
                </a:cubicBezTo>
                <a:cubicBezTo>
                  <a:pt x="24338" y="15384"/>
                  <a:pt x="25070" y="15303"/>
                  <a:pt x="25925" y="15262"/>
                </a:cubicBezTo>
                <a:cubicBezTo>
                  <a:pt x="26739" y="15222"/>
                  <a:pt x="27675" y="15181"/>
                  <a:pt x="28570" y="15181"/>
                </a:cubicBezTo>
                <a:cubicBezTo>
                  <a:pt x="29289" y="15181"/>
                  <a:pt x="29979" y="15210"/>
                  <a:pt x="30544" y="15219"/>
                </a:cubicBezTo>
                <a:lnTo>
                  <a:pt x="30544" y="15219"/>
                </a:lnTo>
                <a:cubicBezTo>
                  <a:pt x="30457" y="15272"/>
                  <a:pt x="30368" y="15327"/>
                  <a:pt x="30279" y="15384"/>
                </a:cubicBezTo>
                <a:cubicBezTo>
                  <a:pt x="29954" y="15629"/>
                  <a:pt x="29588" y="15873"/>
                  <a:pt x="29303" y="16158"/>
                </a:cubicBezTo>
                <a:cubicBezTo>
                  <a:pt x="29181" y="16321"/>
                  <a:pt x="29058" y="16443"/>
                  <a:pt x="28936" y="16605"/>
                </a:cubicBezTo>
                <a:cubicBezTo>
                  <a:pt x="28855" y="16768"/>
                  <a:pt x="28814" y="16972"/>
                  <a:pt x="28814" y="17175"/>
                </a:cubicBezTo>
                <a:cubicBezTo>
                  <a:pt x="28774" y="17379"/>
                  <a:pt x="28855" y="17582"/>
                  <a:pt x="29018" y="17745"/>
                </a:cubicBezTo>
                <a:cubicBezTo>
                  <a:pt x="29140" y="17908"/>
                  <a:pt x="29343" y="18030"/>
                  <a:pt x="29588" y="18111"/>
                </a:cubicBezTo>
                <a:cubicBezTo>
                  <a:pt x="30117" y="18355"/>
                  <a:pt x="30768" y="18477"/>
                  <a:pt x="31500" y="18477"/>
                </a:cubicBezTo>
                <a:cubicBezTo>
                  <a:pt x="32803" y="18477"/>
                  <a:pt x="34308" y="18152"/>
                  <a:pt x="35692" y="17541"/>
                </a:cubicBezTo>
                <a:cubicBezTo>
                  <a:pt x="37076" y="16931"/>
                  <a:pt x="38378" y="16036"/>
                  <a:pt x="39192" y="14855"/>
                </a:cubicBezTo>
                <a:cubicBezTo>
                  <a:pt x="39680" y="14123"/>
                  <a:pt x="39884" y="13309"/>
                  <a:pt x="39884" y="12454"/>
                </a:cubicBezTo>
                <a:cubicBezTo>
                  <a:pt x="39884" y="11030"/>
                  <a:pt x="39273" y="9524"/>
                  <a:pt x="38337" y="8100"/>
                </a:cubicBezTo>
                <a:cubicBezTo>
                  <a:pt x="37361" y="6675"/>
                  <a:pt x="36018" y="5373"/>
                  <a:pt x="34512" y="4396"/>
                </a:cubicBezTo>
                <a:cubicBezTo>
                  <a:pt x="30808" y="1995"/>
                  <a:pt x="23809" y="1"/>
                  <a:pt x="1668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7"/>
          <p:cNvSpPr/>
          <p:nvPr/>
        </p:nvSpPr>
        <p:spPr>
          <a:xfrm>
            <a:off x="6540352" y="3477315"/>
            <a:ext cx="33692" cy="28570"/>
          </a:xfrm>
          <a:custGeom>
            <a:avLst/>
            <a:gdLst/>
            <a:ahLst/>
            <a:cxnLst/>
            <a:rect l="l" t="t" r="r" b="b"/>
            <a:pathLst>
              <a:path w="2362" h="2100" extrusionOk="0">
                <a:moveTo>
                  <a:pt x="1970" y="1"/>
                </a:moveTo>
                <a:cubicBezTo>
                  <a:pt x="1883" y="1"/>
                  <a:pt x="1792" y="31"/>
                  <a:pt x="1710" y="92"/>
                </a:cubicBezTo>
                <a:cubicBezTo>
                  <a:pt x="1303" y="581"/>
                  <a:pt x="815" y="1028"/>
                  <a:pt x="164" y="1476"/>
                </a:cubicBezTo>
                <a:cubicBezTo>
                  <a:pt x="42" y="1598"/>
                  <a:pt x="1" y="1801"/>
                  <a:pt x="82" y="1964"/>
                </a:cubicBezTo>
                <a:cubicBezTo>
                  <a:pt x="154" y="2060"/>
                  <a:pt x="253" y="2099"/>
                  <a:pt x="356" y="2099"/>
                </a:cubicBezTo>
                <a:cubicBezTo>
                  <a:pt x="429" y="2099"/>
                  <a:pt x="503" y="2079"/>
                  <a:pt x="571" y="2046"/>
                </a:cubicBezTo>
                <a:cubicBezTo>
                  <a:pt x="1222" y="1557"/>
                  <a:pt x="1792" y="1069"/>
                  <a:pt x="2239" y="581"/>
                </a:cubicBezTo>
                <a:cubicBezTo>
                  <a:pt x="2361" y="418"/>
                  <a:pt x="2361" y="214"/>
                  <a:pt x="2199" y="92"/>
                </a:cubicBezTo>
                <a:cubicBezTo>
                  <a:pt x="2138" y="31"/>
                  <a:pt x="2056" y="1"/>
                  <a:pt x="1970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7"/>
          <p:cNvSpPr/>
          <p:nvPr/>
        </p:nvSpPr>
        <p:spPr>
          <a:xfrm>
            <a:off x="6589123" y="3246549"/>
            <a:ext cx="415079" cy="189504"/>
          </a:xfrm>
          <a:custGeom>
            <a:avLst/>
            <a:gdLst/>
            <a:ahLst/>
            <a:cxnLst/>
            <a:rect l="l" t="t" r="r" b="b"/>
            <a:pathLst>
              <a:path w="29099" h="13929" extrusionOk="0">
                <a:moveTo>
                  <a:pt x="28714" y="0"/>
                </a:moveTo>
                <a:cubicBezTo>
                  <a:pt x="28604" y="0"/>
                  <a:pt x="28500" y="45"/>
                  <a:pt x="28448" y="124"/>
                </a:cubicBezTo>
                <a:cubicBezTo>
                  <a:pt x="28407" y="124"/>
                  <a:pt x="27593" y="1345"/>
                  <a:pt x="24256" y="2200"/>
                </a:cubicBezTo>
                <a:cubicBezTo>
                  <a:pt x="23890" y="2281"/>
                  <a:pt x="23483" y="2322"/>
                  <a:pt x="23035" y="2322"/>
                </a:cubicBezTo>
                <a:cubicBezTo>
                  <a:pt x="20756" y="2322"/>
                  <a:pt x="17337" y="1386"/>
                  <a:pt x="13349" y="1345"/>
                </a:cubicBezTo>
                <a:cubicBezTo>
                  <a:pt x="10785" y="1345"/>
                  <a:pt x="8018" y="1752"/>
                  <a:pt x="5128" y="3095"/>
                </a:cubicBezTo>
                <a:cubicBezTo>
                  <a:pt x="3745" y="3746"/>
                  <a:pt x="2727" y="4479"/>
                  <a:pt x="2035" y="5293"/>
                </a:cubicBezTo>
                <a:cubicBezTo>
                  <a:pt x="977" y="6554"/>
                  <a:pt x="652" y="7938"/>
                  <a:pt x="489" y="9322"/>
                </a:cubicBezTo>
                <a:cubicBezTo>
                  <a:pt x="326" y="10705"/>
                  <a:pt x="326" y="12130"/>
                  <a:pt x="41" y="13514"/>
                </a:cubicBezTo>
                <a:cubicBezTo>
                  <a:pt x="0" y="13676"/>
                  <a:pt x="123" y="13880"/>
                  <a:pt x="326" y="13920"/>
                </a:cubicBezTo>
                <a:cubicBezTo>
                  <a:pt x="347" y="13926"/>
                  <a:pt x="369" y="13928"/>
                  <a:pt x="391" y="13928"/>
                </a:cubicBezTo>
                <a:cubicBezTo>
                  <a:pt x="539" y="13928"/>
                  <a:pt x="698" y="13813"/>
                  <a:pt x="733" y="13636"/>
                </a:cubicBezTo>
                <a:cubicBezTo>
                  <a:pt x="1099" y="11682"/>
                  <a:pt x="937" y="9769"/>
                  <a:pt x="1384" y="8101"/>
                </a:cubicBezTo>
                <a:cubicBezTo>
                  <a:pt x="1588" y="7246"/>
                  <a:pt x="1954" y="6473"/>
                  <a:pt x="2564" y="5740"/>
                </a:cubicBezTo>
                <a:cubicBezTo>
                  <a:pt x="3175" y="5008"/>
                  <a:pt x="4070" y="4316"/>
                  <a:pt x="5413" y="3705"/>
                </a:cubicBezTo>
                <a:cubicBezTo>
                  <a:pt x="8181" y="2444"/>
                  <a:pt x="10867" y="2037"/>
                  <a:pt x="13349" y="2037"/>
                </a:cubicBezTo>
                <a:cubicBezTo>
                  <a:pt x="17215" y="2037"/>
                  <a:pt x="20593" y="2973"/>
                  <a:pt x="23035" y="3014"/>
                </a:cubicBezTo>
                <a:cubicBezTo>
                  <a:pt x="23523" y="3014"/>
                  <a:pt x="23971" y="2973"/>
                  <a:pt x="24419" y="2851"/>
                </a:cubicBezTo>
                <a:cubicBezTo>
                  <a:pt x="28000" y="1956"/>
                  <a:pt x="28936" y="572"/>
                  <a:pt x="28977" y="531"/>
                </a:cubicBezTo>
                <a:cubicBezTo>
                  <a:pt x="29099" y="368"/>
                  <a:pt x="29058" y="165"/>
                  <a:pt x="28895" y="43"/>
                </a:cubicBezTo>
                <a:cubicBezTo>
                  <a:pt x="28838" y="14"/>
                  <a:pt x="28775" y="0"/>
                  <a:pt x="28714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7"/>
          <p:cNvSpPr/>
          <p:nvPr/>
        </p:nvSpPr>
        <p:spPr>
          <a:xfrm>
            <a:off x="6580992" y="3335619"/>
            <a:ext cx="204366" cy="217843"/>
          </a:xfrm>
          <a:custGeom>
            <a:avLst/>
            <a:gdLst/>
            <a:ahLst/>
            <a:cxnLst/>
            <a:rect l="l" t="t" r="r" b="b"/>
            <a:pathLst>
              <a:path w="14327" h="16012" extrusionOk="0">
                <a:moveTo>
                  <a:pt x="13971" y="1"/>
                </a:moveTo>
                <a:cubicBezTo>
                  <a:pt x="13953" y="1"/>
                  <a:pt x="13936" y="3"/>
                  <a:pt x="13919" y="7"/>
                </a:cubicBezTo>
                <a:cubicBezTo>
                  <a:pt x="13838" y="7"/>
                  <a:pt x="10867" y="496"/>
                  <a:pt x="8628" y="4321"/>
                </a:cubicBezTo>
                <a:cubicBezTo>
                  <a:pt x="7489" y="6275"/>
                  <a:pt x="7001" y="8635"/>
                  <a:pt x="5983" y="10670"/>
                </a:cubicBezTo>
                <a:cubicBezTo>
                  <a:pt x="5495" y="11728"/>
                  <a:pt x="4844" y="12664"/>
                  <a:pt x="3948" y="13478"/>
                </a:cubicBezTo>
                <a:cubicBezTo>
                  <a:pt x="3053" y="14251"/>
                  <a:pt x="1873" y="14943"/>
                  <a:pt x="286" y="15350"/>
                </a:cubicBezTo>
                <a:cubicBezTo>
                  <a:pt x="123" y="15391"/>
                  <a:pt x="1" y="15594"/>
                  <a:pt x="41" y="15757"/>
                </a:cubicBezTo>
                <a:cubicBezTo>
                  <a:pt x="75" y="15927"/>
                  <a:pt x="222" y="16011"/>
                  <a:pt x="365" y="16011"/>
                </a:cubicBezTo>
                <a:cubicBezTo>
                  <a:pt x="393" y="16011"/>
                  <a:pt x="421" y="16008"/>
                  <a:pt x="448" y="16001"/>
                </a:cubicBezTo>
                <a:cubicBezTo>
                  <a:pt x="2158" y="15554"/>
                  <a:pt x="3419" y="14862"/>
                  <a:pt x="4396" y="13966"/>
                </a:cubicBezTo>
                <a:cubicBezTo>
                  <a:pt x="5861" y="12664"/>
                  <a:pt x="6675" y="10996"/>
                  <a:pt x="7285" y="9327"/>
                </a:cubicBezTo>
                <a:cubicBezTo>
                  <a:pt x="7937" y="7699"/>
                  <a:pt x="8425" y="6030"/>
                  <a:pt x="9198" y="4687"/>
                </a:cubicBezTo>
                <a:cubicBezTo>
                  <a:pt x="10256" y="2856"/>
                  <a:pt x="11477" y="1879"/>
                  <a:pt x="12413" y="1310"/>
                </a:cubicBezTo>
                <a:cubicBezTo>
                  <a:pt x="12902" y="1065"/>
                  <a:pt x="13309" y="903"/>
                  <a:pt x="13594" y="781"/>
                </a:cubicBezTo>
                <a:cubicBezTo>
                  <a:pt x="13716" y="740"/>
                  <a:pt x="13838" y="740"/>
                  <a:pt x="13919" y="699"/>
                </a:cubicBezTo>
                <a:lnTo>
                  <a:pt x="14001" y="699"/>
                </a:lnTo>
                <a:cubicBezTo>
                  <a:pt x="14204" y="658"/>
                  <a:pt x="14326" y="496"/>
                  <a:pt x="14285" y="292"/>
                </a:cubicBezTo>
                <a:cubicBezTo>
                  <a:pt x="14249" y="147"/>
                  <a:pt x="14115" y="1"/>
                  <a:pt x="1397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6670972" y="3454663"/>
            <a:ext cx="278084" cy="36094"/>
          </a:xfrm>
          <a:custGeom>
            <a:avLst/>
            <a:gdLst/>
            <a:ahLst/>
            <a:cxnLst/>
            <a:rect l="l" t="t" r="r" b="b"/>
            <a:pathLst>
              <a:path w="19495" h="2653" extrusionOk="0">
                <a:moveTo>
                  <a:pt x="345" y="1"/>
                </a:moveTo>
                <a:cubicBezTo>
                  <a:pt x="172" y="1"/>
                  <a:pt x="41" y="146"/>
                  <a:pt x="41" y="292"/>
                </a:cubicBezTo>
                <a:cubicBezTo>
                  <a:pt x="1" y="496"/>
                  <a:pt x="164" y="658"/>
                  <a:pt x="326" y="658"/>
                </a:cubicBezTo>
                <a:lnTo>
                  <a:pt x="19088" y="2653"/>
                </a:lnTo>
                <a:cubicBezTo>
                  <a:pt x="19291" y="2653"/>
                  <a:pt x="19454" y="2530"/>
                  <a:pt x="19454" y="2327"/>
                </a:cubicBezTo>
                <a:cubicBezTo>
                  <a:pt x="19495" y="2164"/>
                  <a:pt x="19373" y="2001"/>
                  <a:pt x="19169" y="1961"/>
                </a:cubicBezTo>
                <a:lnTo>
                  <a:pt x="408" y="7"/>
                </a:lnTo>
                <a:cubicBezTo>
                  <a:pt x="386" y="3"/>
                  <a:pt x="365" y="1"/>
                  <a:pt x="345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7"/>
          <p:cNvSpPr/>
          <p:nvPr/>
        </p:nvSpPr>
        <p:spPr>
          <a:xfrm>
            <a:off x="6625696" y="3409739"/>
            <a:ext cx="91734" cy="170946"/>
          </a:xfrm>
          <a:custGeom>
            <a:avLst/>
            <a:gdLst/>
            <a:ahLst/>
            <a:cxnLst/>
            <a:rect l="l" t="t" r="r" b="b"/>
            <a:pathLst>
              <a:path w="6431" h="12565" extrusionOk="0">
                <a:moveTo>
                  <a:pt x="3253" y="0"/>
                </a:moveTo>
                <a:cubicBezTo>
                  <a:pt x="2204" y="0"/>
                  <a:pt x="1341" y="1697"/>
                  <a:pt x="774" y="4815"/>
                </a:cubicBezTo>
                <a:cubicBezTo>
                  <a:pt x="0" y="9292"/>
                  <a:pt x="0" y="11652"/>
                  <a:pt x="1710" y="12303"/>
                </a:cubicBezTo>
                <a:cubicBezTo>
                  <a:pt x="2216" y="12496"/>
                  <a:pt x="2723" y="12564"/>
                  <a:pt x="3185" y="12564"/>
                </a:cubicBezTo>
                <a:cubicBezTo>
                  <a:pt x="4282" y="12564"/>
                  <a:pt x="5128" y="12181"/>
                  <a:pt x="5128" y="12181"/>
                </a:cubicBezTo>
                <a:lnTo>
                  <a:pt x="6186" y="7827"/>
                </a:lnTo>
                <a:cubicBezTo>
                  <a:pt x="6186" y="7827"/>
                  <a:pt x="6431" y="3228"/>
                  <a:pt x="4721" y="989"/>
                </a:cubicBezTo>
                <a:cubicBezTo>
                  <a:pt x="4203" y="322"/>
                  <a:pt x="3710" y="0"/>
                  <a:pt x="3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7"/>
          <p:cNvSpPr/>
          <p:nvPr/>
        </p:nvSpPr>
        <p:spPr>
          <a:xfrm>
            <a:off x="6625112" y="3404923"/>
            <a:ext cx="93474" cy="180511"/>
          </a:xfrm>
          <a:custGeom>
            <a:avLst/>
            <a:gdLst/>
            <a:ahLst/>
            <a:cxnLst/>
            <a:rect l="l" t="t" r="r" b="b"/>
            <a:pathLst>
              <a:path w="6553" h="13268" extrusionOk="0">
                <a:moveTo>
                  <a:pt x="3297" y="0"/>
                </a:moveTo>
                <a:cubicBezTo>
                  <a:pt x="2931" y="0"/>
                  <a:pt x="2605" y="163"/>
                  <a:pt x="2320" y="407"/>
                </a:cubicBezTo>
                <a:cubicBezTo>
                  <a:pt x="1913" y="774"/>
                  <a:pt x="1547" y="1384"/>
                  <a:pt x="1262" y="2157"/>
                </a:cubicBezTo>
                <a:cubicBezTo>
                  <a:pt x="937" y="2931"/>
                  <a:pt x="693" y="3948"/>
                  <a:pt x="489" y="5128"/>
                </a:cubicBezTo>
                <a:cubicBezTo>
                  <a:pt x="163" y="6919"/>
                  <a:pt x="1" y="8384"/>
                  <a:pt x="1" y="9564"/>
                </a:cubicBezTo>
                <a:cubicBezTo>
                  <a:pt x="1" y="10460"/>
                  <a:pt x="82" y="11151"/>
                  <a:pt x="326" y="11721"/>
                </a:cubicBezTo>
                <a:cubicBezTo>
                  <a:pt x="611" y="12332"/>
                  <a:pt x="1059" y="12739"/>
                  <a:pt x="1629" y="12983"/>
                </a:cubicBezTo>
                <a:cubicBezTo>
                  <a:pt x="2158" y="13186"/>
                  <a:pt x="2727" y="13268"/>
                  <a:pt x="3216" y="13268"/>
                </a:cubicBezTo>
                <a:cubicBezTo>
                  <a:pt x="4396" y="13268"/>
                  <a:pt x="5291" y="12820"/>
                  <a:pt x="5291" y="12820"/>
                </a:cubicBezTo>
                <a:cubicBezTo>
                  <a:pt x="5454" y="12739"/>
                  <a:pt x="5535" y="12535"/>
                  <a:pt x="5454" y="12372"/>
                </a:cubicBezTo>
                <a:cubicBezTo>
                  <a:pt x="5395" y="12253"/>
                  <a:pt x="5270" y="12178"/>
                  <a:pt x="5143" y="12178"/>
                </a:cubicBezTo>
                <a:cubicBezTo>
                  <a:pt x="5097" y="12178"/>
                  <a:pt x="5050" y="12188"/>
                  <a:pt x="5006" y="12210"/>
                </a:cubicBezTo>
                <a:cubicBezTo>
                  <a:pt x="4925" y="12250"/>
                  <a:pt x="4152" y="12576"/>
                  <a:pt x="3216" y="12576"/>
                </a:cubicBezTo>
                <a:cubicBezTo>
                  <a:pt x="2768" y="12576"/>
                  <a:pt x="2320" y="12494"/>
                  <a:pt x="1873" y="12332"/>
                </a:cubicBezTo>
                <a:cubicBezTo>
                  <a:pt x="1425" y="12169"/>
                  <a:pt x="1181" y="11884"/>
                  <a:pt x="977" y="11477"/>
                </a:cubicBezTo>
                <a:cubicBezTo>
                  <a:pt x="774" y="11029"/>
                  <a:pt x="652" y="10378"/>
                  <a:pt x="652" y="9564"/>
                </a:cubicBezTo>
                <a:cubicBezTo>
                  <a:pt x="652" y="8465"/>
                  <a:pt x="855" y="7041"/>
                  <a:pt x="1181" y="5210"/>
                </a:cubicBezTo>
                <a:cubicBezTo>
                  <a:pt x="1425" y="3704"/>
                  <a:pt x="1791" y="2524"/>
                  <a:pt x="2158" y="1750"/>
                </a:cubicBezTo>
                <a:cubicBezTo>
                  <a:pt x="2361" y="1384"/>
                  <a:pt x="2565" y="1099"/>
                  <a:pt x="2768" y="936"/>
                </a:cubicBezTo>
                <a:cubicBezTo>
                  <a:pt x="2972" y="774"/>
                  <a:pt x="3134" y="692"/>
                  <a:pt x="3297" y="692"/>
                </a:cubicBezTo>
                <a:cubicBezTo>
                  <a:pt x="3419" y="692"/>
                  <a:pt x="3623" y="733"/>
                  <a:pt x="3826" y="896"/>
                </a:cubicBezTo>
                <a:cubicBezTo>
                  <a:pt x="4030" y="1018"/>
                  <a:pt x="4233" y="1262"/>
                  <a:pt x="4477" y="1588"/>
                </a:cubicBezTo>
                <a:cubicBezTo>
                  <a:pt x="5088" y="2361"/>
                  <a:pt x="5454" y="3500"/>
                  <a:pt x="5658" y="4640"/>
                </a:cubicBezTo>
                <a:cubicBezTo>
                  <a:pt x="5861" y="5739"/>
                  <a:pt x="5902" y="6838"/>
                  <a:pt x="5902" y="7529"/>
                </a:cubicBezTo>
                <a:cubicBezTo>
                  <a:pt x="5902" y="7733"/>
                  <a:pt x="5861" y="7896"/>
                  <a:pt x="5861" y="7977"/>
                </a:cubicBezTo>
                <a:cubicBezTo>
                  <a:pt x="5861" y="8099"/>
                  <a:pt x="5861" y="8181"/>
                  <a:pt x="5861" y="8181"/>
                </a:cubicBezTo>
                <a:cubicBezTo>
                  <a:pt x="5861" y="8343"/>
                  <a:pt x="5983" y="8506"/>
                  <a:pt x="6187" y="8506"/>
                </a:cubicBezTo>
                <a:cubicBezTo>
                  <a:pt x="6208" y="8510"/>
                  <a:pt x="6229" y="8512"/>
                  <a:pt x="6250" y="8512"/>
                </a:cubicBezTo>
                <a:cubicBezTo>
                  <a:pt x="6423" y="8512"/>
                  <a:pt x="6553" y="8367"/>
                  <a:pt x="6553" y="8221"/>
                </a:cubicBezTo>
                <a:cubicBezTo>
                  <a:pt x="6553" y="8221"/>
                  <a:pt x="6553" y="7936"/>
                  <a:pt x="6553" y="7529"/>
                </a:cubicBezTo>
                <a:cubicBezTo>
                  <a:pt x="6553" y="6838"/>
                  <a:pt x="6512" y="5698"/>
                  <a:pt x="6309" y="4518"/>
                </a:cubicBezTo>
                <a:cubicBezTo>
                  <a:pt x="6105" y="3338"/>
                  <a:pt x="5739" y="2076"/>
                  <a:pt x="5047" y="1140"/>
                </a:cubicBezTo>
                <a:cubicBezTo>
                  <a:pt x="4762" y="814"/>
                  <a:pt x="4477" y="530"/>
                  <a:pt x="4192" y="326"/>
                </a:cubicBezTo>
                <a:cubicBezTo>
                  <a:pt x="3908" y="123"/>
                  <a:pt x="3623" y="0"/>
                  <a:pt x="329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7"/>
          <p:cNvSpPr/>
          <p:nvPr/>
        </p:nvSpPr>
        <p:spPr>
          <a:xfrm>
            <a:off x="5969706" y="4884924"/>
            <a:ext cx="1426936" cy="253596"/>
          </a:xfrm>
          <a:custGeom>
            <a:avLst/>
            <a:gdLst/>
            <a:ahLst/>
            <a:cxnLst/>
            <a:rect l="l" t="t" r="r" b="b"/>
            <a:pathLst>
              <a:path w="100035" h="18640" extrusionOk="0">
                <a:moveTo>
                  <a:pt x="46314" y="0"/>
                </a:moveTo>
                <a:cubicBezTo>
                  <a:pt x="45378" y="0"/>
                  <a:pt x="41064" y="1425"/>
                  <a:pt x="31460" y="3541"/>
                </a:cubicBezTo>
                <a:cubicBezTo>
                  <a:pt x="29832" y="3892"/>
                  <a:pt x="27988" y="4039"/>
                  <a:pt x="26046" y="4039"/>
                </a:cubicBezTo>
                <a:cubicBezTo>
                  <a:pt x="16528" y="4039"/>
                  <a:pt x="4681" y="529"/>
                  <a:pt x="4681" y="529"/>
                </a:cubicBezTo>
                <a:cubicBezTo>
                  <a:pt x="4681" y="529"/>
                  <a:pt x="1" y="3988"/>
                  <a:pt x="1" y="10459"/>
                </a:cubicBezTo>
                <a:cubicBezTo>
                  <a:pt x="1" y="14529"/>
                  <a:pt x="367" y="17948"/>
                  <a:pt x="855" y="18639"/>
                </a:cubicBezTo>
                <a:lnTo>
                  <a:pt x="100034" y="18639"/>
                </a:lnTo>
                <a:cubicBezTo>
                  <a:pt x="98447" y="17093"/>
                  <a:pt x="94255" y="13390"/>
                  <a:pt x="89046" y="12169"/>
                </a:cubicBezTo>
                <a:cubicBezTo>
                  <a:pt x="82290" y="10541"/>
                  <a:pt x="52866" y="7204"/>
                  <a:pt x="52866" y="7204"/>
                </a:cubicBezTo>
                <a:lnTo>
                  <a:pt x="51442" y="1302"/>
                </a:lnTo>
                <a:cubicBezTo>
                  <a:pt x="51442" y="1302"/>
                  <a:pt x="47291" y="0"/>
                  <a:pt x="46314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7"/>
          <p:cNvSpPr/>
          <p:nvPr/>
        </p:nvSpPr>
        <p:spPr>
          <a:xfrm>
            <a:off x="5965071" y="4880489"/>
            <a:ext cx="1436793" cy="263011"/>
          </a:xfrm>
          <a:custGeom>
            <a:avLst/>
            <a:gdLst/>
            <a:ahLst/>
            <a:cxnLst/>
            <a:rect l="l" t="t" r="r" b="b"/>
            <a:pathLst>
              <a:path w="100726" h="19332" extrusionOk="0">
                <a:moveTo>
                  <a:pt x="46639" y="652"/>
                </a:moveTo>
                <a:cubicBezTo>
                  <a:pt x="46842" y="652"/>
                  <a:pt x="47249" y="733"/>
                  <a:pt x="47778" y="855"/>
                </a:cubicBezTo>
                <a:cubicBezTo>
                  <a:pt x="48552" y="1018"/>
                  <a:pt x="49528" y="1303"/>
                  <a:pt x="50302" y="1547"/>
                </a:cubicBezTo>
                <a:cubicBezTo>
                  <a:pt x="50809" y="1681"/>
                  <a:pt x="51246" y="1797"/>
                  <a:pt x="51487" y="1861"/>
                </a:cubicBezTo>
                <a:lnTo>
                  <a:pt x="51487" y="1861"/>
                </a:lnTo>
                <a:lnTo>
                  <a:pt x="52866" y="7611"/>
                </a:lnTo>
                <a:cubicBezTo>
                  <a:pt x="52906" y="7733"/>
                  <a:pt x="53028" y="7855"/>
                  <a:pt x="53151" y="7855"/>
                </a:cubicBezTo>
                <a:cubicBezTo>
                  <a:pt x="53151" y="7855"/>
                  <a:pt x="53639" y="7896"/>
                  <a:pt x="54453" y="8018"/>
                </a:cubicBezTo>
                <a:cubicBezTo>
                  <a:pt x="57302" y="8343"/>
                  <a:pt x="64546" y="9198"/>
                  <a:pt x="71830" y="10134"/>
                </a:cubicBezTo>
                <a:cubicBezTo>
                  <a:pt x="79075" y="11070"/>
                  <a:pt x="86359" y="12128"/>
                  <a:pt x="89290" y="12820"/>
                </a:cubicBezTo>
                <a:cubicBezTo>
                  <a:pt x="93862" y="13909"/>
                  <a:pt x="97658" y="16907"/>
                  <a:pt x="99523" y="18640"/>
                </a:cubicBezTo>
                <a:lnTo>
                  <a:pt x="1383" y="18640"/>
                </a:lnTo>
                <a:cubicBezTo>
                  <a:pt x="1314" y="18474"/>
                  <a:pt x="1237" y="18221"/>
                  <a:pt x="1180" y="17907"/>
                </a:cubicBezTo>
                <a:cubicBezTo>
                  <a:pt x="895" y="16483"/>
                  <a:pt x="651" y="13838"/>
                  <a:pt x="651" y="10785"/>
                </a:cubicBezTo>
                <a:cubicBezTo>
                  <a:pt x="651" y="7652"/>
                  <a:pt x="1791" y="5210"/>
                  <a:pt x="2930" y="3582"/>
                </a:cubicBezTo>
                <a:cubicBezTo>
                  <a:pt x="3500" y="2768"/>
                  <a:pt x="4070" y="2158"/>
                  <a:pt x="4517" y="1710"/>
                </a:cubicBezTo>
                <a:cubicBezTo>
                  <a:pt x="4721" y="1506"/>
                  <a:pt x="4884" y="1344"/>
                  <a:pt x="5006" y="1262"/>
                </a:cubicBezTo>
                <a:lnTo>
                  <a:pt x="5052" y="1227"/>
                </a:lnTo>
                <a:lnTo>
                  <a:pt x="5052" y="1227"/>
                </a:lnTo>
                <a:cubicBezTo>
                  <a:pt x="6529" y="1642"/>
                  <a:pt x="17422" y="4681"/>
                  <a:pt x="26372" y="4681"/>
                </a:cubicBezTo>
                <a:cubicBezTo>
                  <a:pt x="28325" y="4681"/>
                  <a:pt x="30197" y="4518"/>
                  <a:pt x="31866" y="4192"/>
                </a:cubicBezTo>
                <a:cubicBezTo>
                  <a:pt x="36668" y="3134"/>
                  <a:pt x="40127" y="2239"/>
                  <a:pt x="42529" y="1628"/>
                </a:cubicBezTo>
                <a:cubicBezTo>
                  <a:pt x="43749" y="1344"/>
                  <a:pt x="44686" y="1099"/>
                  <a:pt x="45337" y="896"/>
                </a:cubicBezTo>
                <a:cubicBezTo>
                  <a:pt x="46029" y="733"/>
                  <a:pt x="46476" y="652"/>
                  <a:pt x="46639" y="652"/>
                </a:cubicBezTo>
                <a:close/>
                <a:moveTo>
                  <a:pt x="46639" y="1"/>
                </a:moveTo>
                <a:cubicBezTo>
                  <a:pt x="46354" y="1"/>
                  <a:pt x="45906" y="82"/>
                  <a:pt x="45174" y="245"/>
                </a:cubicBezTo>
                <a:cubicBezTo>
                  <a:pt x="43098" y="774"/>
                  <a:pt x="38907" y="1954"/>
                  <a:pt x="31703" y="3501"/>
                </a:cubicBezTo>
                <a:cubicBezTo>
                  <a:pt x="30116" y="3867"/>
                  <a:pt x="28285" y="3989"/>
                  <a:pt x="26372" y="3989"/>
                </a:cubicBezTo>
                <a:cubicBezTo>
                  <a:pt x="21651" y="3989"/>
                  <a:pt x="16320" y="3134"/>
                  <a:pt x="12169" y="2280"/>
                </a:cubicBezTo>
                <a:cubicBezTo>
                  <a:pt x="10093" y="1832"/>
                  <a:pt x="8343" y="1384"/>
                  <a:pt x="7081" y="1059"/>
                </a:cubicBezTo>
                <a:cubicBezTo>
                  <a:pt x="6471" y="896"/>
                  <a:pt x="5942" y="774"/>
                  <a:pt x="5616" y="652"/>
                </a:cubicBezTo>
                <a:cubicBezTo>
                  <a:pt x="5291" y="570"/>
                  <a:pt x="5087" y="530"/>
                  <a:pt x="5087" y="530"/>
                </a:cubicBezTo>
                <a:cubicBezTo>
                  <a:pt x="5054" y="513"/>
                  <a:pt x="5013" y="503"/>
                  <a:pt x="4971" y="503"/>
                </a:cubicBezTo>
                <a:cubicBezTo>
                  <a:pt x="4912" y="503"/>
                  <a:pt x="4850" y="523"/>
                  <a:pt x="4802" y="570"/>
                </a:cubicBezTo>
                <a:cubicBezTo>
                  <a:pt x="4762" y="570"/>
                  <a:pt x="3581" y="1466"/>
                  <a:pt x="2401" y="3216"/>
                </a:cubicBezTo>
                <a:cubicBezTo>
                  <a:pt x="1180" y="4925"/>
                  <a:pt x="0" y="7489"/>
                  <a:pt x="0" y="10785"/>
                </a:cubicBezTo>
                <a:cubicBezTo>
                  <a:pt x="0" y="12861"/>
                  <a:pt x="82" y="14692"/>
                  <a:pt x="244" y="16157"/>
                </a:cubicBezTo>
                <a:cubicBezTo>
                  <a:pt x="326" y="16890"/>
                  <a:pt x="407" y="17541"/>
                  <a:pt x="529" y="18029"/>
                </a:cubicBezTo>
                <a:cubicBezTo>
                  <a:pt x="611" y="18518"/>
                  <a:pt x="733" y="18884"/>
                  <a:pt x="895" y="19169"/>
                </a:cubicBezTo>
                <a:cubicBezTo>
                  <a:pt x="936" y="19250"/>
                  <a:pt x="1058" y="19332"/>
                  <a:pt x="1180" y="19332"/>
                </a:cubicBezTo>
                <a:lnTo>
                  <a:pt x="100359" y="19332"/>
                </a:lnTo>
                <a:cubicBezTo>
                  <a:pt x="100481" y="19332"/>
                  <a:pt x="100603" y="19210"/>
                  <a:pt x="100644" y="19088"/>
                </a:cubicBezTo>
                <a:cubicBezTo>
                  <a:pt x="100725" y="18965"/>
                  <a:pt x="100685" y="18843"/>
                  <a:pt x="100563" y="18721"/>
                </a:cubicBezTo>
                <a:cubicBezTo>
                  <a:pt x="98975" y="17134"/>
                  <a:pt x="94784" y="13431"/>
                  <a:pt x="89412" y="12169"/>
                </a:cubicBezTo>
                <a:cubicBezTo>
                  <a:pt x="86034" y="11355"/>
                  <a:pt x="76999" y="10093"/>
                  <a:pt x="68819" y="9076"/>
                </a:cubicBezTo>
                <a:cubicBezTo>
                  <a:pt x="61526" y="8137"/>
                  <a:pt x="54907" y="7391"/>
                  <a:pt x="53504" y="7234"/>
                </a:cubicBezTo>
                <a:lnTo>
                  <a:pt x="53504" y="7234"/>
                </a:lnTo>
                <a:lnTo>
                  <a:pt x="52092" y="1547"/>
                </a:lnTo>
                <a:cubicBezTo>
                  <a:pt x="52052" y="1425"/>
                  <a:pt x="51970" y="1303"/>
                  <a:pt x="51848" y="1303"/>
                </a:cubicBezTo>
                <a:cubicBezTo>
                  <a:pt x="51848" y="1303"/>
                  <a:pt x="50831" y="977"/>
                  <a:pt x="49651" y="652"/>
                </a:cubicBezTo>
                <a:cubicBezTo>
                  <a:pt x="49081" y="489"/>
                  <a:pt x="48470" y="326"/>
                  <a:pt x="47941" y="204"/>
                </a:cubicBezTo>
                <a:cubicBezTo>
                  <a:pt x="47412" y="82"/>
                  <a:pt x="46965" y="1"/>
                  <a:pt x="46639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7"/>
          <p:cNvSpPr/>
          <p:nvPr/>
        </p:nvSpPr>
        <p:spPr>
          <a:xfrm>
            <a:off x="5976682" y="3736027"/>
            <a:ext cx="802285" cy="1274294"/>
          </a:xfrm>
          <a:custGeom>
            <a:avLst/>
            <a:gdLst/>
            <a:ahLst/>
            <a:cxnLst/>
            <a:rect l="l" t="t" r="r" b="b"/>
            <a:pathLst>
              <a:path w="56244" h="93664" extrusionOk="0">
                <a:moveTo>
                  <a:pt x="27796" y="0"/>
                </a:moveTo>
                <a:cubicBezTo>
                  <a:pt x="27796" y="0"/>
                  <a:pt x="27593" y="122"/>
                  <a:pt x="27308" y="326"/>
                </a:cubicBezTo>
                <a:cubicBezTo>
                  <a:pt x="25436" y="1588"/>
                  <a:pt x="18639" y="6308"/>
                  <a:pt x="13471" y="10378"/>
                </a:cubicBezTo>
                <a:cubicBezTo>
                  <a:pt x="7448" y="15099"/>
                  <a:pt x="7041" y="23890"/>
                  <a:pt x="6796" y="30686"/>
                </a:cubicBezTo>
                <a:cubicBezTo>
                  <a:pt x="6512" y="37523"/>
                  <a:pt x="2116" y="80011"/>
                  <a:pt x="1058" y="85261"/>
                </a:cubicBezTo>
                <a:cubicBezTo>
                  <a:pt x="0" y="90511"/>
                  <a:pt x="9401" y="91854"/>
                  <a:pt x="18477" y="93156"/>
                </a:cubicBezTo>
                <a:cubicBezTo>
                  <a:pt x="20817" y="93504"/>
                  <a:pt x="23335" y="93664"/>
                  <a:pt x="25880" y="93664"/>
                </a:cubicBezTo>
                <a:cubicBezTo>
                  <a:pt x="33159" y="93664"/>
                  <a:pt x="40657" y="92359"/>
                  <a:pt x="44848" y="90430"/>
                </a:cubicBezTo>
                <a:cubicBezTo>
                  <a:pt x="50505" y="87784"/>
                  <a:pt x="51807" y="87906"/>
                  <a:pt x="51807" y="85058"/>
                </a:cubicBezTo>
                <a:cubicBezTo>
                  <a:pt x="51807" y="82168"/>
                  <a:pt x="51930" y="75575"/>
                  <a:pt x="51930" y="75046"/>
                </a:cubicBezTo>
                <a:cubicBezTo>
                  <a:pt x="51930" y="74558"/>
                  <a:pt x="55999" y="42366"/>
                  <a:pt x="55755" y="32924"/>
                </a:cubicBezTo>
                <a:cubicBezTo>
                  <a:pt x="55470" y="23483"/>
                  <a:pt x="56243" y="18355"/>
                  <a:pt x="54046" y="13634"/>
                </a:cubicBezTo>
                <a:cubicBezTo>
                  <a:pt x="51807" y="8913"/>
                  <a:pt x="46151" y="5250"/>
                  <a:pt x="38662" y="2768"/>
                </a:cubicBezTo>
                <a:cubicBezTo>
                  <a:pt x="31174" y="245"/>
                  <a:pt x="27796" y="0"/>
                  <a:pt x="27796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7"/>
          <p:cNvSpPr/>
          <p:nvPr/>
        </p:nvSpPr>
        <p:spPr>
          <a:xfrm>
            <a:off x="5995839" y="3757618"/>
            <a:ext cx="721592" cy="1248023"/>
          </a:xfrm>
          <a:custGeom>
            <a:avLst/>
            <a:gdLst/>
            <a:ahLst/>
            <a:cxnLst/>
            <a:rect l="l" t="t" r="r" b="b"/>
            <a:pathLst>
              <a:path w="50587" h="91733" extrusionOk="0">
                <a:moveTo>
                  <a:pt x="24744" y="1"/>
                </a:moveTo>
                <a:cubicBezTo>
                  <a:pt x="21976" y="1913"/>
                  <a:pt x="16604" y="5698"/>
                  <a:pt x="12331" y="9035"/>
                </a:cubicBezTo>
                <a:cubicBezTo>
                  <a:pt x="9401" y="11355"/>
                  <a:pt x="7814" y="14652"/>
                  <a:pt x="6959" y="18233"/>
                </a:cubicBezTo>
                <a:cubicBezTo>
                  <a:pt x="6064" y="21855"/>
                  <a:pt x="5901" y="25721"/>
                  <a:pt x="5779" y="29140"/>
                </a:cubicBezTo>
                <a:cubicBezTo>
                  <a:pt x="5698" y="31704"/>
                  <a:pt x="5006" y="39273"/>
                  <a:pt x="4110" y="48023"/>
                </a:cubicBezTo>
                <a:cubicBezTo>
                  <a:pt x="3256" y="56773"/>
                  <a:pt x="2198" y="66703"/>
                  <a:pt x="1343" y="73947"/>
                </a:cubicBezTo>
                <a:cubicBezTo>
                  <a:pt x="814" y="78790"/>
                  <a:pt x="326" y="82412"/>
                  <a:pt x="41" y="83755"/>
                </a:cubicBezTo>
                <a:cubicBezTo>
                  <a:pt x="0" y="84000"/>
                  <a:pt x="0" y="84244"/>
                  <a:pt x="0" y="84447"/>
                </a:cubicBezTo>
                <a:cubicBezTo>
                  <a:pt x="0" y="85505"/>
                  <a:pt x="448" y="86319"/>
                  <a:pt x="1384" y="87093"/>
                </a:cubicBezTo>
                <a:cubicBezTo>
                  <a:pt x="2279" y="87825"/>
                  <a:pt x="3622" y="88436"/>
                  <a:pt x="5250" y="88965"/>
                </a:cubicBezTo>
                <a:cubicBezTo>
                  <a:pt x="8506" y="89982"/>
                  <a:pt x="12860" y="90633"/>
                  <a:pt x="17174" y="91244"/>
                </a:cubicBezTo>
                <a:cubicBezTo>
                  <a:pt x="19494" y="91569"/>
                  <a:pt x="21976" y="91732"/>
                  <a:pt x="24459" y="91732"/>
                </a:cubicBezTo>
                <a:lnTo>
                  <a:pt x="24744" y="91732"/>
                </a:lnTo>
                <a:lnTo>
                  <a:pt x="50587" y="70529"/>
                </a:lnTo>
                <a:cubicBezTo>
                  <a:pt x="50587" y="70529"/>
                  <a:pt x="50587" y="70529"/>
                  <a:pt x="50587" y="70488"/>
                </a:cubicBezTo>
                <a:cubicBezTo>
                  <a:pt x="47738" y="64913"/>
                  <a:pt x="44848" y="59174"/>
                  <a:pt x="42569" y="54616"/>
                </a:cubicBezTo>
                <a:cubicBezTo>
                  <a:pt x="42569" y="54779"/>
                  <a:pt x="42447" y="54901"/>
                  <a:pt x="42284" y="54901"/>
                </a:cubicBezTo>
                <a:cubicBezTo>
                  <a:pt x="40941" y="55186"/>
                  <a:pt x="39558" y="55267"/>
                  <a:pt x="38255" y="55267"/>
                </a:cubicBezTo>
                <a:cubicBezTo>
                  <a:pt x="33494" y="55267"/>
                  <a:pt x="29465" y="53924"/>
                  <a:pt x="29465" y="53884"/>
                </a:cubicBezTo>
                <a:cubicBezTo>
                  <a:pt x="29302" y="53843"/>
                  <a:pt x="29180" y="53640"/>
                  <a:pt x="29261" y="53477"/>
                </a:cubicBezTo>
                <a:cubicBezTo>
                  <a:pt x="29302" y="53314"/>
                  <a:pt x="29424" y="53233"/>
                  <a:pt x="29587" y="53233"/>
                </a:cubicBezTo>
                <a:cubicBezTo>
                  <a:pt x="29587" y="53233"/>
                  <a:pt x="29628" y="53233"/>
                  <a:pt x="29668" y="53273"/>
                </a:cubicBezTo>
                <a:cubicBezTo>
                  <a:pt x="29668" y="53273"/>
                  <a:pt x="29750" y="53273"/>
                  <a:pt x="29872" y="53314"/>
                </a:cubicBezTo>
                <a:cubicBezTo>
                  <a:pt x="29953" y="53355"/>
                  <a:pt x="30157" y="53395"/>
                  <a:pt x="30360" y="53477"/>
                </a:cubicBezTo>
                <a:cubicBezTo>
                  <a:pt x="30808" y="53599"/>
                  <a:pt x="31418" y="53762"/>
                  <a:pt x="32232" y="53924"/>
                </a:cubicBezTo>
                <a:cubicBezTo>
                  <a:pt x="33779" y="54291"/>
                  <a:pt x="35936" y="54616"/>
                  <a:pt x="38255" y="54616"/>
                </a:cubicBezTo>
                <a:cubicBezTo>
                  <a:pt x="39517" y="54616"/>
                  <a:pt x="40860" y="54494"/>
                  <a:pt x="42162" y="54250"/>
                </a:cubicBezTo>
                <a:lnTo>
                  <a:pt x="42244" y="54250"/>
                </a:lnTo>
                <a:cubicBezTo>
                  <a:pt x="42284" y="54250"/>
                  <a:pt x="42366" y="54250"/>
                  <a:pt x="42406" y="54291"/>
                </a:cubicBezTo>
                <a:cubicBezTo>
                  <a:pt x="42162" y="53843"/>
                  <a:pt x="41959" y="53355"/>
                  <a:pt x="41715" y="52907"/>
                </a:cubicBezTo>
                <a:lnTo>
                  <a:pt x="41633" y="52907"/>
                </a:lnTo>
                <a:cubicBezTo>
                  <a:pt x="41552" y="52907"/>
                  <a:pt x="41470" y="52907"/>
                  <a:pt x="41430" y="52866"/>
                </a:cubicBezTo>
                <a:cubicBezTo>
                  <a:pt x="35366" y="48186"/>
                  <a:pt x="34104" y="45337"/>
                  <a:pt x="34064" y="45297"/>
                </a:cubicBezTo>
                <a:cubicBezTo>
                  <a:pt x="34023" y="45093"/>
                  <a:pt x="34104" y="44890"/>
                  <a:pt x="34267" y="44849"/>
                </a:cubicBezTo>
                <a:cubicBezTo>
                  <a:pt x="34308" y="44808"/>
                  <a:pt x="34348" y="44808"/>
                  <a:pt x="34389" y="44808"/>
                </a:cubicBezTo>
                <a:cubicBezTo>
                  <a:pt x="34511" y="44808"/>
                  <a:pt x="34633" y="44890"/>
                  <a:pt x="34715" y="45012"/>
                </a:cubicBezTo>
                <a:lnTo>
                  <a:pt x="34715" y="45052"/>
                </a:lnTo>
                <a:lnTo>
                  <a:pt x="34755" y="45134"/>
                </a:lnTo>
                <a:cubicBezTo>
                  <a:pt x="34796" y="45215"/>
                  <a:pt x="34877" y="45337"/>
                  <a:pt x="34959" y="45459"/>
                </a:cubicBezTo>
                <a:cubicBezTo>
                  <a:pt x="35162" y="45785"/>
                  <a:pt x="35488" y="46273"/>
                  <a:pt x="36017" y="46924"/>
                </a:cubicBezTo>
                <a:cubicBezTo>
                  <a:pt x="36953" y="48064"/>
                  <a:pt x="38540" y="49733"/>
                  <a:pt x="41145" y="51767"/>
                </a:cubicBezTo>
                <a:cubicBezTo>
                  <a:pt x="39313" y="48064"/>
                  <a:pt x="38093" y="45581"/>
                  <a:pt x="37970" y="45256"/>
                </a:cubicBezTo>
                <a:cubicBezTo>
                  <a:pt x="37686" y="44320"/>
                  <a:pt x="36872" y="41145"/>
                  <a:pt x="36872" y="37930"/>
                </a:cubicBezTo>
                <a:cubicBezTo>
                  <a:pt x="36872" y="36709"/>
                  <a:pt x="36994" y="35489"/>
                  <a:pt x="37319" y="34349"/>
                </a:cubicBezTo>
                <a:cubicBezTo>
                  <a:pt x="38499" y="30442"/>
                  <a:pt x="42203" y="25436"/>
                  <a:pt x="42203" y="25436"/>
                </a:cubicBezTo>
                <a:lnTo>
                  <a:pt x="47494" y="15832"/>
                </a:lnTo>
                <a:cubicBezTo>
                  <a:pt x="44685" y="11233"/>
                  <a:pt x="39029" y="4844"/>
                  <a:pt x="39029" y="4844"/>
                </a:cubicBezTo>
                <a:cubicBezTo>
                  <a:pt x="39029" y="4844"/>
                  <a:pt x="39558" y="4681"/>
                  <a:pt x="39720" y="4314"/>
                </a:cubicBezTo>
                <a:cubicBezTo>
                  <a:pt x="34877" y="2483"/>
                  <a:pt x="26901" y="489"/>
                  <a:pt x="24744" y="1"/>
                </a:cubicBezTo>
                <a:close/>
              </a:path>
            </a:pathLst>
          </a:custGeom>
          <a:solidFill>
            <a:srgbClr val="477797"/>
          </a:solidFill>
          <a:ln w="9525" cap="flat" cmpd="sng">
            <a:solidFill>
              <a:srgbClr val="4777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7"/>
          <p:cNvSpPr/>
          <p:nvPr/>
        </p:nvSpPr>
        <p:spPr>
          <a:xfrm>
            <a:off x="6240816" y="4102014"/>
            <a:ext cx="107982" cy="268956"/>
          </a:xfrm>
          <a:custGeom>
            <a:avLst/>
            <a:gdLst/>
            <a:ahLst/>
            <a:cxnLst/>
            <a:rect l="l" t="t" r="r" b="b"/>
            <a:pathLst>
              <a:path w="7570" h="19769" extrusionOk="0">
                <a:moveTo>
                  <a:pt x="326" y="0"/>
                </a:moveTo>
                <a:cubicBezTo>
                  <a:pt x="122" y="41"/>
                  <a:pt x="0" y="204"/>
                  <a:pt x="0" y="367"/>
                </a:cubicBezTo>
                <a:cubicBezTo>
                  <a:pt x="0" y="407"/>
                  <a:pt x="1221" y="12087"/>
                  <a:pt x="6919" y="19616"/>
                </a:cubicBezTo>
                <a:cubicBezTo>
                  <a:pt x="6968" y="19715"/>
                  <a:pt x="7077" y="19769"/>
                  <a:pt x="7182" y="19769"/>
                </a:cubicBezTo>
                <a:cubicBezTo>
                  <a:pt x="7251" y="19769"/>
                  <a:pt x="7318" y="19746"/>
                  <a:pt x="7366" y="19698"/>
                </a:cubicBezTo>
                <a:cubicBezTo>
                  <a:pt x="7529" y="19576"/>
                  <a:pt x="7570" y="19372"/>
                  <a:pt x="7448" y="19209"/>
                </a:cubicBezTo>
                <a:cubicBezTo>
                  <a:pt x="4680" y="15587"/>
                  <a:pt x="2971" y="10826"/>
                  <a:pt x="1994" y="7000"/>
                </a:cubicBezTo>
                <a:cubicBezTo>
                  <a:pt x="1465" y="5087"/>
                  <a:pt x="1140" y="3419"/>
                  <a:pt x="936" y="2239"/>
                </a:cubicBezTo>
                <a:cubicBezTo>
                  <a:pt x="855" y="1628"/>
                  <a:pt x="773" y="1140"/>
                  <a:pt x="733" y="814"/>
                </a:cubicBezTo>
                <a:cubicBezTo>
                  <a:pt x="692" y="489"/>
                  <a:pt x="692" y="326"/>
                  <a:pt x="692" y="326"/>
                </a:cubicBezTo>
                <a:cubicBezTo>
                  <a:pt x="651" y="122"/>
                  <a:pt x="489" y="0"/>
                  <a:pt x="326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7"/>
          <p:cNvSpPr/>
          <p:nvPr/>
        </p:nvSpPr>
        <p:spPr>
          <a:xfrm>
            <a:off x="6481141" y="4367337"/>
            <a:ext cx="113801" cy="110254"/>
          </a:xfrm>
          <a:custGeom>
            <a:avLst/>
            <a:gdLst/>
            <a:ahLst/>
            <a:cxnLst/>
            <a:rect l="l" t="t" r="r" b="b"/>
            <a:pathLst>
              <a:path w="7978" h="8104" extrusionOk="0">
                <a:moveTo>
                  <a:pt x="381" y="1"/>
                </a:moveTo>
                <a:cubicBezTo>
                  <a:pt x="335" y="1"/>
                  <a:pt x="289" y="11"/>
                  <a:pt x="245" y="33"/>
                </a:cubicBezTo>
                <a:cubicBezTo>
                  <a:pt x="82" y="74"/>
                  <a:pt x="1" y="277"/>
                  <a:pt x="42" y="481"/>
                </a:cubicBezTo>
                <a:cubicBezTo>
                  <a:pt x="82" y="521"/>
                  <a:pt x="1344" y="3370"/>
                  <a:pt x="7408" y="8050"/>
                </a:cubicBezTo>
                <a:cubicBezTo>
                  <a:pt x="7458" y="8084"/>
                  <a:pt x="7530" y="8104"/>
                  <a:pt x="7602" y="8104"/>
                </a:cubicBezTo>
                <a:cubicBezTo>
                  <a:pt x="7704" y="8104"/>
                  <a:pt x="7808" y="8064"/>
                  <a:pt x="7855" y="7969"/>
                </a:cubicBezTo>
                <a:cubicBezTo>
                  <a:pt x="7977" y="7806"/>
                  <a:pt x="7937" y="7603"/>
                  <a:pt x="7815" y="7481"/>
                </a:cubicBezTo>
                <a:cubicBezTo>
                  <a:pt x="4803" y="5201"/>
                  <a:pt x="3012" y="3370"/>
                  <a:pt x="1995" y="2108"/>
                </a:cubicBezTo>
                <a:cubicBezTo>
                  <a:pt x="1466" y="1457"/>
                  <a:pt x="1140" y="969"/>
                  <a:pt x="937" y="643"/>
                </a:cubicBezTo>
                <a:cubicBezTo>
                  <a:pt x="855" y="521"/>
                  <a:pt x="774" y="399"/>
                  <a:pt x="733" y="318"/>
                </a:cubicBezTo>
                <a:lnTo>
                  <a:pt x="693" y="236"/>
                </a:lnTo>
                <a:lnTo>
                  <a:pt x="693" y="196"/>
                </a:lnTo>
                <a:cubicBezTo>
                  <a:pt x="633" y="77"/>
                  <a:pt x="508" y="1"/>
                  <a:pt x="381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7"/>
          <p:cNvSpPr/>
          <p:nvPr/>
        </p:nvSpPr>
        <p:spPr>
          <a:xfrm>
            <a:off x="6412059" y="4482041"/>
            <a:ext cx="191585" cy="27495"/>
          </a:xfrm>
          <a:custGeom>
            <a:avLst/>
            <a:gdLst/>
            <a:ahLst/>
            <a:cxnLst/>
            <a:rect l="l" t="t" r="r" b="b"/>
            <a:pathLst>
              <a:path w="13431" h="2021" extrusionOk="0">
                <a:moveTo>
                  <a:pt x="378" y="0"/>
                </a:moveTo>
                <a:cubicBezTo>
                  <a:pt x="245" y="0"/>
                  <a:pt x="114" y="103"/>
                  <a:pt x="82" y="230"/>
                </a:cubicBezTo>
                <a:cubicBezTo>
                  <a:pt x="1" y="393"/>
                  <a:pt x="123" y="596"/>
                  <a:pt x="286" y="637"/>
                </a:cubicBezTo>
                <a:cubicBezTo>
                  <a:pt x="286" y="677"/>
                  <a:pt x="4315" y="2020"/>
                  <a:pt x="9076" y="2020"/>
                </a:cubicBezTo>
                <a:cubicBezTo>
                  <a:pt x="10379" y="2020"/>
                  <a:pt x="11762" y="1939"/>
                  <a:pt x="13105" y="1654"/>
                </a:cubicBezTo>
                <a:cubicBezTo>
                  <a:pt x="13309" y="1654"/>
                  <a:pt x="13431" y="1451"/>
                  <a:pt x="13390" y="1288"/>
                </a:cubicBezTo>
                <a:cubicBezTo>
                  <a:pt x="13355" y="1111"/>
                  <a:pt x="13227" y="995"/>
                  <a:pt x="13060" y="995"/>
                </a:cubicBezTo>
                <a:cubicBezTo>
                  <a:pt x="13035" y="995"/>
                  <a:pt x="13010" y="998"/>
                  <a:pt x="12983" y="1003"/>
                </a:cubicBezTo>
                <a:cubicBezTo>
                  <a:pt x="11681" y="1247"/>
                  <a:pt x="10338" y="1369"/>
                  <a:pt x="9076" y="1369"/>
                </a:cubicBezTo>
                <a:cubicBezTo>
                  <a:pt x="6757" y="1369"/>
                  <a:pt x="4600" y="1044"/>
                  <a:pt x="3053" y="677"/>
                </a:cubicBezTo>
                <a:cubicBezTo>
                  <a:pt x="2239" y="515"/>
                  <a:pt x="1629" y="352"/>
                  <a:pt x="1181" y="230"/>
                </a:cubicBezTo>
                <a:cubicBezTo>
                  <a:pt x="978" y="148"/>
                  <a:pt x="774" y="108"/>
                  <a:pt x="693" y="67"/>
                </a:cubicBezTo>
                <a:cubicBezTo>
                  <a:pt x="571" y="26"/>
                  <a:pt x="489" y="26"/>
                  <a:pt x="489" y="26"/>
                </a:cubicBezTo>
                <a:cubicBezTo>
                  <a:pt x="454" y="8"/>
                  <a:pt x="416" y="0"/>
                  <a:pt x="378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7"/>
          <p:cNvSpPr/>
          <p:nvPr/>
        </p:nvSpPr>
        <p:spPr>
          <a:xfrm>
            <a:off x="6383616" y="4820832"/>
            <a:ext cx="274604" cy="192442"/>
          </a:xfrm>
          <a:custGeom>
            <a:avLst/>
            <a:gdLst/>
            <a:ahLst/>
            <a:cxnLst/>
            <a:rect l="l" t="t" r="r" b="b"/>
            <a:pathLst>
              <a:path w="19251" h="14145" extrusionOk="0">
                <a:moveTo>
                  <a:pt x="18884" y="1"/>
                </a:moveTo>
                <a:cubicBezTo>
                  <a:pt x="18777" y="1"/>
                  <a:pt x="18673" y="54"/>
                  <a:pt x="18599" y="153"/>
                </a:cubicBezTo>
                <a:cubicBezTo>
                  <a:pt x="16035" y="3409"/>
                  <a:pt x="11437" y="6746"/>
                  <a:pt x="7489" y="9269"/>
                </a:cubicBezTo>
                <a:cubicBezTo>
                  <a:pt x="5495" y="10531"/>
                  <a:pt x="3663" y="11589"/>
                  <a:pt x="2361" y="12322"/>
                </a:cubicBezTo>
                <a:cubicBezTo>
                  <a:pt x="1710" y="12728"/>
                  <a:pt x="1181" y="13013"/>
                  <a:pt x="815" y="13217"/>
                </a:cubicBezTo>
                <a:cubicBezTo>
                  <a:pt x="408" y="13380"/>
                  <a:pt x="204" y="13502"/>
                  <a:pt x="204" y="13502"/>
                </a:cubicBezTo>
                <a:cubicBezTo>
                  <a:pt x="41" y="13583"/>
                  <a:pt x="1" y="13787"/>
                  <a:pt x="82" y="13949"/>
                </a:cubicBezTo>
                <a:cubicBezTo>
                  <a:pt x="142" y="14069"/>
                  <a:pt x="267" y="14144"/>
                  <a:pt x="393" y="14144"/>
                </a:cubicBezTo>
                <a:cubicBezTo>
                  <a:pt x="440" y="14144"/>
                  <a:pt x="486" y="14134"/>
                  <a:pt x="530" y="14112"/>
                </a:cubicBezTo>
                <a:cubicBezTo>
                  <a:pt x="530" y="14112"/>
                  <a:pt x="3867" y="12403"/>
                  <a:pt x="7855" y="9839"/>
                </a:cubicBezTo>
                <a:cubicBezTo>
                  <a:pt x="11844" y="7316"/>
                  <a:pt x="16442" y="3938"/>
                  <a:pt x="19128" y="560"/>
                </a:cubicBezTo>
                <a:cubicBezTo>
                  <a:pt x="19250" y="397"/>
                  <a:pt x="19210" y="194"/>
                  <a:pt x="19088" y="72"/>
                </a:cubicBezTo>
                <a:cubicBezTo>
                  <a:pt x="19023" y="23"/>
                  <a:pt x="18953" y="1"/>
                  <a:pt x="18884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7"/>
          <p:cNvSpPr/>
          <p:nvPr/>
        </p:nvSpPr>
        <p:spPr>
          <a:xfrm>
            <a:off x="5985968" y="3731360"/>
            <a:ext cx="790674" cy="1283681"/>
          </a:xfrm>
          <a:custGeom>
            <a:avLst/>
            <a:gdLst/>
            <a:ahLst/>
            <a:cxnLst/>
            <a:rect l="l" t="t" r="r" b="b"/>
            <a:pathLst>
              <a:path w="55430" h="94354" extrusionOk="0">
                <a:moveTo>
                  <a:pt x="27219" y="694"/>
                </a:moveTo>
                <a:cubicBezTo>
                  <a:pt x="27233" y="699"/>
                  <a:pt x="27249" y="704"/>
                  <a:pt x="27267" y="710"/>
                </a:cubicBezTo>
                <a:cubicBezTo>
                  <a:pt x="28000" y="791"/>
                  <a:pt x="31378" y="1239"/>
                  <a:pt x="37930" y="3396"/>
                </a:cubicBezTo>
                <a:cubicBezTo>
                  <a:pt x="45337" y="5878"/>
                  <a:pt x="50912" y="9541"/>
                  <a:pt x="53069" y="14140"/>
                </a:cubicBezTo>
                <a:cubicBezTo>
                  <a:pt x="54575" y="17355"/>
                  <a:pt x="54697" y="20773"/>
                  <a:pt x="54697" y="25779"/>
                </a:cubicBezTo>
                <a:cubicBezTo>
                  <a:pt x="54697" y="26430"/>
                  <a:pt x="54697" y="27081"/>
                  <a:pt x="54697" y="27773"/>
                </a:cubicBezTo>
                <a:cubicBezTo>
                  <a:pt x="54697" y="29442"/>
                  <a:pt x="54697" y="31273"/>
                  <a:pt x="54738" y="33267"/>
                </a:cubicBezTo>
                <a:cubicBezTo>
                  <a:pt x="54738" y="33593"/>
                  <a:pt x="54738" y="33878"/>
                  <a:pt x="54738" y="34244"/>
                </a:cubicBezTo>
                <a:cubicBezTo>
                  <a:pt x="54778" y="39413"/>
                  <a:pt x="53802" y="49587"/>
                  <a:pt x="52866" y="58500"/>
                </a:cubicBezTo>
                <a:cubicBezTo>
                  <a:pt x="52377" y="62976"/>
                  <a:pt x="51889" y="67128"/>
                  <a:pt x="51523" y="70180"/>
                </a:cubicBezTo>
                <a:cubicBezTo>
                  <a:pt x="51360" y="71726"/>
                  <a:pt x="51197" y="72988"/>
                  <a:pt x="51116" y="73883"/>
                </a:cubicBezTo>
                <a:cubicBezTo>
                  <a:pt x="51034" y="74331"/>
                  <a:pt x="50994" y="74697"/>
                  <a:pt x="50994" y="74941"/>
                </a:cubicBezTo>
                <a:cubicBezTo>
                  <a:pt x="50953" y="75063"/>
                  <a:pt x="50953" y="75145"/>
                  <a:pt x="50953" y="75226"/>
                </a:cubicBezTo>
                <a:cubicBezTo>
                  <a:pt x="50953" y="75308"/>
                  <a:pt x="50953" y="75348"/>
                  <a:pt x="50953" y="75389"/>
                </a:cubicBezTo>
                <a:cubicBezTo>
                  <a:pt x="50953" y="75918"/>
                  <a:pt x="50790" y="82470"/>
                  <a:pt x="50790" y="85401"/>
                </a:cubicBezTo>
                <a:cubicBezTo>
                  <a:pt x="50790" y="86092"/>
                  <a:pt x="50709" y="86540"/>
                  <a:pt x="50546" y="86906"/>
                </a:cubicBezTo>
                <a:cubicBezTo>
                  <a:pt x="50424" y="87191"/>
                  <a:pt x="50220" y="87435"/>
                  <a:pt x="49936" y="87639"/>
                </a:cubicBezTo>
                <a:cubicBezTo>
                  <a:pt x="49040" y="88371"/>
                  <a:pt x="47250" y="88982"/>
                  <a:pt x="44034" y="90447"/>
                </a:cubicBezTo>
                <a:cubicBezTo>
                  <a:pt x="39924" y="92360"/>
                  <a:pt x="32436" y="93662"/>
                  <a:pt x="25151" y="93662"/>
                </a:cubicBezTo>
                <a:cubicBezTo>
                  <a:pt x="22668" y="93662"/>
                  <a:pt x="20186" y="93499"/>
                  <a:pt x="17866" y="93174"/>
                </a:cubicBezTo>
                <a:cubicBezTo>
                  <a:pt x="13552" y="92563"/>
                  <a:pt x="9198" y="91912"/>
                  <a:pt x="5942" y="90895"/>
                </a:cubicBezTo>
                <a:cubicBezTo>
                  <a:pt x="4314" y="90366"/>
                  <a:pt x="2971" y="89755"/>
                  <a:pt x="2076" y="89023"/>
                </a:cubicBezTo>
                <a:cubicBezTo>
                  <a:pt x="1140" y="88249"/>
                  <a:pt x="692" y="87435"/>
                  <a:pt x="692" y="86377"/>
                </a:cubicBezTo>
                <a:cubicBezTo>
                  <a:pt x="692" y="86174"/>
                  <a:pt x="692" y="85930"/>
                  <a:pt x="733" y="85685"/>
                </a:cubicBezTo>
                <a:cubicBezTo>
                  <a:pt x="1018" y="84342"/>
                  <a:pt x="1506" y="80720"/>
                  <a:pt x="2035" y="75877"/>
                </a:cubicBezTo>
                <a:cubicBezTo>
                  <a:pt x="2890" y="68633"/>
                  <a:pt x="3948" y="58703"/>
                  <a:pt x="4802" y="49953"/>
                </a:cubicBezTo>
                <a:cubicBezTo>
                  <a:pt x="5698" y="41203"/>
                  <a:pt x="6390" y="33634"/>
                  <a:pt x="6471" y="31070"/>
                </a:cubicBezTo>
                <a:cubicBezTo>
                  <a:pt x="6593" y="27651"/>
                  <a:pt x="6756" y="23785"/>
                  <a:pt x="7651" y="20163"/>
                </a:cubicBezTo>
                <a:cubicBezTo>
                  <a:pt x="8506" y="16582"/>
                  <a:pt x="10093" y="13285"/>
                  <a:pt x="13023" y="10965"/>
                </a:cubicBezTo>
                <a:cubicBezTo>
                  <a:pt x="18192" y="6936"/>
                  <a:pt x="24988" y="2215"/>
                  <a:pt x="26860" y="954"/>
                </a:cubicBezTo>
                <a:cubicBezTo>
                  <a:pt x="27021" y="839"/>
                  <a:pt x="27143" y="750"/>
                  <a:pt x="27219" y="694"/>
                </a:cubicBezTo>
                <a:close/>
                <a:moveTo>
                  <a:pt x="27075" y="1"/>
                </a:moveTo>
                <a:cubicBezTo>
                  <a:pt x="27020" y="1"/>
                  <a:pt x="26970" y="30"/>
                  <a:pt x="26942" y="59"/>
                </a:cubicBezTo>
                <a:cubicBezTo>
                  <a:pt x="26942" y="59"/>
                  <a:pt x="26779" y="181"/>
                  <a:pt x="26453" y="384"/>
                </a:cubicBezTo>
                <a:cubicBezTo>
                  <a:pt x="24622" y="1646"/>
                  <a:pt x="17785" y="6367"/>
                  <a:pt x="12616" y="10436"/>
                </a:cubicBezTo>
                <a:cubicBezTo>
                  <a:pt x="9523" y="12878"/>
                  <a:pt x="7895" y="16337"/>
                  <a:pt x="7000" y="20000"/>
                </a:cubicBezTo>
                <a:cubicBezTo>
                  <a:pt x="6105" y="23704"/>
                  <a:pt x="5942" y="27611"/>
                  <a:pt x="5779" y="31029"/>
                </a:cubicBezTo>
                <a:cubicBezTo>
                  <a:pt x="5657" y="34407"/>
                  <a:pt x="4477" y="46779"/>
                  <a:pt x="3215" y="58866"/>
                </a:cubicBezTo>
                <a:cubicBezTo>
                  <a:pt x="2605" y="64930"/>
                  <a:pt x="1954" y="70953"/>
                  <a:pt x="1384" y="75796"/>
                </a:cubicBezTo>
                <a:cubicBezTo>
                  <a:pt x="814" y="80598"/>
                  <a:pt x="326" y="84261"/>
                  <a:pt x="82" y="85563"/>
                </a:cubicBezTo>
                <a:cubicBezTo>
                  <a:pt x="41" y="85848"/>
                  <a:pt x="0" y="86133"/>
                  <a:pt x="0" y="86377"/>
                </a:cubicBezTo>
                <a:cubicBezTo>
                  <a:pt x="0" y="87680"/>
                  <a:pt x="611" y="88697"/>
                  <a:pt x="1628" y="89552"/>
                </a:cubicBezTo>
                <a:cubicBezTo>
                  <a:pt x="3175" y="90773"/>
                  <a:pt x="5576" y="91587"/>
                  <a:pt x="8425" y="92278"/>
                </a:cubicBezTo>
                <a:cubicBezTo>
                  <a:pt x="11273" y="92930"/>
                  <a:pt x="14529" y="93377"/>
                  <a:pt x="17744" y="93866"/>
                </a:cubicBezTo>
                <a:cubicBezTo>
                  <a:pt x="20105" y="94191"/>
                  <a:pt x="22628" y="94354"/>
                  <a:pt x="25151" y="94354"/>
                </a:cubicBezTo>
                <a:cubicBezTo>
                  <a:pt x="32517" y="94354"/>
                  <a:pt x="40046" y="93052"/>
                  <a:pt x="44319" y="91058"/>
                </a:cubicBezTo>
                <a:cubicBezTo>
                  <a:pt x="47127" y="89755"/>
                  <a:pt x="48877" y="89145"/>
                  <a:pt x="49976" y="88453"/>
                </a:cubicBezTo>
                <a:cubicBezTo>
                  <a:pt x="50505" y="88127"/>
                  <a:pt x="50912" y="87720"/>
                  <a:pt x="51156" y="87232"/>
                </a:cubicBezTo>
                <a:cubicBezTo>
                  <a:pt x="51401" y="86703"/>
                  <a:pt x="51482" y="86133"/>
                  <a:pt x="51482" y="85401"/>
                </a:cubicBezTo>
                <a:cubicBezTo>
                  <a:pt x="51482" y="82568"/>
                  <a:pt x="51599" y="76216"/>
                  <a:pt x="51604" y="75430"/>
                </a:cubicBezTo>
                <a:lnTo>
                  <a:pt x="51604" y="75430"/>
                </a:lnTo>
                <a:lnTo>
                  <a:pt x="51604" y="75430"/>
                </a:lnTo>
                <a:cubicBezTo>
                  <a:pt x="51604" y="75389"/>
                  <a:pt x="51645" y="75226"/>
                  <a:pt x="51645" y="74982"/>
                </a:cubicBezTo>
                <a:cubicBezTo>
                  <a:pt x="51889" y="72988"/>
                  <a:pt x="52825" y="65255"/>
                  <a:pt x="53720" y="56790"/>
                </a:cubicBezTo>
                <a:cubicBezTo>
                  <a:pt x="54616" y="48325"/>
                  <a:pt x="55430" y="39169"/>
                  <a:pt x="55430" y="34244"/>
                </a:cubicBezTo>
                <a:cubicBezTo>
                  <a:pt x="55430" y="33878"/>
                  <a:pt x="55430" y="33552"/>
                  <a:pt x="55430" y="33267"/>
                </a:cubicBezTo>
                <a:cubicBezTo>
                  <a:pt x="55348" y="31273"/>
                  <a:pt x="55348" y="29442"/>
                  <a:pt x="55348" y="27773"/>
                </a:cubicBezTo>
                <a:cubicBezTo>
                  <a:pt x="55348" y="27081"/>
                  <a:pt x="55348" y="26430"/>
                  <a:pt x="55348" y="25779"/>
                </a:cubicBezTo>
                <a:cubicBezTo>
                  <a:pt x="55348" y="20773"/>
                  <a:pt x="55267" y="17233"/>
                  <a:pt x="53680" y="13855"/>
                </a:cubicBezTo>
                <a:cubicBezTo>
                  <a:pt x="51360" y="8971"/>
                  <a:pt x="45662" y="5268"/>
                  <a:pt x="38133" y="2785"/>
                </a:cubicBezTo>
                <a:cubicBezTo>
                  <a:pt x="30645" y="262"/>
                  <a:pt x="27186" y="18"/>
                  <a:pt x="27145" y="18"/>
                </a:cubicBezTo>
                <a:cubicBezTo>
                  <a:pt x="27121" y="6"/>
                  <a:pt x="27097" y="1"/>
                  <a:pt x="27075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7"/>
          <p:cNvSpPr/>
          <p:nvPr/>
        </p:nvSpPr>
        <p:spPr>
          <a:xfrm>
            <a:off x="6341237" y="3674070"/>
            <a:ext cx="413353" cy="256317"/>
          </a:xfrm>
          <a:custGeom>
            <a:avLst/>
            <a:gdLst/>
            <a:ahLst/>
            <a:cxnLst/>
            <a:rect l="l" t="t" r="r" b="b"/>
            <a:pathLst>
              <a:path w="28978" h="18840" extrusionOk="0">
                <a:moveTo>
                  <a:pt x="4563" y="0"/>
                </a:moveTo>
                <a:cubicBezTo>
                  <a:pt x="3887" y="0"/>
                  <a:pt x="3541" y="78"/>
                  <a:pt x="3541" y="78"/>
                </a:cubicBezTo>
                <a:lnTo>
                  <a:pt x="1" y="5979"/>
                </a:lnTo>
                <a:cubicBezTo>
                  <a:pt x="1" y="5979"/>
                  <a:pt x="10623" y="8502"/>
                  <a:pt x="16117" y="10700"/>
                </a:cubicBezTo>
                <a:cubicBezTo>
                  <a:pt x="21652" y="12938"/>
                  <a:pt x="28977" y="18839"/>
                  <a:pt x="28977" y="18839"/>
                </a:cubicBezTo>
                <a:cubicBezTo>
                  <a:pt x="28977" y="18839"/>
                  <a:pt x="27797" y="12165"/>
                  <a:pt x="26780" y="10455"/>
                </a:cubicBezTo>
                <a:cubicBezTo>
                  <a:pt x="25721" y="8746"/>
                  <a:pt x="14815" y="2967"/>
                  <a:pt x="10379" y="1258"/>
                </a:cubicBezTo>
                <a:cubicBezTo>
                  <a:pt x="7614" y="202"/>
                  <a:pt x="5656" y="0"/>
                  <a:pt x="4563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7"/>
          <p:cNvSpPr/>
          <p:nvPr/>
        </p:nvSpPr>
        <p:spPr>
          <a:xfrm>
            <a:off x="6341237" y="3674016"/>
            <a:ext cx="303632" cy="171654"/>
          </a:xfrm>
          <a:custGeom>
            <a:avLst/>
            <a:gdLst/>
            <a:ahLst/>
            <a:cxnLst/>
            <a:rect l="l" t="t" r="r" b="b"/>
            <a:pathLst>
              <a:path w="21286" h="12617" extrusionOk="0">
                <a:moveTo>
                  <a:pt x="4559" y="0"/>
                </a:moveTo>
                <a:cubicBezTo>
                  <a:pt x="3867" y="0"/>
                  <a:pt x="3541" y="82"/>
                  <a:pt x="3541" y="82"/>
                </a:cubicBezTo>
                <a:lnTo>
                  <a:pt x="1" y="5983"/>
                </a:lnTo>
                <a:cubicBezTo>
                  <a:pt x="1" y="5983"/>
                  <a:pt x="204" y="6023"/>
                  <a:pt x="530" y="6146"/>
                </a:cubicBezTo>
                <a:cubicBezTo>
                  <a:pt x="2768" y="6675"/>
                  <a:pt x="11355" y="8791"/>
                  <a:pt x="16117" y="10704"/>
                </a:cubicBezTo>
                <a:cubicBezTo>
                  <a:pt x="16158" y="10704"/>
                  <a:pt x="16158" y="10744"/>
                  <a:pt x="16158" y="10744"/>
                </a:cubicBezTo>
                <a:cubicBezTo>
                  <a:pt x="17256" y="11192"/>
                  <a:pt x="18477" y="11802"/>
                  <a:pt x="19658" y="12454"/>
                </a:cubicBezTo>
                <a:cubicBezTo>
                  <a:pt x="19739" y="12494"/>
                  <a:pt x="19820" y="12576"/>
                  <a:pt x="19902" y="12616"/>
                </a:cubicBezTo>
                <a:cubicBezTo>
                  <a:pt x="20471" y="12372"/>
                  <a:pt x="20838" y="12006"/>
                  <a:pt x="20919" y="11518"/>
                </a:cubicBezTo>
                <a:cubicBezTo>
                  <a:pt x="21285" y="8384"/>
                  <a:pt x="15995" y="3948"/>
                  <a:pt x="15710" y="3704"/>
                </a:cubicBezTo>
                <a:cubicBezTo>
                  <a:pt x="14570" y="3134"/>
                  <a:pt x="13512" y="2605"/>
                  <a:pt x="12536" y="2198"/>
                </a:cubicBezTo>
                <a:cubicBezTo>
                  <a:pt x="11722" y="1832"/>
                  <a:pt x="10989" y="1506"/>
                  <a:pt x="10379" y="1262"/>
                </a:cubicBezTo>
                <a:cubicBezTo>
                  <a:pt x="7611" y="204"/>
                  <a:pt x="5658" y="0"/>
                  <a:pt x="4559" y="0"/>
                </a:cubicBezTo>
                <a:close/>
              </a:path>
            </a:pathLst>
          </a:custGeom>
          <a:solidFill>
            <a:srgbClr val="477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7"/>
          <p:cNvSpPr/>
          <p:nvPr/>
        </p:nvSpPr>
        <p:spPr>
          <a:xfrm>
            <a:off x="6336016" y="3669580"/>
            <a:ext cx="423795" cy="265596"/>
          </a:xfrm>
          <a:custGeom>
            <a:avLst/>
            <a:gdLst/>
            <a:ahLst/>
            <a:cxnLst/>
            <a:rect l="l" t="t" r="r" b="b"/>
            <a:pathLst>
              <a:path w="29710" h="19522" extrusionOk="0">
                <a:moveTo>
                  <a:pt x="4925" y="693"/>
                </a:moveTo>
                <a:cubicBezTo>
                  <a:pt x="5983" y="693"/>
                  <a:pt x="7896" y="855"/>
                  <a:pt x="10622" y="1913"/>
                </a:cubicBezTo>
                <a:cubicBezTo>
                  <a:pt x="12820" y="2768"/>
                  <a:pt x="16646" y="4640"/>
                  <a:pt x="20064" y="6472"/>
                </a:cubicBezTo>
                <a:cubicBezTo>
                  <a:pt x="21733" y="7408"/>
                  <a:pt x="23361" y="8344"/>
                  <a:pt x="24582" y="9158"/>
                </a:cubicBezTo>
                <a:cubicBezTo>
                  <a:pt x="25192" y="9565"/>
                  <a:pt x="25721" y="9931"/>
                  <a:pt x="26087" y="10216"/>
                </a:cubicBezTo>
                <a:cubicBezTo>
                  <a:pt x="26494" y="10541"/>
                  <a:pt x="26739" y="10826"/>
                  <a:pt x="26861" y="10948"/>
                </a:cubicBezTo>
                <a:cubicBezTo>
                  <a:pt x="27064" y="11315"/>
                  <a:pt x="27349" y="12047"/>
                  <a:pt x="27593" y="12902"/>
                </a:cubicBezTo>
                <a:cubicBezTo>
                  <a:pt x="28000" y="14204"/>
                  <a:pt x="28326" y="15791"/>
                  <a:pt x="28611" y="17053"/>
                </a:cubicBezTo>
                <a:cubicBezTo>
                  <a:pt x="28708" y="17541"/>
                  <a:pt x="28806" y="18003"/>
                  <a:pt x="28862" y="18356"/>
                </a:cubicBezTo>
                <a:lnTo>
                  <a:pt x="28862" y="18356"/>
                </a:lnTo>
                <a:cubicBezTo>
                  <a:pt x="28092" y="17761"/>
                  <a:pt x="26769" y="16763"/>
                  <a:pt x="25192" y="15669"/>
                </a:cubicBezTo>
                <a:cubicBezTo>
                  <a:pt x="22669" y="13919"/>
                  <a:pt x="19413" y="11884"/>
                  <a:pt x="16646" y="10745"/>
                </a:cubicBezTo>
                <a:cubicBezTo>
                  <a:pt x="11757" y="8747"/>
                  <a:pt x="2989" y="6592"/>
                  <a:pt x="903" y="6091"/>
                </a:cubicBezTo>
                <a:lnTo>
                  <a:pt x="903" y="6091"/>
                </a:lnTo>
                <a:lnTo>
                  <a:pt x="4101" y="725"/>
                </a:lnTo>
                <a:lnTo>
                  <a:pt x="4101" y="725"/>
                </a:lnTo>
                <a:cubicBezTo>
                  <a:pt x="4246" y="713"/>
                  <a:pt x="4525" y="693"/>
                  <a:pt x="4925" y="693"/>
                </a:cubicBezTo>
                <a:close/>
                <a:moveTo>
                  <a:pt x="4925" y="1"/>
                </a:moveTo>
                <a:cubicBezTo>
                  <a:pt x="4233" y="1"/>
                  <a:pt x="3867" y="82"/>
                  <a:pt x="3826" y="82"/>
                </a:cubicBezTo>
                <a:cubicBezTo>
                  <a:pt x="3745" y="123"/>
                  <a:pt x="3663" y="164"/>
                  <a:pt x="3623" y="245"/>
                </a:cubicBezTo>
                <a:lnTo>
                  <a:pt x="82" y="6146"/>
                </a:lnTo>
                <a:cubicBezTo>
                  <a:pt x="1" y="6227"/>
                  <a:pt x="1" y="6349"/>
                  <a:pt x="41" y="6472"/>
                </a:cubicBezTo>
                <a:cubicBezTo>
                  <a:pt x="82" y="6553"/>
                  <a:pt x="163" y="6634"/>
                  <a:pt x="285" y="6634"/>
                </a:cubicBezTo>
                <a:cubicBezTo>
                  <a:pt x="285" y="6634"/>
                  <a:pt x="937" y="6797"/>
                  <a:pt x="2035" y="7082"/>
                </a:cubicBezTo>
                <a:cubicBezTo>
                  <a:pt x="5250" y="7896"/>
                  <a:pt x="12291" y="9687"/>
                  <a:pt x="16361" y="11355"/>
                </a:cubicBezTo>
                <a:cubicBezTo>
                  <a:pt x="19087" y="12454"/>
                  <a:pt x="22303" y="14489"/>
                  <a:pt x="24826" y="16239"/>
                </a:cubicBezTo>
                <a:cubicBezTo>
                  <a:pt x="26047" y="17094"/>
                  <a:pt x="27146" y="17907"/>
                  <a:pt x="27919" y="18477"/>
                </a:cubicBezTo>
                <a:cubicBezTo>
                  <a:pt x="28326" y="18803"/>
                  <a:pt x="28611" y="19047"/>
                  <a:pt x="28814" y="19210"/>
                </a:cubicBezTo>
                <a:cubicBezTo>
                  <a:pt x="29018" y="19373"/>
                  <a:pt x="29140" y="19454"/>
                  <a:pt x="29140" y="19454"/>
                </a:cubicBezTo>
                <a:cubicBezTo>
                  <a:pt x="29211" y="19502"/>
                  <a:pt x="29297" y="19521"/>
                  <a:pt x="29380" y="19521"/>
                </a:cubicBezTo>
                <a:cubicBezTo>
                  <a:pt x="29439" y="19521"/>
                  <a:pt x="29496" y="19512"/>
                  <a:pt x="29547" y="19495"/>
                </a:cubicBezTo>
                <a:cubicBezTo>
                  <a:pt x="29669" y="19413"/>
                  <a:pt x="29709" y="19251"/>
                  <a:pt x="29709" y="19128"/>
                </a:cubicBezTo>
                <a:cubicBezTo>
                  <a:pt x="29709" y="19128"/>
                  <a:pt x="29384" y="17460"/>
                  <a:pt x="28977" y="15547"/>
                </a:cubicBezTo>
                <a:cubicBezTo>
                  <a:pt x="28773" y="14611"/>
                  <a:pt x="28529" y="13594"/>
                  <a:pt x="28244" y="12739"/>
                </a:cubicBezTo>
                <a:cubicBezTo>
                  <a:pt x="28000" y="11844"/>
                  <a:pt x="27715" y="11070"/>
                  <a:pt x="27430" y="10623"/>
                </a:cubicBezTo>
                <a:cubicBezTo>
                  <a:pt x="27227" y="10338"/>
                  <a:pt x="26942" y="10053"/>
                  <a:pt x="26535" y="9687"/>
                </a:cubicBezTo>
                <a:cubicBezTo>
                  <a:pt x="25070" y="8547"/>
                  <a:pt x="22140" y="6838"/>
                  <a:pt x="19087" y="5210"/>
                </a:cubicBezTo>
                <a:cubicBezTo>
                  <a:pt x="15995" y="3582"/>
                  <a:pt x="12820" y="2036"/>
                  <a:pt x="10867" y="1262"/>
                </a:cubicBezTo>
                <a:cubicBezTo>
                  <a:pt x="8059" y="204"/>
                  <a:pt x="6064" y="1"/>
                  <a:pt x="4925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7"/>
          <p:cNvSpPr/>
          <p:nvPr/>
        </p:nvSpPr>
        <p:spPr>
          <a:xfrm>
            <a:off x="7267750" y="4526502"/>
            <a:ext cx="383740" cy="256004"/>
          </a:xfrm>
          <a:custGeom>
            <a:avLst/>
            <a:gdLst/>
            <a:ahLst/>
            <a:cxnLst/>
            <a:rect l="l" t="t" r="r" b="b"/>
            <a:pathLst>
              <a:path w="26902" h="18817" extrusionOk="0">
                <a:moveTo>
                  <a:pt x="18263" y="0"/>
                </a:moveTo>
                <a:cubicBezTo>
                  <a:pt x="18210" y="0"/>
                  <a:pt x="18159" y="5"/>
                  <a:pt x="18111" y="14"/>
                </a:cubicBezTo>
                <a:cubicBezTo>
                  <a:pt x="16808" y="299"/>
                  <a:pt x="12616" y="2781"/>
                  <a:pt x="12616" y="2781"/>
                </a:cubicBezTo>
                <a:cubicBezTo>
                  <a:pt x="12616" y="2781"/>
                  <a:pt x="11680" y="2781"/>
                  <a:pt x="10500" y="2537"/>
                </a:cubicBezTo>
                <a:cubicBezTo>
                  <a:pt x="10355" y="2502"/>
                  <a:pt x="10212" y="2484"/>
                  <a:pt x="10069" y="2484"/>
                </a:cubicBezTo>
                <a:cubicBezTo>
                  <a:pt x="9052" y="2484"/>
                  <a:pt x="8072" y="3421"/>
                  <a:pt x="6715" y="5956"/>
                </a:cubicBezTo>
                <a:cubicBezTo>
                  <a:pt x="5128" y="8845"/>
                  <a:pt x="1710" y="11694"/>
                  <a:pt x="1710" y="11694"/>
                </a:cubicBezTo>
                <a:lnTo>
                  <a:pt x="0" y="13403"/>
                </a:lnTo>
                <a:lnTo>
                  <a:pt x="774" y="14055"/>
                </a:lnTo>
                <a:lnTo>
                  <a:pt x="4721" y="18816"/>
                </a:lnTo>
                <a:lnTo>
                  <a:pt x="5372" y="18124"/>
                </a:lnTo>
                <a:cubicBezTo>
                  <a:pt x="5372" y="18124"/>
                  <a:pt x="8913" y="18124"/>
                  <a:pt x="11273" y="17351"/>
                </a:cubicBezTo>
                <a:cubicBezTo>
                  <a:pt x="13634" y="16578"/>
                  <a:pt x="15099" y="14746"/>
                  <a:pt x="15628" y="14746"/>
                </a:cubicBezTo>
                <a:cubicBezTo>
                  <a:pt x="16157" y="14746"/>
                  <a:pt x="19047" y="16171"/>
                  <a:pt x="20349" y="17107"/>
                </a:cubicBezTo>
                <a:cubicBezTo>
                  <a:pt x="21167" y="17669"/>
                  <a:pt x="21792" y="17991"/>
                  <a:pt x="22396" y="17991"/>
                </a:cubicBezTo>
                <a:cubicBezTo>
                  <a:pt x="22754" y="17991"/>
                  <a:pt x="23104" y="17878"/>
                  <a:pt x="23483" y="17636"/>
                </a:cubicBezTo>
                <a:cubicBezTo>
                  <a:pt x="24541" y="16944"/>
                  <a:pt x="22058" y="16171"/>
                  <a:pt x="21407" y="15642"/>
                </a:cubicBezTo>
                <a:cubicBezTo>
                  <a:pt x="20756" y="15113"/>
                  <a:pt x="18640" y="12874"/>
                  <a:pt x="18640" y="12874"/>
                </a:cubicBezTo>
                <a:lnTo>
                  <a:pt x="22180" y="12223"/>
                </a:lnTo>
                <a:cubicBezTo>
                  <a:pt x="22180" y="12223"/>
                  <a:pt x="24012" y="13403"/>
                  <a:pt x="24826" y="13566"/>
                </a:cubicBezTo>
                <a:cubicBezTo>
                  <a:pt x="25015" y="13596"/>
                  <a:pt x="25158" y="13611"/>
                  <a:pt x="25276" y="13611"/>
                </a:cubicBezTo>
                <a:cubicBezTo>
                  <a:pt x="25638" y="13611"/>
                  <a:pt x="25758" y="13466"/>
                  <a:pt x="26250" y="13159"/>
                </a:cubicBezTo>
                <a:cubicBezTo>
                  <a:pt x="26901" y="12752"/>
                  <a:pt x="23483" y="9741"/>
                  <a:pt x="22587" y="9334"/>
                </a:cubicBezTo>
                <a:cubicBezTo>
                  <a:pt x="21651" y="8967"/>
                  <a:pt x="18233" y="8967"/>
                  <a:pt x="18233" y="8967"/>
                </a:cubicBezTo>
                <a:cubicBezTo>
                  <a:pt x="18233" y="8967"/>
                  <a:pt x="21122" y="7136"/>
                  <a:pt x="21773" y="6851"/>
                </a:cubicBezTo>
                <a:cubicBezTo>
                  <a:pt x="21856" y="6822"/>
                  <a:pt x="21946" y="6809"/>
                  <a:pt x="22041" y="6809"/>
                </a:cubicBezTo>
                <a:cubicBezTo>
                  <a:pt x="22738" y="6809"/>
                  <a:pt x="23704" y="7502"/>
                  <a:pt x="24134" y="7502"/>
                </a:cubicBezTo>
                <a:cubicBezTo>
                  <a:pt x="24405" y="7502"/>
                  <a:pt x="24751" y="7609"/>
                  <a:pt x="25096" y="7609"/>
                </a:cubicBezTo>
                <a:cubicBezTo>
                  <a:pt x="25423" y="7609"/>
                  <a:pt x="25748" y="7513"/>
                  <a:pt x="26006" y="7136"/>
                </a:cubicBezTo>
                <a:cubicBezTo>
                  <a:pt x="26535" y="6322"/>
                  <a:pt x="22058" y="2904"/>
                  <a:pt x="22058" y="2904"/>
                </a:cubicBezTo>
                <a:cubicBezTo>
                  <a:pt x="22058" y="2904"/>
                  <a:pt x="19608" y="0"/>
                  <a:pt x="182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7"/>
          <p:cNvSpPr/>
          <p:nvPr/>
        </p:nvSpPr>
        <p:spPr>
          <a:xfrm>
            <a:off x="7263100" y="4522257"/>
            <a:ext cx="384896" cy="264671"/>
          </a:xfrm>
          <a:custGeom>
            <a:avLst/>
            <a:gdLst/>
            <a:ahLst/>
            <a:cxnLst/>
            <a:rect l="l" t="t" r="r" b="b"/>
            <a:pathLst>
              <a:path w="26983" h="19454" extrusionOk="0">
                <a:moveTo>
                  <a:pt x="26332" y="13227"/>
                </a:moveTo>
                <a:lnTo>
                  <a:pt x="26337" y="13230"/>
                </a:lnTo>
                <a:lnTo>
                  <a:pt x="26337" y="13230"/>
                </a:lnTo>
                <a:cubicBezTo>
                  <a:pt x="26337" y="13230"/>
                  <a:pt x="26337" y="13230"/>
                  <a:pt x="26337" y="13230"/>
                </a:cubicBezTo>
                <a:lnTo>
                  <a:pt x="26337" y="13230"/>
                </a:lnTo>
                <a:lnTo>
                  <a:pt x="26332" y="13227"/>
                </a:lnTo>
                <a:close/>
                <a:moveTo>
                  <a:pt x="18599" y="652"/>
                </a:moveTo>
                <a:cubicBezTo>
                  <a:pt x="18803" y="652"/>
                  <a:pt x="19210" y="814"/>
                  <a:pt x="19576" y="1059"/>
                </a:cubicBezTo>
                <a:cubicBezTo>
                  <a:pt x="20187" y="1466"/>
                  <a:pt x="20797" y="2035"/>
                  <a:pt x="21285" y="2564"/>
                </a:cubicBezTo>
                <a:cubicBezTo>
                  <a:pt x="21530" y="2809"/>
                  <a:pt x="21733" y="3012"/>
                  <a:pt x="21896" y="3175"/>
                </a:cubicBezTo>
                <a:cubicBezTo>
                  <a:pt x="21977" y="3256"/>
                  <a:pt x="22018" y="3338"/>
                  <a:pt x="22059" y="3378"/>
                </a:cubicBezTo>
                <a:lnTo>
                  <a:pt x="22099" y="3460"/>
                </a:lnTo>
                <a:lnTo>
                  <a:pt x="22181" y="3500"/>
                </a:lnTo>
                <a:cubicBezTo>
                  <a:pt x="22181" y="3500"/>
                  <a:pt x="22425" y="3704"/>
                  <a:pt x="22791" y="3989"/>
                </a:cubicBezTo>
                <a:cubicBezTo>
                  <a:pt x="23361" y="4436"/>
                  <a:pt x="24175" y="5128"/>
                  <a:pt x="24867" y="5779"/>
                </a:cubicBezTo>
                <a:cubicBezTo>
                  <a:pt x="25192" y="6146"/>
                  <a:pt x="25518" y="6471"/>
                  <a:pt x="25721" y="6756"/>
                </a:cubicBezTo>
                <a:cubicBezTo>
                  <a:pt x="25843" y="6878"/>
                  <a:pt x="25925" y="7000"/>
                  <a:pt x="25966" y="7082"/>
                </a:cubicBezTo>
                <a:cubicBezTo>
                  <a:pt x="26006" y="7204"/>
                  <a:pt x="26006" y="7285"/>
                  <a:pt x="26006" y="7285"/>
                </a:cubicBezTo>
                <a:lnTo>
                  <a:pt x="26016" y="7285"/>
                </a:lnTo>
                <a:cubicBezTo>
                  <a:pt x="25910" y="7421"/>
                  <a:pt x="25833" y="7492"/>
                  <a:pt x="25721" y="7529"/>
                </a:cubicBezTo>
                <a:cubicBezTo>
                  <a:pt x="25640" y="7570"/>
                  <a:pt x="25518" y="7570"/>
                  <a:pt x="25396" y="7570"/>
                </a:cubicBezTo>
                <a:cubicBezTo>
                  <a:pt x="25152" y="7570"/>
                  <a:pt x="24826" y="7489"/>
                  <a:pt x="24460" y="7489"/>
                </a:cubicBezTo>
                <a:cubicBezTo>
                  <a:pt x="24460" y="7489"/>
                  <a:pt x="24338" y="7448"/>
                  <a:pt x="24175" y="7407"/>
                </a:cubicBezTo>
                <a:cubicBezTo>
                  <a:pt x="23971" y="7326"/>
                  <a:pt x="23646" y="7163"/>
                  <a:pt x="23361" y="7041"/>
                </a:cubicBezTo>
                <a:cubicBezTo>
                  <a:pt x="23035" y="6919"/>
                  <a:pt x="22710" y="6797"/>
                  <a:pt x="22384" y="6797"/>
                </a:cubicBezTo>
                <a:cubicBezTo>
                  <a:pt x="22262" y="6797"/>
                  <a:pt x="22140" y="6797"/>
                  <a:pt x="21977" y="6838"/>
                </a:cubicBezTo>
                <a:cubicBezTo>
                  <a:pt x="21774" y="6919"/>
                  <a:pt x="21489" y="7082"/>
                  <a:pt x="21123" y="7326"/>
                </a:cubicBezTo>
                <a:cubicBezTo>
                  <a:pt x="20024" y="7936"/>
                  <a:pt x="18396" y="8995"/>
                  <a:pt x="18396" y="8995"/>
                </a:cubicBezTo>
                <a:cubicBezTo>
                  <a:pt x="18274" y="9076"/>
                  <a:pt x="18192" y="9239"/>
                  <a:pt x="18233" y="9361"/>
                </a:cubicBezTo>
                <a:cubicBezTo>
                  <a:pt x="18274" y="9524"/>
                  <a:pt x="18437" y="9605"/>
                  <a:pt x="18559" y="9605"/>
                </a:cubicBezTo>
                <a:lnTo>
                  <a:pt x="19128" y="9605"/>
                </a:lnTo>
                <a:cubicBezTo>
                  <a:pt x="19617" y="9605"/>
                  <a:pt x="20390" y="9646"/>
                  <a:pt x="21123" y="9686"/>
                </a:cubicBezTo>
                <a:cubicBezTo>
                  <a:pt x="21448" y="9727"/>
                  <a:pt x="21814" y="9768"/>
                  <a:pt x="22099" y="9808"/>
                </a:cubicBezTo>
                <a:cubicBezTo>
                  <a:pt x="22425" y="9849"/>
                  <a:pt x="22669" y="9931"/>
                  <a:pt x="22791" y="9971"/>
                </a:cubicBezTo>
                <a:cubicBezTo>
                  <a:pt x="22913" y="10053"/>
                  <a:pt x="23280" y="10256"/>
                  <a:pt x="23646" y="10541"/>
                </a:cubicBezTo>
                <a:cubicBezTo>
                  <a:pt x="24216" y="10989"/>
                  <a:pt x="24907" y="11599"/>
                  <a:pt x="25436" y="12169"/>
                </a:cubicBezTo>
                <a:cubicBezTo>
                  <a:pt x="25721" y="12454"/>
                  <a:pt x="25966" y="12698"/>
                  <a:pt x="26128" y="12942"/>
                </a:cubicBezTo>
                <a:cubicBezTo>
                  <a:pt x="26210" y="13024"/>
                  <a:pt x="26250" y="13146"/>
                  <a:pt x="26291" y="13186"/>
                </a:cubicBezTo>
                <a:lnTo>
                  <a:pt x="26311" y="13245"/>
                </a:lnTo>
                <a:lnTo>
                  <a:pt x="26311" y="13245"/>
                </a:lnTo>
                <a:cubicBezTo>
                  <a:pt x="26097" y="13370"/>
                  <a:pt x="25990" y="13441"/>
                  <a:pt x="25884" y="13512"/>
                </a:cubicBezTo>
                <a:cubicBezTo>
                  <a:pt x="25762" y="13553"/>
                  <a:pt x="25721" y="13553"/>
                  <a:pt x="25599" y="13553"/>
                </a:cubicBezTo>
                <a:cubicBezTo>
                  <a:pt x="25518" y="13553"/>
                  <a:pt x="25396" y="13553"/>
                  <a:pt x="25192" y="13512"/>
                </a:cubicBezTo>
                <a:cubicBezTo>
                  <a:pt x="25070" y="13512"/>
                  <a:pt x="24785" y="13431"/>
                  <a:pt x="24541" y="13308"/>
                </a:cubicBezTo>
                <a:cubicBezTo>
                  <a:pt x="24134" y="13105"/>
                  <a:pt x="23646" y="12861"/>
                  <a:pt x="23320" y="12657"/>
                </a:cubicBezTo>
                <a:cubicBezTo>
                  <a:pt x="23117" y="12535"/>
                  <a:pt x="22954" y="12454"/>
                  <a:pt x="22873" y="12372"/>
                </a:cubicBezTo>
                <a:cubicBezTo>
                  <a:pt x="22750" y="12291"/>
                  <a:pt x="22710" y="12250"/>
                  <a:pt x="22710" y="12250"/>
                </a:cubicBezTo>
                <a:cubicBezTo>
                  <a:pt x="22628" y="12210"/>
                  <a:pt x="22547" y="12210"/>
                  <a:pt x="22466" y="12210"/>
                </a:cubicBezTo>
                <a:lnTo>
                  <a:pt x="18925" y="12861"/>
                </a:lnTo>
                <a:cubicBezTo>
                  <a:pt x="18803" y="12901"/>
                  <a:pt x="18681" y="12983"/>
                  <a:pt x="18640" y="13105"/>
                </a:cubicBezTo>
                <a:cubicBezTo>
                  <a:pt x="18599" y="13227"/>
                  <a:pt x="18640" y="13349"/>
                  <a:pt x="18721" y="13431"/>
                </a:cubicBezTo>
                <a:cubicBezTo>
                  <a:pt x="18721" y="13431"/>
                  <a:pt x="19251" y="14000"/>
                  <a:pt x="19861" y="14611"/>
                </a:cubicBezTo>
                <a:cubicBezTo>
                  <a:pt x="20471" y="15262"/>
                  <a:pt x="21163" y="15954"/>
                  <a:pt x="21530" y="16239"/>
                </a:cubicBezTo>
                <a:cubicBezTo>
                  <a:pt x="21692" y="16361"/>
                  <a:pt x="21896" y="16483"/>
                  <a:pt x="22181" y="16605"/>
                </a:cubicBezTo>
                <a:cubicBezTo>
                  <a:pt x="22547" y="16808"/>
                  <a:pt x="22995" y="17012"/>
                  <a:pt x="23280" y="17215"/>
                </a:cubicBezTo>
                <a:cubicBezTo>
                  <a:pt x="23442" y="17337"/>
                  <a:pt x="23605" y="17419"/>
                  <a:pt x="23646" y="17500"/>
                </a:cubicBezTo>
                <a:lnTo>
                  <a:pt x="23722" y="17576"/>
                </a:lnTo>
                <a:lnTo>
                  <a:pt x="23722" y="17576"/>
                </a:lnTo>
                <a:cubicBezTo>
                  <a:pt x="23714" y="17588"/>
                  <a:pt x="23694" y="17598"/>
                  <a:pt x="23646" y="17622"/>
                </a:cubicBezTo>
                <a:cubicBezTo>
                  <a:pt x="23280" y="17867"/>
                  <a:pt x="22995" y="17948"/>
                  <a:pt x="22710" y="17948"/>
                </a:cubicBezTo>
                <a:cubicBezTo>
                  <a:pt x="22466" y="17948"/>
                  <a:pt x="22221" y="17907"/>
                  <a:pt x="21896" y="17744"/>
                </a:cubicBezTo>
                <a:cubicBezTo>
                  <a:pt x="21611" y="17622"/>
                  <a:pt x="21285" y="17419"/>
                  <a:pt x="20878" y="17134"/>
                </a:cubicBezTo>
                <a:cubicBezTo>
                  <a:pt x="20187" y="16646"/>
                  <a:pt x="19128" y="16076"/>
                  <a:pt x="18152" y="15587"/>
                </a:cubicBezTo>
                <a:cubicBezTo>
                  <a:pt x="17704" y="15343"/>
                  <a:pt x="17216" y="15140"/>
                  <a:pt x="16849" y="14977"/>
                </a:cubicBezTo>
                <a:cubicBezTo>
                  <a:pt x="16646" y="14896"/>
                  <a:pt x="16483" y="14814"/>
                  <a:pt x="16361" y="14774"/>
                </a:cubicBezTo>
                <a:cubicBezTo>
                  <a:pt x="16198" y="14733"/>
                  <a:pt x="16076" y="14692"/>
                  <a:pt x="15954" y="14692"/>
                </a:cubicBezTo>
                <a:cubicBezTo>
                  <a:pt x="15791" y="14692"/>
                  <a:pt x="15669" y="14774"/>
                  <a:pt x="15547" y="14814"/>
                </a:cubicBezTo>
                <a:cubicBezTo>
                  <a:pt x="15344" y="14936"/>
                  <a:pt x="15140" y="15099"/>
                  <a:pt x="14855" y="15303"/>
                </a:cubicBezTo>
                <a:cubicBezTo>
                  <a:pt x="14123" y="15913"/>
                  <a:pt x="12983" y="16849"/>
                  <a:pt x="11518" y="17337"/>
                </a:cubicBezTo>
                <a:cubicBezTo>
                  <a:pt x="10379" y="17744"/>
                  <a:pt x="8913" y="17907"/>
                  <a:pt x="7733" y="18029"/>
                </a:cubicBezTo>
                <a:cubicBezTo>
                  <a:pt x="7163" y="18070"/>
                  <a:pt x="6675" y="18111"/>
                  <a:pt x="6309" y="18111"/>
                </a:cubicBezTo>
                <a:lnTo>
                  <a:pt x="5698" y="18111"/>
                </a:lnTo>
                <a:cubicBezTo>
                  <a:pt x="5617" y="18111"/>
                  <a:pt x="5536" y="18151"/>
                  <a:pt x="5454" y="18233"/>
                </a:cubicBezTo>
                <a:lnTo>
                  <a:pt x="5088" y="18599"/>
                </a:lnTo>
                <a:lnTo>
                  <a:pt x="1384" y="14163"/>
                </a:lnTo>
                <a:lnTo>
                  <a:pt x="1344" y="14122"/>
                </a:lnTo>
                <a:lnTo>
                  <a:pt x="815" y="13715"/>
                </a:lnTo>
                <a:lnTo>
                  <a:pt x="2239" y="12291"/>
                </a:lnTo>
                <a:lnTo>
                  <a:pt x="2239" y="12291"/>
                </a:lnTo>
                <a:lnTo>
                  <a:pt x="2239" y="12291"/>
                </a:lnTo>
                <a:cubicBezTo>
                  <a:pt x="2280" y="12250"/>
                  <a:pt x="5698" y="9402"/>
                  <a:pt x="7326" y="6431"/>
                </a:cubicBezTo>
                <a:cubicBezTo>
                  <a:pt x="8018" y="5169"/>
                  <a:pt x="8588" y="4314"/>
                  <a:pt x="9117" y="3785"/>
                </a:cubicBezTo>
                <a:cubicBezTo>
                  <a:pt x="9605" y="3297"/>
                  <a:pt x="10012" y="3134"/>
                  <a:pt x="10419" y="3134"/>
                </a:cubicBezTo>
                <a:cubicBezTo>
                  <a:pt x="10541" y="3134"/>
                  <a:pt x="10623" y="3134"/>
                  <a:pt x="10745" y="3175"/>
                </a:cubicBezTo>
                <a:cubicBezTo>
                  <a:pt x="11966" y="3419"/>
                  <a:pt x="12902" y="3419"/>
                  <a:pt x="12942" y="3419"/>
                </a:cubicBezTo>
                <a:lnTo>
                  <a:pt x="13105" y="3378"/>
                </a:lnTo>
                <a:cubicBezTo>
                  <a:pt x="13105" y="3378"/>
                  <a:pt x="13349" y="3256"/>
                  <a:pt x="13756" y="3012"/>
                </a:cubicBezTo>
                <a:cubicBezTo>
                  <a:pt x="14408" y="2646"/>
                  <a:pt x="15344" y="2117"/>
                  <a:pt x="16280" y="1628"/>
                </a:cubicBezTo>
                <a:cubicBezTo>
                  <a:pt x="17175" y="1140"/>
                  <a:pt x="18111" y="733"/>
                  <a:pt x="18518" y="692"/>
                </a:cubicBezTo>
                <a:lnTo>
                  <a:pt x="18599" y="652"/>
                </a:lnTo>
                <a:close/>
                <a:moveTo>
                  <a:pt x="18355" y="0"/>
                </a:moveTo>
                <a:cubicBezTo>
                  <a:pt x="17989" y="82"/>
                  <a:pt x="17460" y="285"/>
                  <a:pt x="16890" y="570"/>
                </a:cubicBezTo>
                <a:cubicBezTo>
                  <a:pt x="15315" y="1303"/>
                  <a:pt x="13246" y="2530"/>
                  <a:pt x="12818" y="2768"/>
                </a:cubicBezTo>
                <a:lnTo>
                  <a:pt x="12780" y="2768"/>
                </a:lnTo>
                <a:cubicBezTo>
                  <a:pt x="12495" y="2727"/>
                  <a:pt x="11762" y="2686"/>
                  <a:pt x="10908" y="2524"/>
                </a:cubicBezTo>
                <a:cubicBezTo>
                  <a:pt x="10745" y="2483"/>
                  <a:pt x="10582" y="2442"/>
                  <a:pt x="10419" y="2442"/>
                </a:cubicBezTo>
                <a:cubicBezTo>
                  <a:pt x="9809" y="2442"/>
                  <a:pt x="9198" y="2727"/>
                  <a:pt x="8629" y="3338"/>
                </a:cubicBezTo>
                <a:cubicBezTo>
                  <a:pt x="8018" y="3907"/>
                  <a:pt x="7448" y="4803"/>
                  <a:pt x="6716" y="6105"/>
                </a:cubicBezTo>
                <a:cubicBezTo>
                  <a:pt x="5983" y="7489"/>
                  <a:pt x="4722" y="8913"/>
                  <a:pt x="3704" y="9971"/>
                </a:cubicBezTo>
                <a:cubicBezTo>
                  <a:pt x="3175" y="10500"/>
                  <a:pt x="2687" y="10948"/>
                  <a:pt x="2361" y="11274"/>
                </a:cubicBezTo>
                <a:cubicBezTo>
                  <a:pt x="2198" y="11436"/>
                  <a:pt x="2076" y="11558"/>
                  <a:pt x="1954" y="11640"/>
                </a:cubicBezTo>
                <a:cubicBezTo>
                  <a:pt x="1873" y="11721"/>
                  <a:pt x="1832" y="11762"/>
                  <a:pt x="1832" y="11762"/>
                </a:cubicBezTo>
                <a:lnTo>
                  <a:pt x="1791" y="11803"/>
                </a:lnTo>
                <a:lnTo>
                  <a:pt x="82" y="13471"/>
                </a:lnTo>
                <a:cubicBezTo>
                  <a:pt x="41" y="13553"/>
                  <a:pt x="1" y="13634"/>
                  <a:pt x="1" y="13756"/>
                </a:cubicBezTo>
                <a:cubicBezTo>
                  <a:pt x="1" y="13838"/>
                  <a:pt x="41" y="13919"/>
                  <a:pt x="123" y="14000"/>
                </a:cubicBezTo>
                <a:lnTo>
                  <a:pt x="896" y="14611"/>
                </a:lnTo>
                <a:lnTo>
                  <a:pt x="4803" y="19332"/>
                </a:lnTo>
                <a:cubicBezTo>
                  <a:pt x="4844" y="19413"/>
                  <a:pt x="4925" y="19454"/>
                  <a:pt x="5047" y="19454"/>
                </a:cubicBezTo>
                <a:cubicBezTo>
                  <a:pt x="5129" y="19454"/>
                  <a:pt x="5210" y="19413"/>
                  <a:pt x="5291" y="19332"/>
                </a:cubicBezTo>
                <a:lnTo>
                  <a:pt x="5822" y="18801"/>
                </a:lnTo>
                <a:lnTo>
                  <a:pt x="5822" y="18801"/>
                </a:lnTo>
                <a:cubicBezTo>
                  <a:pt x="6107" y="18797"/>
                  <a:pt x="6862" y="18776"/>
                  <a:pt x="7815" y="18680"/>
                </a:cubicBezTo>
                <a:cubicBezTo>
                  <a:pt x="8995" y="18599"/>
                  <a:pt x="10501" y="18396"/>
                  <a:pt x="11722" y="17989"/>
                </a:cubicBezTo>
                <a:cubicBezTo>
                  <a:pt x="12942" y="17582"/>
                  <a:pt x="13960" y="16890"/>
                  <a:pt x="14692" y="16320"/>
                </a:cubicBezTo>
                <a:cubicBezTo>
                  <a:pt x="15059" y="16035"/>
                  <a:pt x="15344" y="15791"/>
                  <a:pt x="15588" y="15628"/>
                </a:cubicBezTo>
                <a:cubicBezTo>
                  <a:pt x="15710" y="15506"/>
                  <a:pt x="15791" y="15465"/>
                  <a:pt x="15873" y="15425"/>
                </a:cubicBezTo>
                <a:lnTo>
                  <a:pt x="15954" y="15384"/>
                </a:lnTo>
                <a:cubicBezTo>
                  <a:pt x="16035" y="15384"/>
                  <a:pt x="16361" y="15506"/>
                  <a:pt x="16687" y="15628"/>
                </a:cubicBezTo>
                <a:cubicBezTo>
                  <a:pt x="17785" y="16076"/>
                  <a:pt x="19576" y="17053"/>
                  <a:pt x="20471" y="17663"/>
                </a:cubicBezTo>
                <a:cubicBezTo>
                  <a:pt x="20878" y="17989"/>
                  <a:pt x="21285" y="18192"/>
                  <a:pt x="21611" y="18355"/>
                </a:cubicBezTo>
                <a:cubicBezTo>
                  <a:pt x="21977" y="18518"/>
                  <a:pt x="22343" y="18640"/>
                  <a:pt x="22710" y="18640"/>
                </a:cubicBezTo>
                <a:cubicBezTo>
                  <a:pt x="23157" y="18640"/>
                  <a:pt x="23564" y="18477"/>
                  <a:pt x="24012" y="18233"/>
                </a:cubicBezTo>
                <a:cubicBezTo>
                  <a:pt x="24134" y="18151"/>
                  <a:pt x="24216" y="18070"/>
                  <a:pt x="24297" y="17948"/>
                </a:cubicBezTo>
                <a:cubicBezTo>
                  <a:pt x="24378" y="17867"/>
                  <a:pt x="24419" y="17704"/>
                  <a:pt x="24419" y="17582"/>
                </a:cubicBezTo>
                <a:cubicBezTo>
                  <a:pt x="24419" y="17419"/>
                  <a:pt x="24338" y="17297"/>
                  <a:pt x="24297" y="17175"/>
                </a:cubicBezTo>
                <a:cubicBezTo>
                  <a:pt x="24134" y="16971"/>
                  <a:pt x="23971" y="16849"/>
                  <a:pt x="23727" y="16686"/>
                </a:cubicBezTo>
                <a:cubicBezTo>
                  <a:pt x="23442" y="16483"/>
                  <a:pt x="23035" y="16320"/>
                  <a:pt x="22710" y="16157"/>
                </a:cubicBezTo>
                <a:cubicBezTo>
                  <a:pt x="22384" y="15954"/>
                  <a:pt x="22059" y="15791"/>
                  <a:pt x="21937" y="15710"/>
                </a:cubicBezTo>
                <a:cubicBezTo>
                  <a:pt x="21652" y="15465"/>
                  <a:pt x="20960" y="14774"/>
                  <a:pt x="20349" y="14163"/>
                </a:cubicBezTo>
                <a:cubicBezTo>
                  <a:pt x="20094" y="13891"/>
                  <a:pt x="19853" y="13640"/>
                  <a:pt x="19659" y="13440"/>
                </a:cubicBezTo>
                <a:lnTo>
                  <a:pt x="19659" y="13440"/>
                </a:lnTo>
                <a:lnTo>
                  <a:pt x="22486" y="12920"/>
                </a:lnTo>
                <a:lnTo>
                  <a:pt x="22486" y="12920"/>
                </a:lnTo>
                <a:cubicBezTo>
                  <a:pt x="22662" y="13041"/>
                  <a:pt x="22985" y="13256"/>
                  <a:pt x="23361" y="13471"/>
                </a:cubicBezTo>
                <a:cubicBezTo>
                  <a:pt x="23646" y="13593"/>
                  <a:pt x="23971" y="13756"/>
                  <a:pt x="24256" y="13919"/>
                </a:cubicBezTo>
                <a:cubicBezTo>
                  <a:pt x="24541" y="14041"/>
                  <a:pt x="24826" y="14163"/>
                  <a:pt x="25070" y="14204"/>
                </a:cubicBezTo>
                <a:cubicBezTo>
                  <a:pt x="25274" y="14244"/>
                  <a:pt x="25436" y="14244"/>
                  <a:pt x="25599" y="14244"/>
                </a:cubicBezTo>
                <a:cubicBezTo>
                  <a:pt x="25843" y="14244"/>
                  <a:pt x="26047" y="14204"/>
                  <a:pt x="26210" y="14082"/>
                </a:cubicBezTo>
                <a:cubicBezTo>
                  <a:pt x="26372" y="14000"/>
                  <a:pt x="26535" y="13919"/>
                  <a:pt x="26739" y="13756"/>
                </a:cubicBezTo>
                <a:cubicBezTo>
                  <a:pt x="26820" y="13715"/>
                  <a:pt x="26902" y="13634"/>
                  <a:pt x="26942" y="13553"/>
                </a:cubicBezTo>
                <a:cubicBezTo>
                  <a:pt x="26983" y="13471"/>
                  <a:pt x="26983" y="13390"/>
                  <a:pt x="26983" y="13308"/>
                </a:cubicBezTo>
                <a:cubicBezTo>
                  <a:pt x="26983" y="13105"/>
                  <a:pt x="26942" y="12942"/>
                  <a:pt x="26820" y="12779"/>
                </a:cubicBezTo>
                <a:cubicBezTo>
                  <a:pt x="26657" y="12494"/>
                  <a:pt x="26413" y="12169"/>
                  <a:pt x="26088" y="11843"/>
                </a:cubicBezTo>
                <a:cubicBezTo>
                  <a:pt x="25599" y="11314"/>
                  <a:pt x="24989" y="10785"/>
                  <a:pt x="24460" y="10338"/>
                </a:cubicBezTo>
                <a:cubicBezTo>
                  <a:pt x="24175" y="10093"/>
                  <a:pt x="23890" y="9890"/>
                  <a:pt x="23646" y="9727"/>
                </a:cubicBezTo>
                <a:cubicBezTo>
                  <a:pt x="23402" y="9564"/>
                  <a:pt x="23198" y="9442"/>
                  <a:pt x="23035" y="9361"/>
                </a:cubicBezTo>
                <a:cubicBezTo>
                  <a:pt x="22750" y="9239"/>
                  <a:pt x="22343" y="9157"/>
                  <a:pt x="21896" y="9117"/>
                </a:cubicBezTo>
                <a:cubicBezTo>
                  <a:pt x="21202" y="9015"/>
                  <a:pt x="20376" y="8964"/>
                  <a:pt x="19719" y="8938"/>
                </a:cubicBezTo>
                <a:lnTo>
                  <a:pt x="19719" y="8938"/>
                </a:lnTo>
                <a:cubicBezTo>
                  <a:pt x="19893" y="8826"/>
                  <a:pt x="20079" y="8707"/>
                  <a:pt x="20268" y="8588"/>
                </a:cubicBezTo>
                <a:cubicBezTo>
                  <a:pt x="20675" y="8343"/>
                  <a:pt x="21082" y="8099"/>
                  <a:pt x="21448" y="7896"/>
                </a:cubicBezTo>
                <a:cubicBezTo>
                  <a:pt x="21814" y="7692"/>
                  <a:pt x="22099" y="7529"/>
                  <a:pt x="22262" y="7489"/>
                </a:cubicBezTo>
                <a:cubicBezTo>
                  <a:pt x="22262" y="7489"/>
                  <a:pt x="22303" y="7448"/>
                  <a:pt x="22384" y="7448"/>
                </a:cubicBezTo>
                <a:cubicBezTo>
                  <a:pt x="22588" y="7448"/>
                  <a:pt x="22995" y="7611"/>
                  <a:pt x="23361" y="7774"/>
                </a:cubicBezTo>
                <a:cubicBezTo>
                  <a:pt x="23564" y="7855"/>
                  <a:pt x="23727" y="7977"/>
                  <a:pt x="23931" y="8018"/>
                </a:cubicBezTo>
                <a:cubicBezTo>
                  <a:pt x="24093" y="8099"/>
                  <a:pt x="24297" y="8140"/>
                  <a:pt x="24460" y="8181"/>
                </a:cubicBezTo>
                <a:cubicBezTo>
                  <a:pt x="24489" y="8175"/>
                  <a:pt x="24520" y="8172"/>
                  <a:pt x="24554" y="8172"/>
                </a:cubicBezTo>
                <a:cubicBezTo>
                  <a:pt x="24758" y="8172"/>
                  <a:pt x="25047" y="8262"/>
                  <a:pt x="25396" y="8262"/>
                </a:cubicBezTo>
                <a:cubicBezTo>
                  <a:pt x="25599" y="8262"/>
                  <a:pt x="25803" y="8221"/>
                  <a:pt x="26047" y="8140"/>
                </a:cubicBezTo>
                <a:cubicBezTo>
                  <a:pt x="26250" y="8018"/>
                  <a:pt x="26454" y="7855"/>
                  <a:pt x="26617" y="7611"/>
                </a:cubicBezTo>
                <a:cubicBezTo>
                  <a:pt x="26657" y="7529"/>
                  <a:pt x="26698" y="7407"/>
                  <a:pt x="26698" y="7285"/>
                </a:cubicBezTo>
                <a:cubicBezTo>
                  <a:pt x="26698" y="7041"/>
                  <a:pt x="26617" y="6838"/>
                  <a:pt x="26495" y="6634"/>
                </a:cubicBezTo>
                <a:cubicBezTo>
                  <a:pt x="26250" y="6268"/>
                  <a:pt x="25925" y="5902"/>
                  <a:pt x="25518" y="5495"/>
                </a:cubicBezTo>
                <a:cubicBezTo>
                  <a:pt x="24370" y="4347"/>
                  <a:pt x="22792" y="3128"/>
                  <a:pt x="22606" y="2985"/>
                </a:cubicBezTo>
                <a:lnTo>
                  <a:pt x="22606" y="2985"/>
                </a:lnTo>
                <a:cubicBezTo>
                  <a:pt x="22489" y="2847"/>
                  <a:pt x="21931" y="2197"/>
                  <a:pt x="21245" y="1547"/>
                </a:cubicBezTo>
                <a:cubicBezTo>
                  <a:pt x="20838" y="1140"/>
                  <a:pt x="20390" y="774"/>
                  <a:pt x="19942" y="489"/>
                </a:cubicBezTo>
                <a:cubicBezTo>
                  <a:pt x="19495" y="204"/>
                  <a:pt x="19047" y="0"/>
                  <a:pt x="18599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7"/>
          <p:cNvSpPr/>
          <p:nvPr/>
        </p:nvSpPr>
        <p:spPr>
          <a:xfrm>
            <a:off x="7466282" y="4556582"/>
            <a:ext cx="121347" cy="55385"/>
          </a:xfrm>
          <a:custGeom>
            <a:avLst/>
            <a:gdLst/>
            <a:ahLst/>
            <a:cxnLst/>
            <a:rect l="l" t="t" r="r" b="b"/>
            <a:pathLst>
              <a:path w="8507" h="4071" extrusionOk="0">
                <a:moveTo>
                  <a:pt x="6756" y="1"/>
                </a:moveTo>
                <a:cubicBezTo>
                  <a:pt x="6512" y="1"/>
                  <a:pt x="6268" y="41"/>
                  <a:pt x="6024" y="123"/>
                </a:cubicBezTo>
                <a:cubicBezTo>
                  <a:pt x="5617" y="367"/>
                  <a:pt x="4152" y="1181"/>
                  <a:pt x="2809" y="1954"/>
                </a:cubicBezTo>
                <a:cubicBezTo>
                  <a:pt x="1466" y="2727"/>
                  <a:pt x="204" y="3419"/>
                  <a:pt x="204" y="3419"/>
                </a:cubicBezTo>
                <a:cubicBezTo>
                  <a:pt x="41" y="3541"/>
                  <a:pt x="1" y="3745"/>
                  <a:pt x="82" y="3908"/>
                </a:cubicBezTo>
                <a:cubicBezTo>
                  <a:pt x="164" y="4016"/>
                  <a:pt x="281" y="4070"/>
                  <a:pt x="399" y="4070"/>
                </a:cubicBezTo>
                <a:cubicBezTo>
                  <a:pt x="457" y="4070"/>
                  <a:pt x="516" y="4057"/>
                  <a:pt x="571" y="4030"/>
                </a:cubicBezTo>
                <a:cubicBezTo>
                  <a:pt x="571" y="4030"/>
                  <a:pt x="855" y="3826"/>
                  <a:pt x="1344" y="3582"/>
                </a:cubicBezTo>
                <a:cubicBezTo>
                  <a:pt x="2076" y="3134"/>
                  <a:pt x="3175" y="2524"/>
                  <a:pt x="4152" y="1954"/>
                </a:cubicBezTo>
                <a:cubicBezTo>
                  <a:pt x="5169" y="1384"/>
                  <a:pt x="6024" y="896"/>
                  <a:pt x="6309" y="733"/>
                </a:cubicBezTo>
                <a:cubicBezTo>
                  <a:pt x="6431" y="693"/>
                  <a:pt x="6594" y="652"/>
                  <a:pt x="6756" y="652"/>
                </a:cubicBezTo>
                <a:cubicBezTo>
                  <a:pt x="7041" y="652"/>
                  <a:pt x="7326" y="733"/>
                  <a:pt x="7570" y="815"/>
                </a:cubicBezTo>
                <a:cubicBezTo>
                  <a:pt x="7693" y="855"/>
                  <a:pt x="7815" y="937"/>
                  <a:pt x="7855" y="937"/>
                </a:cubicBezTo>
                <a:lnTo>
                  <a:pt x="7937" y="977"/>
                </a:lnTo>
                <a:lnTo>
                  <a:pt x="7977" y="1018"/>
                </a:lnTo>
                <a:cubicBezTo>
                  <a:pt x="8021" y="1040"/>
                  <a:pt x="8068" y="1050"/>
                  <a:pt x="8114" y="1050"/>
                </a:cubicBezTo>
                <a:cubicBezTo>
                  <a:pt x="8240" y="1050"/>
                  <a:pt x="8365" y="974"/>
                  <a:pt x="8425" y="855"/>
                </a:cubicBezTo>
                <a:cubicBezTo>
                  <a:pt x="8506" y="693"/>
                  <a:pt x="8466" y="489"/>
                  <a:pt x="8303" y="408"/>
                </a:cubicBezTo>
                <a:cubicBezTo>
                  <a:pt x="8262" y="408"/>
                  <a:pt x="7570" y="1"/>
                  <a:pt x="675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7"/>
          <p:cNvSpPr/>
          <p:nvPr/>
        </p:nvSpPr>
        <p:spPr>
          <a:xfrm>
            <a:off x="7408240" y="4559902"/>
            <a:ext cx="44705" cy="30475"/>
          </a:xfrm>
          <a:custGeom>
            <a:avLst/>
            <a:gdLst/>
            <a:ahLst/>
            <a:cxnLst/>
            <a:rect l="l" t="t" r="r" b="b"/>
            <a:pathLst>
              <a:path w="3134" h="2240" extrusionOk="0">
                <a:moveTo>
                  <a:pt x="2736" y="1"/>
                </a:moveTo>
                <a:cubicBezTo>
                  <a:pt x="2677" y="1"/>
                  <a:pt x="2618" y="14"/>
                  <a:pt x="2564" y="42"/>
                </a:cubicBezTo>
                <a:lnTo>
                  <a:pt x="204" y="1629"/>
                </a:lnTo>
                <a:cubicBezTo>
                  <a:pt x="41" y="1710"/>
                  <a:pt x="0" y="1954"/>
                  <a:pt x="122" y="2076"/>
                </a:cubicBezTo>
                <a:cubicBezTo>
                  <a:pt x="176" y="2185"/>
                  <a:pt x="285" y="2239"/>
                  <a:pt x="399" y="2239"/>
                </a:cubicBezTo>
                <a:cubicBezTo>
                  <a:pt x="457" y="2239"/>
                  <a:pt x="516" y="2226"/>
                  <a:pt x="570" y="2199"/>
                </a:cubicBezTo>
                <a:lnTo>
                  <a:pt x="2930" y="611"/>
                </a:lnTo>
                <a:cubicBezTo>
                  <a:pt x="3093" y="530"/>
                  <a:pt x="3134" y="286"/>
                  <a:pt x="3052" y="164"/>
                </a:cubicBezTo>
                <a:cubicBezTo>
                  <a:pt x="2971" y="55"/>
                  <a:pt x="2853" y="1"/>
                  <a:pt x="2736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7"/>
          <p:cNvSpPr/>
          <p:nvPr/>
        </p:nvSpPr>
        <p:spPr>
          <a:xfrm>
            <a:off x="6852100" y="4519713"/>
            <a:ext cx="336996" cy="194687"/>
          </a:xfrm>
          <a:custGeom>
            <a:avLst/>
            <a:gdLst/>
            <a:ahLst/>
            <a:cxnLst/>
            <a:rect l="l" t="t" r="r" b="b"/>
            <a:pathLst>
              <a:path w="23625" h="14310" extrusionOk="0">
                <a:moveTo>
                  <a:pt x="14225" y="1"/>
                </a:moveTo>
                <a:cubicBezTo>
                  <a:pt x="14163" y="1"/>
                  <a:pt x="14101" y="8"/>
                  <a:pt x="14041" y="25"/>
                </a:cubicBezTo>
                <a:cubicBezTo>
                  <a:pt x="12983" y="269"/>
                  <a:pt x="12209" y="1042"/>
                  <a:pt x="12209" y="1042"/>
                </a:cubicBezTo>
                <a:cubicBezTo>
                  <a:pt x="12209" y="1042"/>
                  <a:pt x="11762" y="795"/>
                  <a:pt x="11144" y="795"/>
                </a:cubicBezTo>
                <a:cubicBezTo>
                  <a:pt x="10757" y="795"/>
                  <a:pt x="10303" y="892"/>
                  <a:pt x="9849" y="1205"/>
                </a:cubicBezTo>
                <a:cubicBezTo>
                  <a:pt x="8669" y="1978"/>
                  <a:pt x="7489" y="2222"/>
                  <a:pt x="6186" y="3280"/>
                </a:cubicBezTo>
                <a:cubicBezTo>
                  <a:pt x="4884" y="4339"/>
                  <a:pt x="1058" y="6821"/>
                  <a:pt x="529" y="7757"/>
                </a:cubicBezTo>
                <a:cubicBezTo>
                  <a:pt x="0" y="8652"/>
                  <a:pt x="7244" y="14309"/>
                  <a:pt x="7244" y="14309"/>
                </a:cubicBezTo>
                <a:cubicBezTo>
                  <a:pt x="7244" y="14309"/>
                  <a:pt x="15872" y="14187"/>
                  <a:pt x="17215" y="13373"/>
                </a:cubicBezTo>
                <a:cubicBezTo>
                  <a:pt x="18517" y="12600"/>
                  <a:pt x="21651" y="10362"/>
                  <a:pt x="21814" y="9466"/>
                </a:cubicBezTo>
                <a:cubicBezTo>
                  <a:pt x="21903" y="8786"/>
                  <a:pt x="21497" y="8320"/>
                  <a:pt x="20768" y="8320"/>
                </a:cubicBezTo>
                <a:cubicBezTo>
                  <a:pt x="20494" y="8320"/>
                  <a:pt x="20175" y="8386"/>
                  <a:pt x="19820" y="8530"/>
                </a:cubicBezTo>
                <a:cubicBezTo>
                  <a:pt x="18517" y="9059"/>
                  <a:pt x="15099" y="10362"/>
                  <a:pt x="14570" y="10362"/>
                </a:cubicBezTo>
                <a:cubicBezTo>
                  <a:pt x="14041" y="10362"/>
                  <a:pt x="11802" y="9589"/>
                  <a:pt x="11802" y="9589"/>
                </a:cubicBezTo>
                <a:cubicBezTo>
                  <a:pt x="11802" y="9589"/>
                  <a:pt x="15628" y="6170"/>
                  <a:pt x="17215" y="5275"/>
                </a:cubicBezTo>
                <a:cubicBezTo>
                  <a:pt x="17887" y="4868"/>
                  <a:pt x="18589" y="4715"/>
                  <a:pt x="19245" y="4715"/>
                </a:cubicBezTo>
                <a:cubicBezTo>
                  <a:pt x="20100" y="4715"/>
                  <a:pt x="20877" y="4975"/>
                  <a:pt x="21407" y="5275"/>
                </a:cubicBezTo>
                <a:cubicBezTo>
                  <a:pt x="21515" y="5334"/>
                  <a:pt x="21632" y="5361"/>
                  <a:pt x="21752" y="5361"/>
                </a:cubicBezTo>
                <a:cubicBezTo>
                  <a:pt x="22618" y="5361"/>
                  <a:pt x="23624" y="3945"/>
                  <a:pt x="22587" y="3158"/>
                </a:cubicBezTo>
                <a:cubicBezTo>
                  <a:pt x="21503" y="2298"/>
                  <a:pt x="19971" y="1679"/>
                  <a:pt x="18719" y="1679"/>
                </a:cubicBezTo>
                <a:cubicBezTo>
                  <a:pt x="18609" y="1679"/>
                  <a:pt x="18501" y="1683"/>
                  <a:pt x="18395" y="1693"/>
                </a:cubicBezTo>
                <a:cubicBezTo>
                  <a:pt x="17052" y="1856"/>
                  <a:pt x="16564" y="2100"/>
                  <a:pt x="16564" y="2100"/>
                </a:cubicBezTo>
                <a:cubicBezTo>
                  <a:pt x="16564" y="2100"/>
                  <a:pt x="15261" y="1"/>
                  <a:pt x="14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7"/>
          <p:cNvSpPr/>
          <p:nvPr/>
        </p:nvSpPr>
        <p:spPr>
          <a:xfrm>
            <a:off x="6854426" y="4515060"/>
            <a:ext cx="330905" cy="203761"/>
          </a:xfrm>
          <a:custGeom>
            <a:avLst/>
            <a:gdLst/>
            <a:ahLst/>
            <a:cxnLst/>
            <a:rect l="l" t="t" r="r" b="b"/>
            <a:pathLst>
              <a:path w="23198" h="14977" extrusionOk="0">
                <a:moveTo>
                  <a:pt x="14041" y="652"/>
                </a:moveTo>
                <a:cubicBezTo>
                  <a:pt x="14203" y="652"/>
                  <a:pt x="14407" y="733"/>
                  <a:pt x="14651" y="936"/>
                </a:cubicBezTo>
                <a:cubicBezTo>
                  <a:pt x="15017" y="1181"/>
                  <a:pt x="15384" y="1628"/>
                  <a:pt x="15628" y="1995"/>
                </a:cubicBezTo>
                <a:cubicBezTo>
                  <a:pt x="15791" y="2157"/>
                  <a:pt x="15913" y="2320"/>
                  <a:pt x="15953" y="2442"/>
                </a:cubicBezTo>
                <a:lnTo>
                  <a:pt x="16075" y="2564"/>
                </a:lnTo>
                <a:lnTo>
                  <a:pt x="16075" y="2605"/>
                </a:lnTo>
                <a:cubicBezTo>
                  <a:pt x="16165" y="2724"/>
                  <a:pt x="16276" y="2800"/>
                  <a:pt x="16393" y="2800"/>
                </a:cubicBezTo>
                <a:cubicBezTo>
                  <a:pt x="16436" y="2800"/>
                  <a:pt x="16479" y="2790"/>
                  <a:pt x="16523" y="2768"/>
                </a:cubicBezTo>
                <a:cubicBezTo>
                  <a:pt x="16564" y="2727"/>
                  <a:pt x="17052" y="2524"/>
                  <a:pt x="18232" y="2402"/>
                </a:cubicBezTo>
                <a:cubicBezTo>
                  <a:pt x="18354" y="2361"/>
                  <a:pt x="18477" y="2361"/>
                  <a:pt x="18558" y="2361"/>
                </a:cubicBezTo>
                <a:cubicBezTo>
                  <a:pt x="19697" y="2361"/>
                  <a:pt x="21203" y="2971"/>
                  <a:pt x="22221" y="3785"/>
                </a:cubicBezTo>
                <a:cubicBezTo>
                  <a:pt x="22465" y="3948"/>
                  <a:pt x="22506" y="4152"/>
                  <a:pt x="22506" y="4355"/>
                </a:cubicBezTo>
                <a:cubicBezTo>
                  <a:pt x="22546" y="4558"/>
                  <a:pt x="22424" y="4843"/>
                  <a:pt x="22221" y="5047"/>
                </a:cubicBezTo>
                <a:cubicBezTo>
                  <a:pt x="22017" y="5250"/>
                  <a:pt x="21773" y="5372"/>
                  <a:pt x="21610" y="5372"/>
                </a:cubicBezTo>
                <a:cubicBezTo>
                  <a:pt x="21529" y="5372"/>
                  <a:pt x="21488" y="5332"/>
                  <a:pt x="21407" y="5291"/>
                </a:cubicBezTo>
                <a:cubicBezTo>
                  <a:pt x="20837" y="4965"/>
                  <a:pt x="20023" y="4721"/>
                  <a:pt x="19087" y="4721"/>
                </a:cubicBezTo>
                <a:cubicBezTo>
                  <a:pt x="18395" y="4721"/>
                  <a:pt x="17622" y="4884"/>
                  <a:pt x="16849" y="5291"/>
                </a:cubicBezTo>
                <a:cubicBezTo>
                  <a:pt x="16035" y="5779"/>
                  <a:pt x="14692" y="6878"/>
                  <a:pt x="13552" y="7855"/>
                </a:cubicBezTo>
                <a:cubicBezTo>
                  <a:pt x="12372" y="8832"/>
                  <a:pt x="11436" y="9686"/>
                  <a:pt x="11436" y="9686"/>
                </a:cubicBezTo>
                <a:cubicBezTo>
                  <a:pt x="11355" y="9768"/>
                  <a:pt x="11314" y="9890"/>
                  <a:pt x="11314" y="10012"/>
                </a:cubicBezTo>
                <a:cubicBezTo>
                  <a:pt x="11355" y="10093"/>
                  <a:pt x="11436" y="10215"/>
                  <a:pt x="11558" y="10256"/>
                </a:cubicBezTo>
                <a:cubicBezTo>
                  <a:pt x="11558" y="10256"/>
                  <a:pt x="12087" y="10460"/>
                  <a:pt x="12738" y="10663"/>
                </a:cubicBezTo>
                <a:cubicBezTo>
                  <a:pt x="13064" y="10744"/>
                  <a:pt x="13389" y="10826"/>
                  <a:pt x="13674" y="10907"/>
                </a:cubicBezTo>
                <a:cubicBezTo>
                  <a:pt x="13959" y="10989"/>
                  <a:pt x="14203" y="11070"/>
                  <a:pt x="14407" y="11070"/>
                </a:cubicBezTo>
                <a:cubicBezTo>
                  <a:pt x="14529" y="11070"/>
                  <a:pt x="14651" y="11029"/>
                  <a:pt x="14814" y="10989"/>
                </a:cubicBezTo>
                <a:cubicBezTo>
                  <a:pt x="15343" y="10867"/>
                  <a:pt x="16320" y="10500"/>
                  <a:pt x="17256" y="10175"/>
                </a:cubicBezTo>
                <a:cubicBezTo>
                  <a:pt x="18232" y="9808"/>
                  <a:pt x="19209" y="9442"/>
                  <a:pt x="19779" y="9198"/>
                </a:cubicBezTo>
                <a:cubicBezTo>
                  <a:pt x="20104" y="9076"/>
                  <a:pt x="20389" y="8994"/>
                  <a:pt x="20593" y="8994"/>
                </a:cubicBezTo>
                <a:cubicBezTo>
                  <a:pt x="20878" y="8994"/>
                  <a:pt x="21040" y="9076"/>
                  <a:pt x="21163" y="9157"/>
                </a:cubicBezTo>
                <a:cubicBezTo>
                  <a:pt x="21244" y="9279"/>
                  <a:pt x="21285" y="9401"/>
                  <a:pt x="21325" y="9605"/>
                </a:cubicBezTo>
                <a:lnTo>
                  <a:pt x="21285" y="9768"/>
                </a:lnTo>
                <a:cubicBezTo>
                  <a:pt x="21285" y="9768"/>
                  <a:pt x="21244" y="9890"/>
                  <a:pt x="21163" y="10012"/>
                </a:cubicBezTo>
                <a:cubicBezTo>
                  <a:pt x="20878" y="10460"/>
                  <a:pt x="20064" y="11192"/>
                  <a:pt x="19209" y="11843"/>
                </a:cubicBezTo>
                <a:cubicBezTo>
                  <a:pt x="18354" y="12494"/>
                  <a:pt x="17418" y="13105"/>
                  <a:pt x="16849" y="13430"/>
                </a:cubicBezTo>
                <a:cubicBezTo>
                  <a:pt x="16767" y="13512"/>
                  <a:pt x="16523" y="13593"/>
                  <a:pt x="16157" y="13675"/>
                </a:cubicBezTo>
                <a:cubicBezTo>
                  <a:pt x="14936" y="13919"/>
                  <a:pt x="12657" y="14082"/>
                  <a:pt x="10663" y="14204"/>
                </a:cubicBezTo>
                <a:cubicBezTo>
                  <a:pt x="9686" y="14244"/>
                  <a:pt x="8791" y="14285"/>
                  <a:pt x="8139" y="14285"/>
                </a:cubicBezTo>
                <a:cubicBezTo>
                  <a:pt x="7739" y="14310"/>
                  <a:pt x="7416" y="14320"/>
                  <a:pt x="7226" y="14323"/>
                </a:cubicBezTo>
                <a:lnTo>
                  <a:pt x="7226" y="14323"/>
                </a:lnTo>
                <a:cubicBezTo>
                  <a:pt x="7086" y="14220"/>
                  <a:pt x="6707" y="13937"/>
                  <a:pt x="6227" y="13553"/>
                </a:cubicBezTo>
                <a:cubicBezTo>
                  <a:pt x="5291" y="12779"/>
                  <a:pt x="3866" y="11599"/>
                  <a:pt x="2686" y="10541"/>
                </a:cubicBezTo>
                <a:cubicBezTo>
                  <a:pt x="2116" y="9971"/>
                  <a:pt x="1587" y="9442"/>
                  <a:pt x="1221" y="9035"/>
                </a:cubicBezTo>
                <a:cubicBezTo>
                  <a:pt x="1017" y="8791"/>
                  <a:pt x="895" y="8628"/>
                  <a:pt x="814" y="8465"/>
                </a:cubicBezTo>
                <a:cubicBezTo>
                  <a:pt x="733" y="8384"/>
                  <a:pt x="733" y="8343"/>
                  <a:pt x="692" y="8262"/>
                </a:cubicBezTo>
                <a:lnTo>
                  <a:pt x="692" y="8221"/>
                </a:lnTo>
                <a:lnTo>
                  <a:pt x="674" y="8221"/>
                </a:lnTo>
                <a:cubicBezTo>
                  <a:pt x="784" y="8048"/>
                  <a:pt x="1093" y="7745"/>
                  <a:pt x="1506" y="7407"/>
                </a:cubicBezTo>
                <a:cubicBezTo>
                  <a:pt x="2157" y="6838"/>
                  <a:pt x="3093" y="6186"/>
                  <a:pt x="3988" y="5535"/>
                </a:cubicBezTo>
                <a:cubicBezTo>
                  <a:pt x="4884" y="4884"/>
                  <a:pt x="5698" y="4314"/>
                  <a:pt x="6227" y="3907"/>
                </a:cubicBezTo>
                <a:cubicBezTo>
                  <a:pt x="7488" y="2890"/>
                  <a:pt x="8628" y="2646"/>
                  <a:pt x="9889" y="1791"/>
                </a:cubicBezTo>
                <a:cubicBezTo>
                  <a:pt x="10256" y="1547"/>
                  <a:pt x="10622" y="1465"/>
                  <a:pt x="10948" y="1465"/>
                </a:cubicBezTo>
                <a:cubicBezTo>
                  <a:pt x="11232" y="1465"/>
                  <a:pt x="11477" y="1547"/>
                  <a:pt x="11639" y="1588"/>
                </a:cubicBezTo>
                <a:cubicBezTo>
                  <a:pt x="11721" y="1628"/>
                  <a:pt x="11802" y="1628"/>
                  <a:pt x="11843" y="1669"/>
                </a:cubicBezTo>
                <a:lnTo>
                  <a:pt x="11884" y="1669"/>
                </a:lnTo>
                <a:lnTo>
                  <a:pt x="11884" y="1710"/>
                </a:lnTo>
                <a:cubicBezTo>
                  <a:pt x="11928" y="1725"/>
                  <a:pt x="11978" y="1734"/>
                  <a:pt x="12030" y="1734"/>
                </a:cubicBezTo>
                <a:cubicBezTo>
                  <a:pt x="12119" y="1734"/>
                  <a:pt x="12213" y="1706"/>
                  <a:pt x="12291" y="1628"/>
                </a:cubicBezTo>
                <a:cubicBezTo>
                  <a:pt x="12372" y="1547"/>
                  <a:pt x="13105" y="896"/>
                  <a:pt x="13959" y="692"/>
                </a:cubicBezTo>
                <a:lnTo>
                  <a:pt x="14041" y="652"/>
                </a:lnTo>
                <a:close/>
                <a:moveTo>
                  <a:pt x="13796" y="0"/>
                </a:moveTo>
                <a:cubicBezTo>
                  <a:pt x="12945" y="244"/>
                  <a:pt x="12275" y="760"/>
                  <a:pt x="11974" y="1005"/>
                </a:cubicBezTo>
                <a:lnTo>
                  <a:pt x="11974" y="1005"/>
                </a:lnTo>
                <a:cubicBezTo>
                  <a:pt x="11756" y="922"/>
                  <a:pt x="11398" y="814"/>
                  <a:pt x="10948" y="814"/>
                </a:cubicBezTo>
                <a:cubicBezTo>
                  <a:pt x="10500" y="814"/>
                  <a:pt x="10012" y="896"/>
                  <a:pt x="9482" y="1262"/>
                </a:cubicBezTo>
                <a:cubicBezTo>
                  <a:pt x="8384" y="1995"/>
                  <a:pt x="7163" y="2279"/>
                  <a:pt x="5820" y="3378"/>
                </a:cubicBezTo>
                <a:cubicBezTo>
                  <a:pt x="5169" y="3867"/>
                  <a:pt x="3866" y="4762"/>
                  <a:pt x="2686" y="5617"/>
                </a:cubicBezTo>
                <a:cubicBezTo>
                  <a:pt x="2116" y="6064"/>
                  <a:pt x="1547" y="6512"/>
                  <a:pt x="1058" y="6878"/>
                </a:cubicBezTo>
                <a:cubicBezTo>
                  <a:pt x="610" y="7285"/>
                  <a:pt x="244" y="7611"/>
                  <a:pt x="81" y="7936"/>
                </a:cubicBezTo>
                <a:cubicBezTo>
                  <a:pt x="41" y="8018"/>
                  <a:pt x="0" y="8099"/>
                  <a:pt x="0" y="8221"/>
                </a:cubicBezTo>
                <a:cubicBezTo>
                  <a:pt x="0" y="8343"/>
                  <a:pt x="41" y="8506"/>
                  <a:pt x="122" y="8628"/>
                </a:cubicBezTo>
                <a:cubicBezTo>
                  <a:pt x="326" y="9076"/>
                  <a:pt x="855" y="9686"/>
                  <a:pt x="1547" y="10337"/>
                </a:cubicBezTo>
                <a:cubicBezTo>
                  <a:pt x="3541" y="12332"/>
                  <a:pt x="6837" y="14896"/>
                  <a:pt x="6837" y="14936"/>
                </a:cubicBezTo>
                <a:cubicBezTo>
                  <a:pt x="6919" y="14977"/>
                  <a:pt x="7000" y="14977"/>
                  <a:pt x="7081" y="14977"/>
                </a:cubicBezTo>
                <a:cubicBezTo>
                  <a:pt x="7081" y="14977"/>
                  <a:pt x="9238" y="14977"/>
                  <a:pt x="11558" y="14814"/>
                </a:cubicBezTo>
                <a:cubicBezTo>
                  <a:pt x="12738" y="14773"/>
                  <a:pt x="13959" y="14651"/>
                  <a:pt x="14977" y="14529"/>
                </a:cubicBezTo>
                <a:cubicBezTo>
                  <a:pt x="15465" y="14489"/>
                  <a:pt x="15913" y="14407"/>
                  <a:pt x="16320" y="14326"/>
                </a:cubicBezTo>
                <a:cubicBezTo>
                  <a:pt x="16686" y="14244"/>
                  <a:pt x="16971" y="14163"/>
                  <a:pt x="17215" y="14041"/>
                </a:cubicBezTo>
                <a:cubicBezTo>
                  <a:pt x="17866" y="13634"/>
                  <a:pt x="19006" y="12861"/>
                  <a:pt x="19982" y="12087"/>
                </a:cubicBezTo>
                <a:cubicBezTo>
                  <a:pt x="20471" y="11680"/>
                  <a:pt x="20918" y="11274"/>
                  <a:pt x="21285" y="10907"/>
                </a:cubicBezTo>
                <a:cubicBezTo>
                  <a:pt x="21447" y="10744"/>
                  <a:pt x="21610" y="10541"/>
                  <a:pt x="21732" y="10378"/>
                </a:cubicBezTo>
                <a:cubicBezTo>
                  <a:pt x="21854" y="10215"/>
                  <a:pt x="21936" y="10053"/>
                  <a:pt x="21976" y="9849"/>
                </a:cubicBezTo>
                <a:cubicBezTo>
                  <a:pt x="21976" y="9768"/>
                  <a:pt x="21976" y="9686"/>
                  <a:pt x="21976" y="9605"/>
                </a:cubicBezTo>
                <a:cubicBezTo>
                  <a:pt x="21976" y="9239"/>
                  <a:pt x="21854" y="8913"/>
                  <a:pt x="21610" y="8669"/>
                </a:cubicBezTo>
                <a:cubicBezTo>
                  <a:pt x="21366" y="8425"/>
                  <a:pt x="21000" y="8343"/>
                  <a:pt x="20593" y="8343"/>
                </a:cubicBezTo>
                <a:cubicBezTo>
                  <a:pt x="20267" y="8343"/>
                  <a:pt x="19942" y="8425"/>
                  <a:pt x="19535" y="8547"/>
                </a:cubicBezTo>
                <a:cubicBezTo>
                  <a:pt x="18883" y="8832"/>
                  <a:pt x="17703" y="9279"/>
                  <a:pt x="16645" y="9686"/>
                </a:cubicBezTo>
                <a:cubicBezTo>
                  <a:pt x="16075" y="9890"/>
                  <a:pt x="15587" y="10053"/>
                  <a:pt x="15180" y="10175"/>
                </a:cubicBezTo>
                <a:cubicBezTo>
                  <a:pt x="14977" y="10256"/>
                  <a:pt x="14773" y="10297"/>
                  <a:pt x="14651" y="10337"/>
                </a:cubicBezTo>
                <a:cubicBezTo>
                  <a:pt x="14529" y="10378"/>
                  <a:pt x="14407" y="10378"/>
                  <a:pt x="14407" y="10378"/>
                </a:cubicBezTo>
                <a:cubicBezTo>
                  <a:pt x="14366" y="10378"/>
                  <a:pt x="14122" y="10337"/>
                  <a:pt x="13837" y="10256"/>
                </a:cubicBezTo>
                <a:cubicBezTo>
                  <a:pt x="13430" y="10175"/>
                  <a:pt x="12901" y="10012"/>
                  <a:pt x="12494" y="9849"/>
                </a:cubicBezTo>
                <a:cubicBezTo>
                  <a:pt x="12435" y="9831"/>
                  <a:pt x="12378" y="9814"/>
                  <a:pt x="12323" y="9796"/>
                </a:cubicBezTo>
                <a:lnTo>
                  <a:pt x="12323" y="9796"/>
                </a:lnTo>
                <a:cubicBezTo>
                  <a:pt x="12376" y="9750"/>
                  <a:pt x="12434" y="9699"/>
                  <a:pt x="12494" y="9646"/>
                </a:cubicBezTo>
                <a:cubicBezTo>
                  <a:pt x="13064" y="9117"/>
                  <a:pt x="13959" y="8384"/>
                  <a:pt x="14854" y="7651"/>
                </a:cubicBezTo>
                <a:cubicBezTo>
                  <a:pt x="15750" y="6919"/>
                  <a:pt x="16645" y="6227"/>
                  <a:pt x="17215" y="5901"/>
                </a:cubicBezTo>
                <a:cubicBezTo>
                  <a:pt x="17825" y="5535"/>
                  <a:pt x="18477" y="5372"/>
                  <a:pt x="19087" y="5372"/>
                </a:cubicBezTo>
                <a:cubicBezTo>
                  <a:pt x="19860" y="5372"/>
                  <a:pt x="20593" y="5617"/>
                  <a:pt x="21081" y="5901"/>
                </a:cubicBezTo>
                <a:cubicBezTo>
                  <a:pt x="21244" y="5983"/>
                  <a:pt x="21447" y="6024"/>
                  <a:pt x="21610" y="6024"/>
                </a:cubicBezTo>
                <a:cubicBezTo>
                  <a:pt x="22058" y="6024"/>
                  <a:pt x="22424" y="5820"/>
                  <a:pt x="22709" y="5495"/>
                </a:cubicBezTo>
                <a:cubicBezTo>
                  <a:pt x="22994" y="5210"/>
                  <a:pt x="23197" y="4803"/>
                  <a:pt x="23197" y="4355"/>
                </a:cubicBezTo>
                <a:cubicBezTo>
                  <a:pt x="23197" y="3948"/>
                  <a:pt x="23035" y="3541"/>
                  <a:pt x="22628" y="3215"/>
                </a:cubicBezTo>
                <a:cubicBezTo>
                  <a:pt x="21488" y="2361"/>
                  <a:pt x="19942" y="1710"/>
                  <a:pt x="18558" y="1710"/>
                </a:cubicBezTo>
                <a:lnTo>
                  <a:pt x="18192" y="1710"/>
                </a:lnTo>
                <a:cubicBezTo>
                  <a:pt x="17337" y="1787"/>
                  <a:pt x="16796" y="1931"/>
                  <a:pt x="16504" y="2036"/>
                </a:cubicBezTo>
                <a:lnTo>
                  <a:pt x="16504" y="2036"/>
                </a:lnTo>
                <a:cubicBezTo>
                  <a:pt x="16359" y="1821"/>
                  <a:pt x="16137" y="1493"/>
                  <a:pt x="15872" y="1181"/>
                </a:cubicBezTo>
                <a:cubicBezTo>
                  <a:pt x="15628" y="896"/>
                  <a:pt x="15343" y="611"/>
                  <a:pt x="15058" y="367"/>
                </a:cubicBezTo>
                <a:cubicBezTo>
                  <a:pt x="14773" y="163"/>
                  <a:pt x="14448" y="0"/>
                  <a:pt x="14041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7"/>
          <p:cNvSpPr/>
          <p:nvPr/>
        </p:nvSpPr>
        <p:spPr>
          <a:xfrm>
            <a:off x="7030320" y="4543849"/>
            <a:ext cx="63291" cy="37672"/>
          </a:xfrm>
          <a:custGeom>
            <a:avLst/>
            <a:gdLst/>
            <a:ahLst/>
            <a:cxnLst/>
            <a:rect l="l" t="t" r="r" b="b"/>
            <a:pathLst>
              <a:path w="4437" h="2769" extrusionOk="0">
                <a:moveTo>
                  <a:pt x="4038" y="1"/>
                </a:moveTo>
                <a:cubicBezTo>
                  <a:pt x="3980" y="1"/>
                  <a:pt x="3921" y="14"/>
                  <a:pt x="3866" y="41"/>
                </a:cubicBezTo>
                <a:lnTo>
                  <a:pt x="204" y="2158"/>
                </a:lnTo>
                <a:cubicBezTo>
                  <a:pt x="41" y="2239"/>
                  <a:pt x="0" y="2442"/>
                  <a:pt x="82" y="2605"/>
                </a:cubicBezTo>
                <a:cubicBezTo>
                  <a:pt x="136" y="2714"/>
                  <a:pt x="244" y="2768"/>
                  <a:pt x="359" y="2768"/>
                </a:cubicBezTo>
                <a:cubicBezTo>
                  <a:pt x="416" y="2768"/>
                  <a:pt x="475" y="2754"/>
                  <a:pt x="529" y="2727"/>
                </a:cubicBezTo>
                <a:lnTo>
                  <a:pt x="4233" y="611"/>
                </a:lnTo>
                <a:cubicBezTo>
                  <a:pt x="4396" y="530"/>
                  <a:pt x="4436" y="326"/>
                  <a:pt x="4355" y="163"/>
                </a:cubicBezTo>
                <a:cubicBezTo>
                  <a:pt x="4273" y="55"/>
                  <a:pt x="4156" y="1"/>
                  <a:pt x="4038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7"/>
          <p:cNvSpPr/>
          <p:nvPr/>
        </p:nvSpPr>
        <p:spPr>
          <a:xfrm>
            <a:off x="6983290" y="4529590"/>
            <a:ext cx="48784" cy="34066"/>
          </a:xfrm>
          <a:custGeom>
            <a:avLst/>
            <a:gdLst/>
            <a:ahLst/>
            <a:cxnLst/>
            <a:rect l="l" t="t" r="r" b="b"/>
            <a:pathLst>
              <a:path w="3420" h="2504" extrusionOk="0">
                <a:moveTo>
                  <a:pt x="3013" y="1"/>
                </a:moveTo>
                <a:cubicBezTo>
                  <a:pt x="2944" y="1"/>
                  <a:pt x="2873" y="24"/>
                  <a:pt x="2809" y="72"/>
                </a:cubicBezTo>
                <a:lnTo>
                  <a:pt x="204" y="1903"/>
                </a:lnTo>
                <a:cubicBezTo>
                  <a:pt x="41" y="1985"/>
                  <a:pt x="1" y="2188"/>
                  <a:pt x="123" y="2351"/>
                </a:cubicBezTo>
                <a:cubicBezTo>
                  <a:pt x="172" y="2450"/>
                  <a:pt x="281" y="2503"/>
                  <a:pt x="387" y="2503"/>
                </a:cubicBezTo>
                <a:cubicBezTo>
                  <a:pt x="455" y="2503"/>
                  <a:pt x="522" y="2481"/>
                  <a:pt x="571" y="2432"/>
                </a:cubicBezTo>
                <a:lnTo>
                  <a:pt x="3216" y="601"/>
                </a:lnTo>
                <a:cubicBezTo>
                  <a:pt x="3379" y="520"/>
                  <a:pt x="3419" y="275"/>
                  <a:pt x="3297" y="153"/>
                </a:cubicBezTo>
                <a:cubicBezTo>
                  <a:pt x="3223" y="55"/>
                  <a:pt x="3120" y="1"/>
                  <a:pt x="3013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7"/>
          <p:cNvSpPr/>
          <p:nvPr/>
        </p:nvSpPr>
        <p:spPr>
          <a:xfrm>
            <a:off x="6511339" y="3944768"/>
            <a:ext cx="866717" cy="1118000"/>
          </a:xfrm>
          <a:custGeom>
            <a:avLst/>
            <a:gdLst/>
            <a:ahLst/>
            <a:cxnLst/>
            <a:rect l="l" t="t" r="r" b="b"/>
            <a:pathLst>
              <a:path w="60761" h="82176" extrusionOk="0">
                <a:moveTo>
                  <a:pt x="12494" y="0"/>
                </a:moveTo>
                <a:lnTo>
                  <a:pt x="6064" y="11680"/>
                </a:lnTo>
                <a:cubicBezTo>
                  <a:pt x="6064" y="11680"/>
                  <a:pt x="2360" y="16686"/>
                  <a:pt x="1180" y="20593"/>
                </a:cubicBezTo>
                <a:cubicBezTo>
                  <a:pt x="0" y="24541"/>
                  <a:pt x="1465" y="30198"/>
                  <a:pt x="1831" y="31500"/>
                </a:cubicBezTo>
                <a:cubicBezTo>
                  <a:pt x="2238" y="32802"/>
                  <a:pt x="23238" y="74151"/>
                  <a:pt x="25476" y="78220"/>
                </a:cubicBezTo>
                <a:cubicBezTo>
                  <a:pt x="27137" y="81239"/>
                  <a:pt x="28931" y="82175"/>
                  <a:pt x="30495" y="82175"/>
                </a:cubicBezTo>
                <a:cubicBezTo>
                  <a:pt x="31039" y="82175"/>
                  <a:pt x="31556" y="82062"/>
                  <a:pt x="32029" y="81883"/>
                </a:cubicBezTo>
                <a:cubicBezTo>
                  <a:pt x="33860" y="81232"/>
                  <a:pt x="54982" y="66133"/>
                  <a:pt x="55796" y="65360"/>
                </a:cubicBezTo>
                <a:cubicBezTo>
                  <a:pt x="56569" y="64587"/>
                  <a:pt x="60110" y="61575"/>
                  <a:pt x="60110" y="61575"/>
                </a:cubicBezTo>
                <a:cubicBezTo>
                  <a:pt x="60110" y="61575"/>
                  <a:pt x="60761" y="57343"/>
                  <a:pt x="57871" y="55145"/>
                </a:cubicBezTo>
                <a:cubicBezTo>
                  <a:pt x="56465" y="54056"/>
                  <a:pt x="55406" y="53776"/>
                  <a:pt x="54689" y="53776"/>
                </a:cubicBezTo>
                <a:cubicBezTo>
                  <a:pt x="53933" y="53776"/>
                  <a:pt x="53557" y="54087"/>
                  <a:pt x="53557" y="54087"/>
                </a:cubicBezTo>
                <a:lnTo>
                  <a:pt x="35203" y="59052"/>
                </a:lnTo>
                <a:cubicBezTo>
                  <a:pt x="35203" y="59052"/>
                  <a:pt x="24825" y="23360"/>
                  <a:pt x="23645" y="16523"/>
                </a:cubicBezTo>
                <a:cubicBezTo>
                  <a:pt x="22465" y="9727"/>
                  <a:pt x="24296" y="10093"/>
                  <a:pt x="20633" y="6430"/>
                </a:cubicBezTo>
                <a:cubicBezTo>
                  <a:pt x="16930" y="2768"/>
                  <a:pt x="12494" y="0"/>
                  <a:pt x="12494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7"/>
          <p:cNvSpPr/>
          <p:nvPr/>
        </p:nvSpPr>
        <p:spPr>
          <a:xfrm>
            <a:off x="6521781" y="3972998"/>
            <a:ext cx="850470" cy="1089661"/>
          </a:xfrm>
          <a:custGeom>
            <a:avLst/>
            <a:gdLst/>
            <a:ahLst/>
            <a:cxnLst/>
            <a:rect l="l" t="t" r="r" b="b"/>
            <a:pathLst>
              <a:path w="59622" h="80093" extrusionOk="0">
                <a:moveTo>
                  <a:pt x="10623" y="1"/>
                </a:moveTo>
                <a:lnTo>
                  <a:pt x="5332" y="9605"/>
                </a:lnTo>
                <a:cubicBezTo>
                  <a:pt x="5332" y="9605"/>
                  <a:pt x="1628" y="14611"/>
                  <a:pt x="448" y="18518"/>
                </a:cubicBezTo>
                <a:cubicBezTo>
                  <a:pt x="123" y="19658"/>
                  <a:pt x="1" y="20878"/>
                  <a:pt x="1" y="22099"/>
                </a:cubicBezTo>
                <a:cubicBezTo>
                  <a:pt x="1" y="25314"/>
                  <a:pt x="815" y="28489"/>
                  <a:pt x="1099" y="29425"/>
                </a:cubicBezTo>
                <a:cubicBezTo>
                  <a:pt x="1222" y="29750"/>
                  <a:pt x="2442" y="32233"/>
                  <a:pt x="4274" y="35936"/>
                </a:cubicBezTo>
                <a:cubicBezTo>
                  <a:pt x="4477" y="36303"/>
                  <a:pt x="4640" y="36710"/>
                  <a:pt x="4844" y="37076"/>
                </a:cubicBezTo>
                <a:cubicBezTo>
                  <a:pt x="5088" y="37524"/>
                  <a:pt x="5291" y="38012"/>
                  <a:pt x="5535" y="38460"/>
                </a:cubicBezTo>
                <a:cubicBezTo>
                  <a:pt x="5576" y="38582"/>
                  <a:pt x="5658" y="38663"/>
                  <a:pt x="5698" y="38785"/>
                </a:cubicBezTo>
                <a:cubicBezTo>
                  <a:pt x="7977" y="43384"/>
                  <a:pt x="10907" y="49082"/>
                  <a:pt x="13716" y="54698"/>
                </a:cubicBezTo>
                <a:lnTo>
                  <a:pt x="13878" y="54576"/>
                </a:lnTo>
                <a:cubicBezTo>
                  <a:pt x="13878" y="54576"/>
                  <a:pt x="14163" y="55308"/>
                  <a:pt x="14652" y="56489"/>
                </a:cubicBezTo>
                <a:cubicBezTo>
                  <a:pt x="19291" y="65645"/>
                  <a:pt x="23605" y="74029"/>
                  <a:pt x="24663" y="76023"/>
                </a:cubicBezTo>
                <a:cubicBezTo>
                  <a:pt x="26006" y="77855"/>
                  <a:pt x="27308" y="79279"/>
                  <a:pt x="28448" y="79889"/>
                </a:cubicBezTo>
                <a:cubicBezTo>
                  <a:pt x="28936" y="80052"/>
                  <a:pt x="29343" y="80093"/>
                  <a:pt x="29791" y="80093"/>
                </a:cubicBezTo>
                <a:cubicBezTo>
                  <a:pt x="29994" y="80093"/>
                  <a:pt x="30198" y="80093"/>
                  <a:pt x="30361" y="80052"/>
                </a:cubicBezTo>
                <a:cubicBezTo>
                  <a:pt x="30401" y="80052"/>
                  <a:pt x="30442" y="80052"/>
                  <a:pt x="30442" y="80012"/>
                </a:cubicBezTo>
                <a:cubicBezTo>
                  <a:pt x="35814" y="76634"/>
                  <a:pt x="54372" y="63977"/>
                  <a:pt x="55064" y="63285"/>
                </a:cubicBezTo>
                <a:cubicBezTo>
                  <a:pt x="55308" y="63041"/>
                  <a:pt x="55878" y="62512"/>
                  <a:pt x="56529" y="61942"/>
                </a:cubicBezTo>
                <a:cubicBezTo>
                  <a:pt x="56773" y="61738"/>
                  <a:pt x="57058" y="61494"/>
                  <a:pt x="57302" y="61250"/>
                </a:cubicBezTo>
                <a:cubicBezTo>
                  <a:pt x="57750" y="60884"/>
                  <a:pt x="58157" y="60558"/>
                  <a:pt x="58482" y="60273"/>
                </a:cubicBezTo>
                <a:cubicBezTo>
                  <a:pt x="58849" y="59948"/>
                  <a:pt x="59133" y="59704"/>
                  <a:pt x="59296" y="59582"/>
                </a:cubicBezTo>
                <a:cubicBezTo>
                  <a:pt x="59337" y="59500"/>
                  <a:pt x="59378" y="59500"/>
                  <a:pt x="59378" y="59500"/>
                </a:cubicBezTo>
                <a:cubicBezTo>
                  <a:pt x="59378" y="59459"/>
                  <a:pt x="59622" y="58035"/>
                  <a:pt x="59215" y="56407"/>
                </a:cubicBezTo>
                <a:cubicBezTo>
                  <a:pt x="51849" y="59337"/>
                  <a:pt x="36709" y="65401"/>
                  <a:pt x="35814" y="66297"/>
                </a:cubicBezTo>
                <a:cubicBezTo>
                  <a:pt x="35570" y="66541"/>
                  <a:pt x="35407" y="66622"/>
                  <a:pt x="35285" y="66622"/>
                </a:cubicBezTo>
                <a:cubicBezTo>
                  <a:pt x="34837" y="66622"/>
                  <a:pt x="35244" y="64954"/>
                  <a:pt x="35244" y="63081"/>
                </a:cubicBezTo>
                <a:cubicBezTo>
                  <a:pt x="35244" y="62715"/>
                  <a:pt x="35163" y="62552"/>
                  <a:pt x="35000" y="62552"/>
                </a:cubicBezTo>
                <a:cubicBezTo>
                  <a:pt x="34227" y="62552"/>
                  <a:pt x="31622" y="67395"/>
                  <a:pt x="31134" y="68616"/>
                </a:cubicBezTo>
                <a:cubicBezTo>
                  <a:pt x="31052" y="68779"/>
                  <a:pt x="30971" y="68861"/>
                  <a:pt x="30890" y="68861"/>
                </a:cubicBezTo>
                <a:cubicBezTo>
                  <a:pt x="30239" y="68861"/>
                  <a:pt x="29180" y="64221"/>
                  <a:pt x="28773" y="62186"/>
                </a:cubicBezTo>
                <a:cubicBezTo>
                  <a:pt x="28366" y="59907"/>
                  <a:pt x="21489" y="42285"/>
                  <a:pt x="19413" y="34105"/>
                </a:cubicBezTo>
                <a:cubicBezTo>
                  <a:pt x="17378" y="25884"/>
                  <a:pt x="13756" y="6105"/>
                  <a:pt x="11518" y="1629"/>
                </a:cubicBezTo>
                <a:cubicBezTo>
                  <a:pt x="11274" y="1100"/>
                  <a:pt x="10948" y="571"/>
                  <a:pt x="10623" y="1"/>
                </a:cubicBezTo>
                <a:close/>
              </a:path>
            </a:pathLst>
          </a:custGeom>
          <a:solidFill>
            <a:srgbClr val="477797"/>
          </a:solidFill>
          <a:ln w="9525" cap="flat" cmpd="sng">
            <a:solidFill>
              <a:srgbClr val="4777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7"/>
          <p:cNvSpPr/>
          <p:nvPr/>
        </p:nvSpPr>
        <p:spPr>
          <a:xfrm>
            <a:off x="6517145" y="3940060"/>
            <a:ext cx="857431" cy="1127592"/>
          </a:xfrm>
          <a:custGeom>
            <a:avLst/>
            <a:gdLst/>
            <a:ahLst/>
            <a:cxnLst/>
            <a:rect l="l" t="t" r="r" b="b"/>
            <a:pathLst>
              <a:path w="60110" h="82881" extrusionOk="0">
                <a:moveTo>
                  <a:pt x="12072" y="1"/>
                </a:moveTo>
                <a:cubicBezTo>
                  <a:pt x="11960" y="1"/>
                  <a:pt x="11855" y="63"/>
                  <a:pt x="11802" y="143"/>
                </a:cubicBezTo>
                <a:cubicBezTo>
                  <a:pt x="11680" y="306"/>
                  <a:pt x="11721" y="509"/>
                  <a:pt x="11884" y="631"/>
                </a:cubicBezTo>
                <a:cubicBezTo>
                  <a:pt x="11884" y="631"/>
                  <a:pt x="11965" y="672"/>
                  <a:pt x="12087" y="753"/>
                </a:cubicBezTo>
                <a:cubicBezTo>
                  <a:pt x="12982" y="1323"/>
                  <a:pt x="16767" y="3846"/>
                  <a:pt x="19982" y="7021"/>
                </a:cubicBezTo>
                <a:cubicBezTo>
                  <a:pt x="20878" y="7916"/>
                  <a:pt x="21447" y="8567"/>
                  <a:pt x="21773" y="9137"/>
                </a:cubicBezTo>
                <a:cubicBezTo>
                  <a:pt x="22017" y="9544"/>
                  <a:pt x="22180" y="9910"/>
                  <a:pt x="22261" y="10276"/>
                </a:cubicBezTo>
                <a:cubicBezTo>
                  <a:pt x="22506" y="11457"/>
                  <a:pt x="22221" y="13084"/>
                  <a:pt x="22912" y="16951"/>
                </a:cubicBezTo>
                <a:cubicBezTo>
                  <a:pt x="23197" y="18660"/>
                  <a:pt x="24052" y="22201"/>
                  <a:pt x="25192" y="26515"/>
                </a:cubicBezTo>
                <a:cubicBezTo>
                  <a:pt x="28610" y="39416"/>
                  <a:pt x="34470" y="59520"/>
                  <a:pt x="34470" y="59520"/>
                </a:cubicBezTo>
                <a:cubicBezTo>
                  <a:pt x="34502" y="59647"/>
                  <a:pt x="34608" y="59749"/>
                  <a:pt x="34750" y="59749"/>
                </a:cubicBezTo>
                <a:cubicBezTo>
                  <a:pt x="34790" y="59749"/>
                  <a:pt x="34833" y="59741"/>
                  <a:pt x="34877" y="59723"/>
                </a:cubicBezTo>
                <a:lnTo>
                  <a:pt x="53232" y="54758"/>
                </a:lnTo>
                <a:lnTo>
                  <a:pt x="53354" y="54677"/>
                </a:lnTo>
                <a:cubicBezTo>
                  <a:pt x="53395" y="54677"/>
                  <a:pt x="53720" y="54433"/>
                  <a:pt x="54290" y="54433"/>
                </a:cubicBezTo>
                <a:cubicBezTo>
                  <a:pt x="54941" y="54433"/>
                  <a:pt x="55918" y="54677"/>
                  <a:pt x="57261" y="55735"/>
                </a:cubicBezTo>
                <a:cubicBezTo>
                  <a:pt x="58197" y="56468"/>
                  <a:pt x="58726" y="57404"/>
                  <a:pt x="59051" y="58340"/>
                </a:cubicBezTo>
                <a:cubicBezTo>
                  <a:pt x="59377" y="59276"/>
                  <a:pt x="59418" y="60212"/>
                  <a:pt x="59418" y="60863"/>
                </a:cubicBezTo>
                <a:cubicBezTo>
                  <a:pt x="59418" y="61148"/>
                  <a:pt x="59418" y="61433"/>
                  <a:pt x="59418" y="61596"/>
                </a:cubicBezTo>
                <a:cubicBezTo>
                  <a:pt x="59418" y="61642"/>
                  <a:pt x="59404" y="61689"/>
                  <a:pt x="59393" y="61728"/>
                </a:cubicBezTo>
                <a:lnTo>
                  <a:pt x="59393" y="61728"/>
                </a:lnTo>
                <a:cubicBezTo>
                  <a:pt x="59128" y="61957"/>
                  <a:pt x="58403" y="62585"/>
                  <a:pt x="57627" y="63264"/>
                </a:cubicBezTo>
                <a:cubicBezTo>
                  <a:pt x="56650" y="64119"/>
                  <a:pt x="55552" y="65055"/>
                  <a:pt x="55145" y="65462"/>
                </a:cubicBezTo>
                <a:cubicBezTo>
                  <a:pt x="55104" y="65502"/>
                  <a:pt x="54982" y="65584"/>
                  <a:pt x="54778" y="65747"/>
                </a:cubicBezTo>
                <a:cubicBezTo>
                  <a:pt x="53313" y="66886"/>
                  <a:pt x="47901" y="70793"/>
                  <a:pt x="42651" y="74497"/>
                </a:cubicBezTo>
                <a:cubicBezTo>
                  <a:pt x="40005" y="76328"/>
                  <a:pt x="37441" y="78119"/>
                  <a:pt x="35406" y="79502"/>
                </a:cubicBezTo>
                <a:cubicBezTo>
                  <a:pt x="34389" y="80194"/>
                  <a:pt x="33494" y="80764"/>
                  <a:pt x="32843" y="81171"/>
                </a:cubicBezTo>
                <a:cubicBezTo>
                  <a:pt x="32476" y="81374"/>
                  <a:pt x="32191" y="81578"/>
                  <a:pt x="31988" y="81700"/>
                </a:cubicBezTo>
                <a:cubicBezTo>
                  <a:pt x="31744" y="81822"/>
                  <a:pt x="31581" y="81903"/>
                  <a:pt x="31500" y="81944"/>
                </a:cubicBezTo>
                <a:cubicBezTo>
                  <a:pt x="31093" y="82066"/>
                  <a:pt x="30604" y="82188"/>
                  <a:pt x="30116" y="82188"/>
                </a:cubicBezTo>
                <a:cubicBezTo>
                  <a:pt x="29383" y="82188"/>
                  <a:pt x="28610" y="81985"/>
                  <a:pt x="27796" y="81415"/>
                </a:cubicBezTo>
                <a:cubicBezTo>
                  <a:pt x="27023" y="80845"/>
                  <a:pt x="26168" y="79909"/>
                  <a:pt x="25354" y="78404"/>
                </a:cubicBezTo>
                <a:cubicBezTo>
                  <a:pt x="24255" y="76369"/>
                  <a:pt x="18436" y="65014"/>
                  <a:pt x="12860" y="54026"/>
                </a:cubicBezTo>
                <a:cubicBezTo>
                  <a:pt x="10093" y="48532"/>
                  <a:pt x="7366" y="43119"/>
                  <a:pt x="5291" y="38968"/>
                </a:cubicBezTo>
                <a:cubicBezTo>
                  <a:pt x="4273" y="36933"/>
                  <a:pt x="3378" y="35183"/>
                  <a:pt x="2767" y="33921"/>
                </a:cubicBezTo>
                <a:cubicBezTo>
                  <a:pt x="2483" y="33270"/>
                  <a:pt x="2238" y="32782"/>
                  <a:pt x="2035" y="32416"/>
                </a:cubicBezTo>
                <a:cubicBezTo>
                  <a:pt x="1953" y="32212"/>
                  <a:pt x="1913" y="32049"/>
                  <a:pt x="1831" y="31968"/>
                </a:cubicBezTo>
                <a:cubicBezTo>
                  <a:pt x="1791" y="31846"/>
                  <a:pt x="1750" y="31765"/>
                  <a:pt x="1750" y="31765"/>
                </a:cubicBezTo>
                <a:cubicBezTo>
                  <a:pt x="1506" y="30828"/>
                  <a:pt x="651" y="27654"/>
                  <a:pt x="651" y="24520"/>
                </a:cubicBezTo>
                <a:cubicBezTo>
                  <a:pt x="651" y="23299"/>
                  <a:pt x="773" y="22119"/>
                  <a:pt x="1099" y="21061"/>
                </a:cubicBezTo>
                <a:cubicBezTo>
                  <a:pt x="1669" y="19148"/>
                  <a:pt x="2890" y="16910"/>
                  <a:pt x="3948" y="15201"/>
                </a:cubicBezTo>
                <a:cubicBezTo>
                  <a:pt x="4477" y="14346"/>
                  <a:pt x="4965" y="13573"/>
                  <a:pt x="5331" y="13044"/>
                </a:cubicBezTo>
                <a:cubicBezTo>
                  <a:pt x="5494" y="12800"/>
                  <a:pt x="5657" y="12596"/>
                  <a:pt x="5779" y="12433"/>
                </a:cubicBezTo>
                <a:cubicBezTo>
                  <a:pt x="5860" y="12311"/>
                  <a:pt x="5901" y="12230"/>
                  <a:pt x="5901" y="12230"/>
                </a:cubicBezTo>
                <a:cubicBezTo>
                  <a:pt x="6023" y="12067"/>
                  <a:pt x="5983" y="11864"/>
                  <a:pt x="5860" y="11741"/>
                </a:cubicBezTo>
                <a:cubicBezTo>
                  <a:pt x="5793" y="11708"/>
                  <a:pt x="5719" y="11688"/>
                  <a:pt x="5646" y="11688"/>
                </a:cubicBezTo>
                <a:cubicBezTo>
                  <a:pt x="5543" y="11688"/>
                  <a:pt x="5444" y="11728"/>
                  <a:pt x="5372" y="11823"/>
                </a:cubicBezTo>
                <a:cubicBezTo>
                  <a:pt x="5372" y="11823"/>
                  <a:pt x="1669" y="16829"/>
                  <a:pt x="448" y="20858"/>
                </a:cubicBezTo>
                <a:cubicBezTo>
                  <a:pt x="122" y="21997"/>
                  <a:pt x="0" y="23259"/>
                  <a:pt x="0" y="24520"/>
                </a:cubicBezTo>
                <a:cubicBezTo>
                  <a:pt x="0" y="27776"/>
                  <a:pt x="814" y="30991"/>
                  <a:pt x="1099" y="31927"/>
                </a:cubicBezTo>
                <a:cubicBezTo>
                  <a:pt x="1140" y="32009"/>
                  <a:pt x="1180" y="32090"/>
                  <a:pt x="1221" y="32212"/>
                </a:cubicBezTo>
                <a:cubicBezTo>
                  <a:pt x="1628" y="33148"/>
                  <a:pt x="3174" y="36241"/>
                  <a:pt x="5291" y="40474"/>
                </a:cubicBezTo>
                <a:cubicBezTo>
                  <a:pt x="11599" y="53131"/>
                  <a:pt x="23157" y="75758"/>
                  <a:pt x="24785" y="78729"/>
                </a:cubicBezTo>
                <a:cubicBezTo>
                  <a:pt x="25598" y="80276"/>
                  <a:pt x="26494" y="81293"/>
                  <a:pt x="27430" y="81944"/>
                </a:cubicBezTo>
                <a:cubicBezTo>
                  <a:pt x="28325" y="82595"/>
                  <a:pt x="29261" y="82880"/>
                  <a:pt x="30116" y="82880"/>
                </a:cubicBezTo>
                <a:cubicBezTo>
                  <a:pt x="30686" y="82880"/>
                  <a:pt x="31255" y="82758"/>
                  <a:pt x="31744" y="82555"/>
                </a:cubicBezTo>
                <a:cubicBezTo>
                  <a:pt x="31907" y="82514"/>
                  <a:pt x="32110" y="82392"/>
                  <a:pt x="32354" y="82270"/>
                </a:cubicBezTo>
                <a:cubicBezTo>
                  <a:pt x="33331" y="81700"/>
                  <a:pt x="35203" y="80438"/>
                  <a:pt x="37523" y="78892"/>
                </a:cubicBezTo>
                <a:cubicBezTo>
                  <a:pt x="40982" y="76531"/>
                  <a:pt x="45337" y="73438"/>
                  <a:pt x="48918" y="70875"/>
                </a:cubicBezTo>
                <a:cubicBezTo>
                  <a:pt x="50709" y="69572"/>
                  <a:pt x="52296" y="68433"/>
                  <a:pt x="53517" y="67578"/>
                </a:cubicBezTo>
                <a:cubicBezTo>
                  <a:pt x="54086" y="67130"/>
                  <a:pt x="54575" y="66764"/>
                  <a:pt x="54941" y="66520"/>
                </a:cubicBezTo>
                <a:cubicBezTo>
                  <a:pt x="55104" y="66357"/>
                  <a:pt x="55267" y="66235"/>
                  <a:pt x="55389" y="66154"/>
                </a:cubicBezTo>
                <a:cubicBezTo>
                  <a:pt x="55470" y="66072"/>
                  <a:pt x="55552" y="65991"/>
                  <a:pt x="55633" y="65950"/>
                </a:cubicBezTo>
                <a:cubicBezTo>
                  <a:pt x="55999" y="65584"/>
                  <a:pt x="57098" y="64607"/>
                  <a:pt x="58075" y="63753"/>
                </a:cubicBezTo>
                <a:cubicBezTo>
                  <a:pt x="59051" y="62898"/>
                  <a:pt x="59947" y="62165"/>
                  <a:pt x="59947" y="62165"/>
                </a:cubicBezTo>
                <a:cubicBezTo>
                  <a:pt x="59988" y="62125"/>
                  <a:pt x="60028" y="62043"/>
                  <a:pt x="60028" y="61962"/>
                </a:cubicBezTo>
                <a:cubicBezTo>
                  <a:pt x="60069" y="61962"/>
                  <a:pt x="60110" y="61514"/>
                  <a:pt x="60110" y="60863"/>
                </a:cubicBezTo>
                <a:cubicBezTo>
                  <a:pt x="60110" y="60130"/>
                  <a:pt x="60028" y="59154"/>
                  <a:pt x="59703" y="58096"/>
                </a:cubicBezTo>
                <a:cubicBezTo>
                  <a:pt x="59336" y="57078"/>
                  <a:pt x="58726" y="56020"/>
                  <a:pt x="57708" y="55206"/>
                </a:cubicBezTo>
                <a:cubicBezTo>
                  <a:pt x="56243" y="54107"/>
                  <a:pt x="55104" y="53782"/>
                  <a:pt x="54290" y="53782"/>
                </a:cubicBezTo>
                <a:cubicBezTo>
                  <a:pt x="53490" y="53782"/>
                  <a:pt x="53047" y="54067"/>
                  <a:pt x="52960" y="54137"/>
                </a:cubicBezTo>
                <a:lnTo>
                  <a:pt x="52960" y="54137"/>
                </a:lnTo>
                <a:lnTo>
                  <a:pt x="35024" y="58978"/>
                </a:lnTo>
                <a:lnTo>
                  <a:pt x="35024" y="58978"/>
                </a:lnTo>
                <a:cubicBezTo>
                  <a:pt x="34948" y="58714"/>
                  <a:pt x="34829" y="58302"/>
                  <a:pt x="34674" y="57770"/>
                </a:cubicBezTo>
                <a:cubicBezTo>
                  <a:pt x="33657" y="54311"/>
                  <a:pt x="31133" y="45561"/>
                  <a:pt x="28732" y="36933"/>
                </a:cubicBezTo>
                <a:cubicBezTo>
                  <a:pt x="26331" y="28305"/>
                  <a:pt x="24052" y="19759"/>
                  <a:pt x="23564" y="16829"/>
                </a:cubicBezTo>
                <a:cubicBezTo>
                  <a:pt x="22994" y="13451"/>
                  <a:pt x="23157" y="11904"/>
                  <a:pt x="22994" y="10602"/>
                </a:cubicBezTo>
                <a:cubicBezTo>
                  <a:pt x="22912" y="9991"/>
                  <a:pt x="22750" y="9381"/>
                  <a:pt x="22343" y="8771"/>
                </a:cubicBezTo>
                <a:cubicBezTo>
                  <a:pt x="21976" y="8160"/>
                  <a:pt x="21366" y="7468"/>
                  <a:pt x="20430" y="6532"/>
                </a:cubicBezTo>
                <a:cubicBezTo>
                  <a:pt x="16727" y="2829"/>
                  <a:pt x="12250" y="61"/>
                  <a:pt x="12250" y="61"/>
                </a:cubicBezTo>
                <a:cubicBezTo>
                  <a:pt x="12193" y="19"/>
                  <a:pt x="12131" y="1"/>
                  <a:pt x="12072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7"/>
          <p:cNvSpPr/>
          <p:nvPr/>
        </p:nvSpPr>
        <p:spPr>
          <a:xfrm>
            <a:off x="7234657" y="4692129"/>
            <a:ext cx="99865" cy="126920"/>
          </a:xfrm>
          <a:custGeom>
            <a:avLst/>
            <a:gdLst/>
            <a:ahLst/>
            <a:cxnLst/>
            <a:rect l="l" t="t" r="r" b="b"/>
            <a:pathLst>
              <a:path w="7001" h="9329" extrusionOk="0">
                <a:moveTo>
                  <a:pt x="331" y="1"/>
                </a:moveTo>
                <a:cubicBezTo>
                  <a:pt x="164" y="1"/>
                  <a:pt x="36" y="116"/>
                  <a:pt x="1" y="293"/>
                </a:cubicBezTo>
                <a:cubicBezTo>
                  <a:pt x="1" y="456"/>
                  <a:pt x="123" y="619"/>
                  <a:pt x="326" y="660"/>
                </a:cubicBezTo>
                <a:cubicBezTo>
                  <a:pt x="448" y="700"/>
                  <a:pt x="1913" y="904"/>
                  <a:pt x="3297" y="2084"/>
                </a:cubicBezTo>
                <a:cubicBezTo>
                  <a:pt x="4721" y="3224"/>
                  <a:pt x="6146" y="5258"/>
                  <a:pt x="6309" y="9003"/>
                </a:cubicBezTo>
                <a:cubicBezTo>
                  <a:pt x="6309" y="9206"/>
                  <a:pt x="6471" y="9328"/>
                  <a:pt x="6675" y="9328"/>
                </a:cubicBezTo>
                <a:cubicBezTo>
                  <a:pt x="6838" y="9328"/>
                  <a:pt x="7001" y="9165"/>
                  <a:pt x="7001" y="8962"/>
                </a:cubicBezTo>
                <a:cubicBezTo>
                  <a:pt x="6838" y="4933"/>
                  <a:pt x="5210" y="2654"/>
                  <a:pt x="3582" y="1433"/>
                </a:cubicBezTo>
                <a:cubicBezTo>
                  <a:pt x="1995" y="212"/>
                  <a:pt x="448" y="8"/>
                  <a:pt x="408" y="8"/>
                </a:cubicBezTo>
                <a:cubicBezTo>
                  <a:pt x="381" y="3"/>
                  <a:pt x="356" y="1"/>
                  <a:pt x="331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7"/>
          <p:cNvSpPr/>
          <p:nvPr/>
        </p:nvSpPr>
        <p:spPr>
          <a:xfrm>
            <a:off x="5621399" y="3696518"/>
            <a:ext cx="748880" cy="1442002"/>
          </a:xfrm>
          <a:custGeom>
            <a:avLst/>
            <a:gdLst/>
            <a:ahLst/>
            <a:cxnLst/>
            <a:rect l="l" t="t" r="r" b="b"/>
            <a:pathLst>
              <a:path w="52500" h="105991" extrusionOk="0">
                <a:moveTo>
                  <a:pt x="1258" y="1"/>
                </a:moveTo>
                <a:cubicBezTo>
                  <a:pt x="1053" y="1"/>
                  <a:pt x="936" y="15"/>
                  <a:pt x="936" y="15"/>
                </a:cubicBezTo>
                <a:lnTo>
                  <a:pt x="0" y="2579"/>
                </a:lnTo>
                <a:lnTo>
                  <a:pt x="15180" y="44009"/>
                </a:lnTo>
                <a:lnTo>
                  <a:pt x="49488" y="105990"/>
                </a:lnTo>
                <a:lnTo>
                  <a:pt x="52500" y="105990"/>
                </a:lnTo>
                <a:cubicBezTo>
                  <a:pt x="47860" y="97281"/>
                  <a:pt x="22140" y="49218"/>
                  <a:pt x="21244" y="47061"/>
                </a:cubicBezTo>
                <a:cubicBezTo>
                  <a:pt x="20308" y="44660"/>
                  <a:pt x="18843" y="44660"/>
                  <a:pt x="18355" y="43683"/>
                </a:cubicBezTo>
                <a:cubicBezTo>
                  <a:pt x="17907" y="42747"/>
                  <a:pt x="18518" y="38555"/>
                  <a:pt x="18355" y="35869"/>
                </a:cubicBezTo>
                <a:cubicBezTo>
                  <a:pt x="18233" y="33142"/>
                  <a:pt x="9401" y="7869"/>
                  <a:pt x="7000" y="3718"/>
                </a:cubicBezTo>
                <a:cubicBezTo>
                  <a:pt x="5059" y="304"/>
                  <a:pt x="2208" y="1"/>
                  <a:pt x="12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7"/>
          <p:cNvSpPr/>
          <p:nvPr/>
        </p:nvSpPr>
        <p:spPr>
          <a:xfrm>
            <a:off x="5616179" y="3692287"/>
            <a:ext cx="759321" cy="1451213"/>
          </a:xfrm>
          <a:custGeom>
            <a:avLst/>
            <a:gdLst/>
            <a:ahLst/>
            <a:cxnLst/>
            <a:rect l="l" t="t" r="r" b="b"/>
            <a:pathLst>
              <a:path w="53232" h="106668" extrusionOk="0">
                <a:moveTo>
                  <a:pt x="1669" y="651"/>
                </a:moveTo>
                <a:cubicBezTo>
                  <a:pt x="2116" y="651"/>
                  <a:pt x="3012" y="733"/>
                  <a:pt x="4029" y="1221"/>
                </a:cubicBezTo>
                <a:cubicBezTo>
                  <a:pt x="5006" y="1669"/>
                  <a:pt x="6145" y="2564"/>
                  <a:pt x="7081" y="4192"/>
                </a:cubicBezTo>
                <a:cubicBezTo>
                  <a:pt x="7651" y="5169"/>
                  <a:pt x="8669" y="7570"/>
                  <a:pt x="9849" y="10541"/>
                </a:cubicBezTo>
                <a:cubicBezTo>
                  <a:pt x="11558" y="15018"/>
                  <a:pt x="13674" y="20959"/>
                  <a:pt x="15384" y="26006"/>
                </a:cubicBezTo>
                <a:cubicBezTo>
                  <a:pt x="16238" y="28529"/>
                  <a:pt x="16971" y="30849"/>
                  <a:pt x="17500" y="32639"/>
                </a:cubicBezTo>
                <a:cubicBezTo>
                  <a:pt x="17785" y="33535"/>
                  <a:pt x="17988" y="34308"/>
                  <a:pt x="18151" y="34919"/>
                </a:cubicBezTo>
                <a:cubicBezTo>
                  <a:pt x="18314" y="35529"/>
                  <a:pt x="18395" y="35977"/>
                  <a:pt x="18395" y="36180"/>
                </a:cubicBezTo>
                <a:cubicBezTo>
                  <a:pt x="18436" y="36506"/>
                  <a:pt x="18436" y="36831"/>
                  <a:pt x="18436" y="37157"/>
                </a:cubicBezTo>
                <a:cubicBezTo>
                  <a:pt x="18436" y="38948"/>
                  <a:pt x="18232" y="41064"/>
                  <a:pt x="18232" y="42529"/>
                </a:cubicBezTo>
                <a:cubicBezTo>
                  <a:pt x="18232" y="42854"/>
                  <a:pt x="18232" y="43180"/>
                  <a:pt x="18273" y="43465"/>
                </a:cubicBezTo>
                <a:cubicBezTo>
                  <a:pt x="18314" y="43709"/>
                  <a:pt x="18355" y="43953"/>
                  <a:pt x="18436" y="44157"/>
                </a:cubicBezTo>
                <a:cubicBezTo>
                  <a:pt x="18599" y="44442"/>
                  <a:pt x="18802" y="44686"/>
                  <a:pt x="19046" y="44849"/>
                </a:cubicBezTo>
                <a:cubicBezTo>
                  <a:pt x="19413" y="45134"/>
                  <a:pt x="19779" y="45378"/>
                  <a:pt x="20186" y="45744"/>
                </a:cubicBezTo>
                <a:cubicBezTo>
                  <a:pt x="20552" y="46110"/>
                  <a:pt x="20959" y="46639"/>
                  <a:pt x="21285" y="47494"/>
                </a:cubicBezTo>
                <a:cubicBezTo>
                  <a:pt x="21366" y="47657"/>
                  <a:pt x="21529" y="47942"/>
                  <a:pt x="21773" y="48430"/>
                </a:cubicBezTo>
                <a:cubicBezTo>
                  <a:pt x="25248" y="55420"/>
                  <a:pt x="47383" y="96750"/>
                  <a:pt x="52319" y="105976"/>
                </a:cubicBezTo>
                <a:lnTo>
                  <a:pt x="50049" y="105976"/>
                </a:lnTo>
                <a:lnTo>
                  <a:pt x="15872" y="44197"/>
                </a:lnTo>
                <a:lnTo>
                  <a:pt x="692" y="2890"/>
                </a:lnTo>
                <a:lnTo>
                  <a:pt x="1547" y="659"/>
                </a:lnTo>
                <a:lnTo>
                  <a:pt x="1547" y="659"/>
                </a:lnTo>
                <a:cubicBezTo>
                  <a:pt x="1584" y="654"/>
                  <a:pt x="1625" y="651"/>
                  <a:pt x="1669" y="651"/>
                </a:cubicBezTo>
                <a:close/>
                <a:moveTo>
                  <a:pt x="1262" y="0"/>
                </a:moveTo>
                <a:cubicBezTo>
                  <a:pt x="1140" y="41"/>
                  <a:pt x="1018" y="122"/>
                  <a:pt x="977" y="204"/>
                </a:cubicBezTo>
                <a:lnTo>
                  <a:pt x="41" y="2768"/>
                </a:lnTo>
                <a:cubicBezTo>
                  <a:pt x="0" y="2849"/>
                  <a:pt x="0" y="2931"/>
                  <a:pt x="41" y="3012"/>
                </a:cubicBezTo>
                <a:lnTo>
                  <a:pt x="15221" y="44442"/>
                </a:lnTo>
                <a:lnTo>
                  <a:pt x="15262" y="44482"/>
                </a:lnTo>
                <a:lnTo>
                  <a:pt x="49529" y="106464"/>
                </a:lnTo>
                <a:cubicBezTo>
                  <a:pt x="49610" y="106586"/>
                  <a:pt x="49732" y="106668"/>
                  <a:pt x="49854" y="106668"/>
                </a:cubicBezTo>
                <a:lnTo>
                  <a:pt x="52866" y="106668"/>
                </a:lnTo>
                <a:cubicBezTo>
                  <a:pt x="52988" y="106668"/>
                  <a:pt x="53110" y="106586"/>
                  <a:pt x="53191" y="106464"/>
                </a:cubicBezTo>
                <a:cubicBezTo>
                  <a:pt x="53232" y="106383"/>
                  <a:pt x="53232" y="106261"/>
                  <a:pt x="53191" y="106139"/>
                </a:cubicBezTo>
                <a:cubicBezTo>
                  <a:pt x="50872" y="101784"/>
                  <a:pt x="43261" y="87621"/>
                  <a:pt x="36139" y="74232"/>
                </a:cubicBezTo>
                <a:cubicBezTo>
                  <a:pt x="32558" y="67558"/>
                  <a:pt x="29139" y="61046"/>
                  <a:pt x="26535" y="56122"/>
                </a:cubicBezTo>
                <a:cubicBezTo>
                  <a:pt x="25232" y="53639"/>
                  <a:pt x="24134" y="51564"/>
                  <a:pt x="23320" y="50017"/>
                </a:cubicBezTo>
                <a:cubicBezTo>
                  <a:pt x="22913" y="49244"/>
                  <a:pt x="22587" y="48593"/>
                  <a:pt x="22384" y="48145"/>
                </a:cubicBezTo>
                <a:cubicBezTo>
                  <a:pt x="22139" y="47657"/>
                  <a:pt x="21977" y="47331"/>
                  <a:pt x="21936" y="47250"/>
                </a:cubicBezTo>
                <a:cubicBezTo>
                  <a:pt x="21448" y="45988"/>
                  <a:pt x="20796" y="45296"/>
                  <a:pt x="20227" y="44889"/>
                </a:cubicBezTo>
                <a:cubicBezTo>
                  <a:pt x="19942" y="44645"/>
                  <a:pt x="19657" y="44482"/>
                  <a:pt x="19453" y="44320"/>
                </a:cubicBezTo>
                <a:cubicBezTo>
                  <a:pt x="19250" y="44157"/>
                  <a:pt x="19128" y="44035"/>
                  <a:pt x="19046" y="43831"/>
                </a:cubicBezTo>
                <a:cubicBezTo>
                  <a:pt x="19006" y="43791"/>
                  <a:pt x="18965" y="43628"/>
                  <a:pt x="18924" y="43384"/>
                </a:cubicBezTo>
                <a:cubicBezTo>
                  <a:pt x="18924" y="43139"/>
                  <a:pt x="18884" y="42854"/>
                  <a:pt x="18884" y="42529"/>
                </a:cubicBezTo>
                <a:cubicBezTo>
                  <a:pt x="18884" y="41105"/>
                  <a:pt x="19087" y="38988"/>
                  <a:pt x="19087" y="37157"/>
                </a:cubicBezTo>
                <a:cubicBezTo>
                  <a:pt x="19087" y="36831"/>
                  <a:pt x="19087" y="36465"/>
                  <a:pt x="19087" y="36139"/>
                </a:cubicBezTo>
                <a:cubicBezTo>
                  <a:pt x="19046" y="35732"/>
                  <a:pt x="18884" y="35041"/>
                  <a:pt x="18639" y="34105"/>
                </a:cubicBezTo>
                <a:cubicBezTo>
                  <a:pt x="17703" y="30727"/>
                  <a:pt x="15506" y="24093"/>
                  <a:pt x="13267" y="17826"/>
                </a:cubicBezTo>
                <a:cubicBezTo>
                  <a:pt x="12128" y="14692"/>
                  <a:pt x="11029" y="11680"/>
                  <a:pt x="10052" y="9198"/>
                </a:cubicBezTo>
                <a:cubicBezTo>
                  <a:pt x="9035" y="6715"/>
                  <a:pt x="8221" y="4803"/>
                  <a:pt x="7692" y="3867"/>
                </a:cubicBezTo>
                <a:cubicBezTo>
                  <a:pt x="6674" y="2117"/>
                  <a:pt x="5413" y="1140"/>
                  <a:pt x="4314" y="611"/>
                </a:cubicBezTo>
                <a:cubicBezTo>
                  <a:pt x="3175" y="82"/>
                  <a:pt x="2198" y="0"/>
                  <a:pt x="1669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7"/>
          <p:cNvSpPr/>
          <p:nvPr/>
        </p:nvSpPr>
        <p:spPr>
          <a:xfrm>
            <a:off x="5335784" y="3678015"/>
            <a:ext cx="991545" cy="1460505"/>
          </a:xfrm>
          <a:custGeom>
            <a:avLst/>
            <a:gdLst/>
            <a:ahLst/>
            <a:cxnLst/>
            <a:rect l="l" t="t" r="r" b="b"/>
            <a:pathLst>
              <a:path w="69512" h="107351" extrusionOk="0">
                <a:moveTo>
                  <a:pt x="12680" y="0"/>
                </a:moveTo>
                <a:cubicBezTo>
                  <a:pt x="9524" y="0"/>
                  <a:pt x="6256" y="324"/>
                  <a:pt x="4314" y="927"/>
                </a:cubicBezTo>
                <a:cubicBezTo>
                  <a:pt x="163" y="2189"/>
                  <a:pt x="0" y="2677"/>
                  <a:pt x="163" y="5404"/>
                </a:cubicBezTo>
                <a:cubicBezTo>
                  <a:pt x="326" y="8090"/>
                  <a:pt x="3663" y="33404"/>
                  <a:pt x="9931" y="47933"/>
                </a:cubicBezTo>
                <a:cubicBezTo>
                  <a:pt x="16239" y="62502"/>
                  <a:pt x="34186" y="103362"/>
                  <a:pt x="35692" y="107350"/>
                </a:cubicBezTo>
                <a:lnTo>
                  <a:pt x="69511" y="107350"/>
                </a:lnTo>
                <a:cubicBezTo>
                  <a:pt x="65523" y="100228"/>
                  <a:pt x="41918" y="57578"/>
                  <a:pt x="36953" y="44107"/>
                </a:cubicBezTo>
                <a:cubicBezTo>
                  <a:pt x="31541" y="29375"/>
                  <a:pt x="23035" y="3166"/>
                  <a:pt x="20959" y="1375"/>
                </a:cubicBezTo>
                <a:cubicBezTo>
                  <a:pt x="19845" y="435"/>
                  <a:pt x="16338" y="0"/>
                  <a:pt x="12680" y="0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7"/>
          <p:cNvSpPr/>
          <p:nvPr/>
        </p:nvSpPr>
        <p:spPr>
          <a:xfrm>
            <a:off x="5332888" y="3673457"/>
            <a:ext cx="999076" cy="1470043"/>
          </a:xfrm>
          <a:custGeom>
            <a:avLst/>
            <a:gdLst/>
            <a:ahLst/>
            <a:cxnLst/>
            <a:rect l="l" t="t" r="r" b="b"/>
            <a:pathLst>
              <a:path w="70040" h="108052" extrusionOk="0">
                <a:moveTo>
                  <a:pt x="12820" y="692"/>
                </a:moveTo>
                <a:cubicBezTo>
                  <a:pt x="14651" y="692"/>
                  <a:pt x="16442" y="774"/>
                  <a:pt x="17907" y="1018"/>
                </a:cubicBezTo>
                <a:cubicBezTo>
                  <a:pt x="18639" y="1140"/>
                  <a:pt x="19290" y="1262"/>
                  <a:pt x="19819" y="1425"/>
                </a:cubicBezTo>
                <a:cubicBezTo>
                  <a:pt x="20349" y="1588"/>
                  <a:pt x="20715" y="1791"/>
                  <a:pt x="20959" y="1995"/>
                </a:cubicBezTo>
                <a:cubicBezTo>
                  <a:pt x="21040" y="2035"/>
                  <a:pt x="21162" y="2239"/>
                  <a:pt x="21325" y="2524"/>
                </a:cubicBezTo>
                <a:cubicBezTo>
                  <a:pt x="21976" y="3541"/>
                  <a:pt x="22953" y="5861"/>
                  <a:pt x="24133" y="8954"/>
                </a:cubicBezTo>
                <a:cubicBezTo>
                  <a:pt x="27674" y="18152"/>
                  <a:pt x="33005" y="34186"/>
                  <a:pt x="36831" y="44564"/>
                </a:cubicBezTo>
                <a:cubicBezTo>
                  <a:pt x="39354" y="51320"/>
                  <a:pt x="46476" y="65360"/>
                  <a:pt x="53517" y="78587"/>
                </a:cubicBezTo>
                <a:cubicBezTo>
                  <a:pt x="60228" y="91267"/>
                  <a:pt x="66826" y="103237"/>
                  <a:pt x="69117" y="107360"/>
                </a:cubicBezTo>
                <a:lnTo>
                  <a:pt x="36104" y="107360"/>
                </a:lnTo>
                <a:cubicBezTo>
                  <a:pt x="35648" y="106153"/>
                  <a:pt x="34312" y="102978"/>
                  <a:pt x="32436" y="98651"/>
                </a:cubicBezTo>
                <a:cubicBezTo>
                  <a:pt x="26453" y="84773"/>
                  <a:pt x="15180" y="59093"/>
                  <a:pt x="10459" y="48145"/>
                </a:cubicBezTo>
                <a:cubicBezTo>
                  <a:pt x="7325" y="40901"/>
                  <a:pt x="4924" y="30971"/>
                  <a:pt x="3296" y="22506"/>
                </a:cubicBezTo>
                <a:cubicBezTo>
                  <a:pt x="2483" y="18274"/>
                  <a:pt x="1872" y="14407"/>
                  <a:pt x="1424" y="11437"/>
                </a:cubicBezTo>
                <a:cubicBezTo>
                  <a:pt x="977" y="8466"/>
                  <a:pt x="773" y="6349"/>
                  <a:pt x="733" y="5698"/>
                </a:cubicBezTo>
                <a:cubicBezTo>
                  <a:pt x="692" y="5332"/>
                  <a:pt x="692" y="5006"/>
                  <a:pt x="692" y="4721"/>
                </a:cubicBezTo>
                <a:cubicBezTo>
                  <a:pt x="692" y="4274"/>
                  <a:pt x="733" y="3908"/>
                  <a:pt x="814" y="3663"/>
                </a:cubicBezTo>
                <a:cubicBezTo>
                  <a:pt x="936" y="3256"/>
                  <a:pt x="1221" y="2971"/>
                  <a:pt x="1791" y="2646"/>
                </a:cubicBezTo>
                <a:cubicBezTo>
                  <a:pt x="2401" y="2320"/>
                  <a:pt x="3296" y="1995"/>
                  <a:pt x="4639" y="1588"/>
                </a:cubicBezTo>
                <a:cubicBezTo>
                  <a:pt x="6471" y="1018"/>
                  <a:pt x="9727" y="692"/>
                  <a:pt x="12820" y="692"/>
                </a:cubicBezTo>
                <a:close/>
                <a:moveTo>
                  <a:pt x="12820" y="1"/>
                </a:moveTo>
                <a:cubicBezTo>
                  <a:pt x="9645" y="1"/>
                  <a:pt x="6430" y="326"/>
                  <a:pt x="4436" y="937"/>
                </a:cubicBezTo>
                <a:cubicBezTo>
                  <a:pt x="2645" y="1466"/>
                  <a:pt x="1546" y="1873"/>
                  <a:pt x="895" y="2442"/>
                </a:cubicBezTo>
                <a:cubicBezTo>
                  <a:pt x="529" y="2727"/>
                  <a:pt x="285" y="3053"/>
                  <a:pt x="163" y="3419"/>
                </a:cubicBezTo>
                <a:cubicBezTo>
                  <a:pt x="41" y="3826"/>
                  <a:pt x="0" y="4233"/>
                  <a:pt x="0" y="4721"/>
                </a:cubicBezTo>
                <a:cubicBezTo>
                  <a:pt x="0" y="5006"/>
                  <a:pt x="0" y="5373"/>
                  <a:pt x="41" y="5739"/>
                </a:cubicBezTo>
                <a:cubicBezTo>
                  <a:pt x="81" y="6431"/>
                  <a:pt x="326" y="8547"/>
                  <a:pt x="733" y="11518"/>
                </a:cubicBezTo>
                <a:cubicBezTo>
                  <a:pt x="2035" y="20471"/>
                  <a:pt x="5087" y="37442"/>
                  <a:pt x="9849" y="48390"/>
                </a:cubicBezTo>
                <a:cubicBezTo>
                  <a:pt x="12982" y="55715"/>
                  <a:pt x="19046" y="69552"/>
                  <a:pt x="24500" y="82087"/>
                </a:cubicBezTo>
                <a:cubicBezTo>
                  <a:pt x="27226" y="88354"/>
                  <a:pt x="29831" y="94296"/>
                  <a:pt x="31825" y="98895"/>
                </a:cubicBezTo>
                <a:cubicBezTo>
                  <a:pt x="33779" y="103534"/>
                  <a:pt x="35203" y="106831"/>
                  <a:pt x="35569" y="107808"/>
                </a:cubicBezTo>
                <a:cubicBezTo>
                  <a:pt x="35610" y="107930"/>
                  <a:pt x="35732" y="108052"/>
                  <a:pt x="35895" y="108052"/>
                </a:cubicBezTo>
                <a:lnTo>
                  <a:pt x="69714" y="108052"/>
                </a:lnTo>
                <a:cubicBezTo>
                  <a:pt x="69795" y="108052"/>
                  <a:pt x="69918" y="107970"/>
                  <a:pt x="69999" y="107848"/>
                </a:cubicBezTo>
                <a:cubicBezTo>
                  <a:pt x="70040" y="107767"/>
                  <a:pt x="70040" y="107645"/>
                  <a:pt x="69999" y="107523"/>
                </a:cubicBezTo>
                <a:cubicBezTo>
                  <a:pt x="68005" y="103941"/>
                  <a:pt x="61127" y="91488"/>
                  <a:pt x="54086" y="78261"/>
                </a:cubicBezTo>
                <a:cubicBezTo>
                  <a:pt x="47087" y="65035"/>
                  <a:pt x="39965" y="50994"/>
                  <a:pt x="37482" y="44320"/>
                </a:cubicBezTo>
                <a:cubicBezTo>
                  <a:pt x="34755" y="36954"/>
                  <a:pt x="31296" y="26739"/>
                  <a:pt x="28244" y="18111"/>
                </a:cubicBezTo>
                <a:cubicBezTo>
                  <a:pt x="26697" y="13797"/>
                  <a:pt x="25273" y="9890"/>
                  <a:pt x="24093" y="6960"/>
                </a:cubicBezTo>
                <a:cubicBezTo>
                  <a:pt x="23523" y="5454"/>
                  <a:pt x="22994" y="4233"/>
                  <a:pt x="22546" y="3297"/>
                </a:cubicBezTo>
                <a:cubicBezTo>
                  <a:pt x="22302" y="2849"/>
                  <a:pt x="22099" y="2483"/>
                  <a:pt x="21936" y="2158"/>
                </a:cubicBezTo>
                <a:cubicBezTo>
                  <a:pt x="21732" y="1832"/>
                  <a:pt x="21569" y="1628"/>
                  <a:pt x="21407" y="1466"/>
                </a:cubicBezTo>
                <a:cubicBezTo>
                  <a:pt x="21040" y="1181"/>
                  <a:pt x="20593" y="977"/>
                  <a:pt x="20023" y="774"/>
                </a:cubicBezTo>
                <a:cubicBezTo>
                  <a:pt x="18314" y="245"/>
                  <a:pt x="15587" y="1"/>
                  <a:pt x="12820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7"/>
          <p:cNvSpPr/>
          <p:nvPr/>
        </p:nvSpPr>
        <p:spPr>
          <a:xfrm>
            <a:off x="5650427" y="5138507"/>
            <a:ext cx="3488923" cy="14"/>
          </a:xfrm>
          <a:custGeom>
            <a:avLst/>
            <a:gdLst/>
            <a:ahLst/>
            <a:cxnLst/>
            <a:rect l="l" t="t" r="r" b="b"/>
            <a:pathLst>
              <a:path w="244590" h="1" extrusionOk="0">
                <a:moveTo>
                  <a:pt x="0" y="0"/>
                </a:moveTo>
                <a:lnTo>
                  <a:pt x="24459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7"/>
          <p:cNvSpPr/>
          <p:nvPr/>
        </p:nvSpPr>
        <p:spPr>
          <a:xfrm>
            <a:off x="5645206" y="5134072"/>
            <a:ext cx="3498794" cy="9428"/>
          </a:xfrm>
          <a:custGeom>
            <a:avLst/>
            <a:gdLst/>
            <a:ahLst/>
            <a:cxnLst/>
            <a:rect l="l" t="t" r="r" b="b"/>
            <a:pathLst>
              <a:path w="245282" h="693" extrusionOk="0">
                <a:moveTo>
                  <a:pt x="366" y="1"/>
                </a:moveTo>
                <a:cubicBezTo>
                  <a:pt x="163" y="1"/>
                  <a:pt x="0" y="164"/>
                  <a:pt x="0" y="326"/>
                </a:cubicBezTo>
                <a:cubicBezTo>
                  <a:pt x="0" y="530"/>
                  <a:pt x="163" y="693"/>
                  <a:pt x="366" y="693"/>
                </a:cubicBezTo>
                <a:lnTo>
                  <a:pt x="244956" y="693"/>
                </a:lnTo>
                <a:cubicBezTo>
                  <a:pt x="245159" y="693"/>
                  <a:pt x="245281" y="530"/>
                  <a:pt x="245281" y="326"/>
                </a:cubicBezTo>
                <a:cubicBezTo>
                  <a:pt x="245281" y="164"/>
                  <a:pt x="245159" y="1"/>
                  <a:pt x="244956" y="1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345605" y="6849"/>
            <a:ext cx="3799043" cy="12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171163" y="766473"/>
            <a:ext cx="1022067" cy="1022067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929837" y="854694"/>
            <a:ext cx="645101" cy="645101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657452" y="98004"/>
            <a:ext cx="894188" cy="894188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261870" y="818424"/>
            <a:ext cx="645101" cy="645101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67668" y="1451716"/>
            <a:ext cx="645101" cy="645101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82264" y="1594751"/>
            <a:ext cx="645101" cy="64510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39"/>
          <p:cNvSpPr/>
          <p:nvPr/>
        </p:nvSpPr>
        <p:spPr>
          <a:xfrm>
            <a:off x="538822" y="1482467"/>
            <a:ext cx="2631892" cy="2401580"/>
          </a:xfrm>
          <a:custGeom>
            <a:avLst/>
            <a:gdLst/>
            <a:ahLst/>
            <a:cxnLst/>
            <a:rect l="l" t="t" r="r" b="b"/>
            <a:pathLst>
              <a:path w="200678" h="183117" extrusionOk="0">
                <a:moveTo>
                  <a:pt x="147944" y="1"/>
                </a:moveTo>
                <a:cubicBezTo>
                  <a:pt x="128902" y="1"/>
                  <a:pt x="116374" y="16962"/>
                  <a:pt x="88848" y="22980"/>
                </a:cubicBezTo>
                <a:cubicBezTo>
                  <a:pt x="56060" y="30148"/>
                  <a:pt x="46096" y="27030"/>
                  <a:pt x="23048" y="51171"/>
                </a:cubicBezTo>
                <a:cubicBezTo>
                  <a:pt x="1" y="75311"/>
                  <a:pt x="5304" y="121085"/>
                  <a:pt x="34491" y="150176"/>
                </a:cubicBezTo>
                <a:cubicBezTo>
                  <a:pt x="63711" y="179299"/>
                  <a:pt x="92448" y="182578"/>
                  <a:pt x="92448" y="182578"/>
                </a:cubicBezTo>
                <a:cubicBezTo>
                  <a:pt x="92448" y="182578"/>
                  <a:pt x="95800" y="183116"/>
                  <a:pt x="101224" y="183116"/>
                </a:cubicBezTo>
                <a:cubicBezTo>
                  <a:pt x="113079" y="183116"/>
                  <a:pt x="134832" y="180544"/>
                  <a:pt x="153136" y="164159"/>
                </a:cubicBezTo>
                <a:cubicBezTo>
                  <a:pt x="179816" y="140243"/>
                  <a:pt x="187145" y="101381"/>
                  <a:pt x="193928" y="70104"/>
                </a:cubicBezTo>
                <a:cubicBezTo>
                  <a:pt x="200678" y="38795"/>
                  <a:pt x="186309" y="10958"/>
                  <a:pt x="159726" y="2054"/>
                </a:cubicBezTo>
                <a:cubicBezTo>
                  <a:pt x="155461" y="620"/>
                  <a:pt x="151583" y="1"/>
                  <a:pt x="147944" y="1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9"/>
          <p:cNvSpPr/>
          <p:nvPr/>
        </p:nvSpPr>
        <p:spPr>
          <a:xfrm>
            <a:off x="651808" y="1482467"/>
            <a:ext cx="2451036" cy="2401724"/>
          </a:xfrm>
          <a:custGeom>
            <a:avLst/>
            <a:gdLst/>
            <a:ahLst/>
            <a:cxnLst/>
            <a:rect l="l" t="t" r="r" b="b"/>
            <a:pathLst>
              <a:path w="186888" h="183128" extrusionOk="0">
                <a:moveTo>
                  <a:pt x="139282" y="1"/>
                </a:moveTo>
                <a:cubicBezTo>
                  <a:pt x="120220" y="1"/>
                  <a:pt x="107716" y="16973"/>
                  <a:pt x="80169" y="22984"/>
                </a:cubicBezTo>
                <a:cubicBezTo>
                  <a:pt x="47381" y="30152"/>
                  <a:pt x="37417" y="27034"/>
                  <a:pt x="14369" y="51175"/>
                </a:cubicBezTo>
                <a:cubicBezTo>
                  <a:pt x="4661" y="61332"/>
                  <a:pt x="0" y="75283"/>
                  <a:pt x="0" y="90230"/>
                </a:cubicBezTo>
                <a:cubicBezTo>
                  <a:pt x="0" y="110835"/>
                  <a:pt x="8904" y="133304"/>
                  <a:pt x="25812" y="150180"/>
                </a:cubicBezTo>
                <a:cubicBezTo>
                  <a:pt x="55032" y="179303"/>
                  <a:pt x="83769" y="182582"/>
                  <a:pt x="83769" y="182582"/>
                </a:cubicBezTo>
                <a:cubicBezTo>
                  <a:pt x="83769" y="182582"/>
                  <a:pt x="87112" y="183128"/>
                  <a:pt x="92544" y="183128"/>
                </a:cubicBezTo>
                <a:cubicBezTo>
                  <a:pt x="104373" y="183128"/>
                  <a:pt x="126135" y="180556"/>
                  <a:pt x="144457" y="164163"/>
                </a:cubicBezTo>
                <a:cubicBezTo>
                  <a:pt x="171137" y="140247"/>
                  <a:pt x="178466" y="101385"/>
                  <a:pt x="185249" y="70108"/>
                </a:cubicBezTo>
                <a:cubicBezTo>
                  <a:pt x="186374" y="64901"/>
                  <a:pt x="186888" y="59790"/>
                  <a:pt x="186888" y="54871"/>
                </a:cubicBezTo>
                <a:cubicBezTo>
                  <a:pt x="186888" y="30088"/>
                  <a:pt x="173194" y="9483"/>
                  <a:pt x="151047" y="2058"/>
                </a:cubicBezTo>
                <a:cubicBezTo>
                  <a:pt x="146772" y="612"/>
                  <a:pt x="142914" y="1"/>
                  <a:pt x="139282" y="1"/>
                </a:cubicBezTo>
                <a:close/>
              </a:path>
            </a:pathLst>
          </a:custGeom>
          <a:solidFill>
            <a:srgbClr val="D6E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9"/>
          <p:cNvSpPr/>
          <p:nvPr/>
        </p:nvSpPr>
        <p:spPr>
          <a:xfrm>
            <a:off x="814958" y="3715506"/>
            <a:ext cx="2046320" cy="134075"/>
          </a:xfrm>
          <a:custGeom>
            <a:avLst/>
            <a:gdLst/>
            <a:ahLst/>
            <a:cxnLst/>
            <a:rect l="l" t="t" r="r" b="b"/>
            <a:pathLst>
              <a:path w="156029" h="10223" extrusionOk="0">
                <a:moveTo>
                  <a:pt x="78014" y="0"/>
                </a:moveTo>
                <a:cubicBezTo>
                  <a:pt x="34941" y="0"/>
                  <a:pt x="0" y="2282"/>
                  <a:pt x="0" y="5111"/>
                </a:cubicBezTo>
                <a:cubicBezTo>
                  <a:pt x="0" y="7908"/>
                  <a:pt x="34941" y="10222"/>
                  <a:pt x="78014" y="10222"/>
                </a:cubicBezTo>
                <a:cubicBezTo>
                  <a:pt x="121088" y="10222"/>
                  <a:pt x="156029" y="7908"/>
                  <a:pt x="156029" y="5111"/>
                </a:cubicBezTo>
                <a:cubicBezTo>
                  <a:pt x="156029" y="2282"/>
                  <a:pt x="121088" y="0"/>
                  <a:pt x="78014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9"/>
          <p:cNvSpPr/>
          <p:nvPr/>
        </p:nvSpPr>
        <p:spPr>
          <a:xfrm>
            <a:off x="2584303" y="2676326"/>
            <a:ext cx="103713" cy="75805"/>
          </a:xfrm>
          <a:custGeom>
            <a:avLst/>
            <a:gdLst/>
            <a:ahLst/>
            <a:cxnLst/>
            <a:rect l="l" t="t" r="r" b="b"/>
            <a:pathLst>
              <a:path w="7908" h="5780" extrusionOk="0">
                <a:moveTo>
                  <a:pt x="7467" y="0"/>
                </a:moveTo>
                <a:cubicBezTo>
                  <a:pt x="5221" y="0"/>
                  <a:pt x="0" y="3825"/>
                  <a:pt x="0" y="3825"/>
                </a:cubicBezTo>
                <a:cubicBezTo>
                  <a:pt x="0" y="3825"/>
                  <a:pt x="579" y="4597"/>
                  <a:pt x="1286" y="5143"/>
                </a:cubicBezTo>
                <a:cubicBezTo>
                  <a:pt x="1752" y="5468"/>
                  <a:pt x="2475" y="5780"/>
                  <a:pt x="3187" y="5780"/>
                </a:cubicBezTo>
                <a:cubicBezTo>
                  <a:pt x="3603" y="5780"/>
                  <a:pt x="4016" y="5673"/>
                  <a:pt x="4372" y="5400"/>
                </a:cubicBezTo>
                <a:cubicBezTo>
                  <a:pt x="5336" y="4693"/>
                  <a:pt x="5818" y="3054"/>
                  <a:pt x="5818" y="3054"/>
                </a:cubicBezTo>
                <a:cubicBezTo>
                  <a:pt x="5818" y="3054"/>
                  <a:pt x="6911" y="3054"/>
                  <a:pt x="7200" y="3022"/>
                </a:cubicBezTo>
                <a:cubicBezTo>
                  <a:pt x="7490" y="3022"/>
                  <a:pt x="7908" y="64"/>
                  <a:pt x="7908" y="64"/>
                </a:cubicBezTo>
                <a:cubicBezTo>
                  <a:pt x="7779" y="21"/>
                  <a:pt x="7630" y="0"/>
                  <a:pt x="74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9"/>
          <p:cNvSpPr/>
          <p:nvPr/>
        </p:nvSpPr>
        <p:spPr>
          <a:xfrm>
            <a:off x="2580500" y="2673795"/>
            <a:ext cx="110468" cy="80946"/>
          </a:xfrm>
          <a:custGeom>
            <a:avLst/>
            <a:gdLst/>
            <a:ahLst/>
            <a:cxnLst/>
            <a:rect l="l" t="t" r="r" b="b"/>
            <a:pathLst>
              <a:path w="8423" h="6172" extrusionOk="0">
                <a:moveTo>
                  <a:pt x="7748" y="418"/>
                </a:moveTo>
                <a:cubicBezTo>
                  <a:pt x="7828" y="418"/>
                  <a:pt x="7901" y="426"/>
                  <a:pt x="7965" y="438"/>
                </a:cubicBezTo>
                <a:lnTo>
                  <a:pt x="7965" y="438"/>
                </a:lnTo>
                <a:cubicBezTo>
                  <a:pt x="7950" y="513"/>
                  <a:pt x="7931" y="604"/>
                  <a:pt x="7908" y="707"/>
                </a:cubicBezTo>
                <a:cubicBezTo>
                  <a:pt x="7844" y="1125"/>
                  <a:pt x="7748" y="1736"/>
                  <a:pt x="7619" y="2250"/>
                </a:cubicBezTo>
                <a:cubicBezTo>
                  <a:pt x="7587" y="2507"/>
                  <a:pt x="7523" y="2732"/>
                  <a:pt x="7458" y="2893"/>
                </a:cubicBezTo>
                <a:cubicBezTo>
                  <a:pt x="7435" y="2940"/>
                  <a:pt x="7428" y="2988"/>
                  <a:pt x="7414" y="3022"/>
                </a:cubicBezTo>
                <a:lnTo>
                  <a:pt x="7414" y="3022"/>
                </a:lnTo>
                <a:cubicBezTo>
                  <a:pt x="7042" y="3026"/>
                  <a:pt x="6076" y="3054"/>
                  <a:pt x="6076" y="3054"/>
                </a:cubicBezTo>
                <a:lnTo>
                  <a:pt x="5947" y="3054"/>
                </a:lnTo>
                <a:lnTo>
                  <a:pt x="5883" y="3215"/>
                </a:lnTo>
                <a:lnTo>
                  <a:pt x="5883" y="3279"/>
                </a:lnTo>
                <a:cubicBezTo>
                  <a:pt x="5787" y="3568"/>
                  <a:pt x="5305" y="4854"/>
                  <a:pt x="4533" y="5433"/>
                </a:cubicBezTo>
                <a:cubicBezTo>
                  <a:pt x="4244" y="5658"/>
                  <a:pt x="3858" y="5754"/>
                  <a:pt x="3472" y="5754"/>
                </a:cubicBezTo>
                <a:cubicBezTo>
                  <a:pt x="2829" y="5754"/>
                  <a:pt x="2122" y="5465"/>
                  <a:pt x="1704" y="5143"/>
                </a:cubicBezTo>
                <a:cubicBezTo>
                  <a:pt x="1383" y="4886"/>
                  <a:pt x="1062" y="4565"/>
                  <a:pt x="836" y="4307"/>
                </a:cubicBezTo>
                <a:cubicBezTo>
                  <a:pt x="727" y="4226"/>
                  <a:pt x="665" y="4121"/>
                  <a:pt x="609" y="4051"/>
                </a:cubicBezTo>
                <a:lnTo>
                  <a:pt x="609" y="4051"/>
                </a:lnTo>
                <a:cubicBezTo>
                  <a:pt x="620" y="4041"/>
                  <a:pt x="632" y="4030"/>
                  <a:pt x="644" y="4018"/>
                </a:cubicBezTo>
                <a:cubicBezTo>
                  <a:pt x="1158" y="3665"/>
                  <a:pt x="2476" y="2765"/>
                  <a:pt x="3890" y="1929"/>
                </a:cubicBezTo>
                <a:cubicBezTo>
                  <a:pt x="4597" y="1543"/>
                  <a:pt x="5337" y="1157"/>
                  <a:pt x="6012" y="868"/>
                </a:cubicBezTo>
                <a:cubicBezTo>
                  <a:pt x="6687" y="579"/>
                  <a:pt x="7298" y="418"/>
                  <a:pt x="7748" y="418"/>
                </a:cubicBezTo>
                <a:close/>
                <a:moveTo>
                  <a:pt x="7748" y="0"/>
                </a:moveTo>
                <a:cubicBezTo>
                  <a:pt x="7137" y="0"/>
                  <a:pt x="6365" y="257"/>
                  <a:pt x="5530" y="611"/>
                </a:cubicBezTo>
                <a:cubicBezTo>
                  <a:pt x="3087" y="1704"/>
                  <a:pt x="194" y="3857"/>
                  <a:pt x="161" y="3857"/>
                </a:cubicBezTo>
                <a:lnTo>
                  <a:pt x="1" y="3986"/>
                </a:lnTo>
                <a:lnTo>
                  <a:pt x="129" y="4147"/>
                </a:lnTo>
                <a:cubicBezTo>
                  <a:pt x="129" y="4147"/>
                  <a:pt x="708" y="4918"/>
                  <a:pt x="1447" y="5497"/>
                </a:cubicBezTo>
                <a:cubicBezTo>
                  <a:pt x="1962" y="5850"/>
                  <a:pt x="2701" y="6172"/>
                  <a:pt x="3472" y="6172"/>
                </a:cubicBezTo>
                <a:cubicBezTo>
                  <a:pt x="3954" y="6172"/>
                  <a:pt x="4405" y="6075"/>
                  <a:pt x="4790" y="5786"/>
                </a:cubicBezTo>
                <a:cubicBezTo>
                  <a:pt x="5337" y="5368"/>
                  <a:pt x="5690" y="4758"/>
                  <a:pt x="5947" y="4243"/>
                </a:cubicBezTo>
                <a:cubicBezTo>
                  <a:pt x="6089" y="3920"/>
                  <a:pt x="6192" y="3635"/>
                  <a:pt x="6249" y="3468"/>
                </a:cubicBezTo>
                <a:lnTo>
                  <a:pt x="6249" y="3468"/>
                </a:lnTo>
                <a:cubicBezTo>
                  <a:pt x="6560" y="3459"/>
                  <a:pt x="7290" y="3440"/>
                  <a:pt x="7490" y="3440"/>
                </a:cubicBezTo>
                <a:cubicBezTo>
                  <a:pt x="7619" y="3440"/>
                  <a:pt x="7683" y="3375"/>
                  <a:pt x="7715" y="3343"/>
                </a:cubicBezTo>
                <a:cubicBezTo>
                  <a:pt x="7780" y="3247"/>
                  <a:pt x="7812" y="3150"/>
                  <a:pt x="7844" y="3054"/>
                </a:cubicBezTo>
                <a:cubicBezTo>
                  <a:pt x="8005" y="2668"/>
                  <a:pt x="8133" y="1993"/>
                  <a:pt x="8230" y="1382"/>
                </a:cubicBezTo>
                <a:cubicBezTo>
                  <a:pt x="8326" y="804"/>
                  <a:pt x="8423" y="289"/>
                  <a:pt x="8423" y="289"/>
                </a:cubicBezTo>
                <a:lnTo>
                  <a:pt x="8423" y="129"/>
                </a:lnTo>
                <a:lnTo>
                  <a:pt x="8262" y="64"/>
                </a:lnTo>
                <a:cubicBezTo>
                  <a:pt x="8101" y="0"/>
                  <a:pt x="7940" y="0"/>
                  <a:pt x="7748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9"/>
          <p:cNvSpPr/>
          <p:nvPr/>
        </p:nvSpPr>
        <p:spPr>
          <a:xfrm>
            <a:off x="2617602" y="3016110"/>
            <a:ext cx="192253" cy="87280"/>
          </a:xfrm>
          <a:custGeom>
            <a:avLst/>
            <a:gdLst/>
            <a:ahLst/>
            <a:cxnLst/>
            <a:rect l="l" t="t" r="r" b="b"/>
            <a:pathLst>
              <a:path w="14659" h="6655" extrusionOk="0">
                <a:moveTo>
                  <a:pt x="0" y="0"/>
                </a:moveTo>
                <a:lnTo>
                  <a:pt x="193" y="5465"/>
                </a:lnTo>
                <a:cubicBezTo>
                  <a:pt x="193" y="5465"/>
                  <a:pt x="7991" y="6655"/>
                  <a:pt x="8719" y="6655"/>
                </a:cubicBezTo>
                <a:cubicBezTo>
                  <a:pt x="8728" y="6655"/>
                  <a:pt x="8737" y="6655"/>
                  <a:pt x="8744" y="6654"/>
                </a:cubicBezTo>
                <a:cubicBezTo>
                  <a:pt x="9322" y="6654"/>
                  <a:pt x="11669" y="5690"/>
                  <a:pt x="12376" y="5529"/>
                </a:cubicBezTo>
                <a:cubicBezTo>
                  <a:pt x="13083" y="5369"/>
                  <a:pt x="14658" y="4083"/>
                  <a:pt x="14658" y="4083"/>
                </a:cubicBezTo>
                <a:lnTo>
                  <a:pt x="14658" y="4083"/>
                </a:lnTo>
                <a:lnTo>
                  <a:pt x="7715" y="4179"/>
                </a:ln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9"/>
          <p:cNvSpPr/>
          <p:nvPr/>
        </p:nvSpPr>
        <p:spPr>
          <a:xfrm>
            <a:off x="2614651" y="3011467"/>
            <a:ext cx="203217" cy="94874"/>
          </a:xfrm>
          <a:custGeom>
            <a:avLst/>
            <a:gdLst/>
            <a:ahLst/>
            <a:cxnLst/>
            <a:rect l="l" t="t" r="r" b="b"/>
            <a:pathLst>
              <a:path w="15495" h="7234" extrusionOk="0">
                <a:moveTo>
                  <a:pt x="450" y="708"/>
                </a:moveTo>
                <a:lnTo>
                  <a:pt x="7908" y="4726"/>
                </a:lnTo>
                <a:lnTo>
                  <a:pt x="14229" y="4668"/>
                </a:lnTo>
                <a:lnTo>
                  <a:pt x="14229" y="4668"/>
                </a:lnTo>
                <a:cubicBezTo>
                  <a:pt x="14015" y="4823"/>
                  <a:pt x="13766" y="5000"/>
                  <a:pt x="13501" y="5176"/>
                </a:cubicBezTo>
                <a:cubicBezTo>
                  <a:pt x="13147" y="5433"/>
                  <a:pt x="12762" y="5626"/>
                  <a:pt x="12569" y="5690"/>
                </a:cubicBezTo>
                <a:cubicBezTo>
                  <a:pt x="12183" y="5755"/>
                  <a:pt x="11412" y="6044"/>
                  <a:pt x="10672" y="6301"/>
                </a:cubicBezTo>
                <a:cubicBezTo>
                  <a:pt x="10287" y="6430"/>
                  <a:pt x="9933" y="6558"/>
                  <a:pt x="9612" y="6655"/>
                </a:cubicBezTo>
                <a:cubicBezTo>
                  <a:pt x="9322" y="6751"/>
                  <a:pt x="9065" y="6816"/>
                  <a:pt x="8969" y="6816"/>
                </a:cubicBezTo>
                <a:cubicBezTo>
                  <a:pt x="8937" y="6816"/>
                  <a:pt x="8744" y="6783"/>
                  <a:pt x="8454" y="6751"/>
                </a:cubicBezTo>
                <a:cubicBezTo>
                  <a:pt x="7490" y="6655"/>
                  <a:pt x="5497" y="6333"/>
                  <a:pt x="3729" y="6076"/>
                </a:cubicBezTo>
                <a:cubicBezTo>
                  <a:pt x="2829" y="5948"/>
                  <a:pt x="2026" y="5851"/>
                  <a:pt x="1415" y="5755"/>
                </a:cubicBezTo>
                <a:cubicBezTo>
                  <a:pt x="1055" y="5695"/>
                  <a:pt x="770" y="5647"/>
                  <a:pt x="606" y="5620"/>
                </a:cubicBezTo>
                <a:lnTo>
                  <a:pt x="606" y="5620"/>
                </a:lnTo>
                <a:lnTo>
                  <a:pt x="450" y="708"/>
                </a:lnTo>
                <a:close/>
                <a:moveTo>
                  <a:pt x="0" y="1"/>
                </a:moveTo>
                <a:lnTo>
                  <a:pt x="193" y="5980"/>
                </a:lnTo>
                <a:lnTo>
                  <a:pt x="386" y="6012"/>
                </a:lnTo>
                <a:cubicBezTo>
                  <a:pt x="386" y="6012"/>
                  <a:pt x="2347" y="6333"/>
                  <a:pt x="4436" y="6623"/>
                </a:cubicBezTo>
                <a:cubicBezTo>
                  <a:pt x="5465" y="6783"/>
                  <a:pt x="6494" y="6912"/>
                  <a:pt x="7329" y="7041"/>
                </a:cubicBezTo>
                <a:cubicBezTo>
                  <a:pt x="7747" y="7105"/>
                  <a:pt x="8133" y="7137"/>
                  <a:pt x="8390" y="7169"/>
                </a:cubicBezTo>
                <a:cubicBezTo>
                  <a:pt x="8679" y="7201"/>
                  <a:pt x="8872" y="7233"/>
                  <a:pt x="8969" y="7233"/>
                </a:cubicBezTo>
                <a:lnTo>
                  <a:pt x="9001" y="7233"/>
                </a:lnTo>
                <a:cubicBezTo>
                  <a:pt x="9162" y="7233"/>
                  <a:pt x="9419" y="7169"/>
                  <a:pt x="9740" y="7073"/>
                </a:cubicBezTo>
                <a:cubicBezTo>
                  <a:pt x="10222" y="6912"/>
                  <a:pt x="10833" y="6687"/>
                  <a:pt x="11380" y="6494"/>
                </a:cubicBezTo>
                <a:cubicBezTo>
                  <a:pt x="11926" y="6301"/>
                  <a:pt x="12408" y="6140"/>
                  <a:pt x="12633" y="6108"/>
                </a:cubicBezTo>
                <a:cubicBezTo>
                  <a:pt x="12858" y="6044"/>
                  <a:pt x="13115" y="5915"/>
                  <a:pt x="13340" y="5787"/>
                </a:cubicBezTo>
                <a:cubicBezTo>
                  <a:pt x="14112" y="5337"/>
                  <a:pt x="15012" y="4598"/>
                  <a:pt x="15012" y="4598"/>
                </a:cubicBezTo>
                <a:lnTo>
                  <a:pt x="15494" y="4212"/>
                </a:lnTo>
                <a:lnTo>
                  <a:pt x="8004" y="4308"/>
                </a:lnTo>
                <a:lnTo>
                  <a:pt x="0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9"/>
          <p:cNvSpPr/>
          <p:nvPr/>
        </p:nvSpPr>
        <p:spPr>
          <a:xfrm>
            <a:off x="2705289" y="3069645"/>
            <a:ext cx="104566" cy="33745"/>
          </a:xfrm>
          <a:custGeom>
            <a:avLst/>
            <a:gdLst/>
            <a:ahLst/>
            <a:cxnLst/>
            <a:rect l="l" t="t" r="r" b="b"/>
            <a:pathLst>
              <a:path w="7973" h="2573" extrusionOk="0">
                <a:moveTo>
                  <a:pt x="7972" y="1"/>
                </a:moveTo>
                <a:lnTo>
                  <a:pt x="1029" y="97"/>
                </a:lnTo>
                <a:cubicBezTo>
                  <a:pt x="1029" y="97"/>
                  <a:pt x="0" y="451"/>
                  <a:pt x="97" y="1512"/>
                </a:cubicBezTo>
                <a:cubicBezTo>
                  <a:pt x="129" y="1865"/>
                  <a:pt x="386" y="2187"/>
                  <a:pt x="708" y="2412"/>
                </a:cubicBezTo>
                <a:cubicBezTo>
                  <a:pt x="1415" y="2508"/>
                  <a:pt x="1929" y="2572"/>
                  <a:pt x="2058" y="2572"/>
                </a:cubicBezTo>
                <a:cubicBezTo>
                  <a:pt x="2636" y="2572"/>
                  <a:pt x="4983" y="1608"/>
                  <a:pt x="5690" y="1447"/>
                </a:cubicBezTo>
                <a:cubicBezTo>
                  <a:pt x="6397" y="1287"/>
                  <a:pt x="7972" y="1"/>
                  <a:pt x="79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9"/>
          <p:cNvSpPr/>
          <p:nvPr/>
        </p:nvSpPr>
        <p:spPr>
          <a:xfrm>
            <a:off x="2703597" y="3066694"/>
            <a:ext cx="114271" cy="39647"/>
          </a:xfrm>
          <a:custGeom>
            <a:avLst/>
            <a:gdLst/>
            <a:ahLst/>
            <a:cxnLst/>
            <a:rect l="l" t="t" r="r" b="b"/>
            <a:pathLst>
              <a:path w="8713" h="3023" extrusionOk="0">
                <a:moveTo>
                  <a:pt x="7446" y="457"/>
                </a:moveTo>
                <a:cubicBezTo>
                  <a:pt x="7233" y="612"/>
                  <a:pt x="6984" y="789"/>
                  <a:pt x="6719" y="965"/>
                </a:cubicBezTo>
                <a:cubicBezTo>
                  <a:pt x="6365" y="1222"/>
                  <a:pt x="5980" y="1415"/>
                  <a:pt x="5787" y="1479"/>
                </a:cubicBezTo>
                <a:cubicBezTo>
                  <a:pt x="5401" y="1544"/>
                  <a:pt x="4630" y="1833"/>
                  <a:pt x="3890" y="2090"/>
                </a:cubicBezTo>
                <a:cubicBezTo>
                  <a:pt x="3505" y="2219"/>
                  <a:pt x="3151" y="2347"/>
                  <a:pt x="2830" y="2444"/>
                </a:cubicBezTo>
                <a:cubicBezTo>
                  <a:pt x="2540" y="2540"/>
                  <a:pt x="2283" y="2605"/>
                  <a:pt x="2187" y="2605"/>
                </a:cubicBezTo>
                <a:cubicBezTo>
                  <a:pt x="2155" y="2605"/>
                  <a:pt x="1994" y="2572"/>
                  <a:pt x="1737" y="2540"/>
                </a:cubicBezTo>
                <a:cubicBezTo>
                  <a:pt x="1525" y="2540"/>
                  <a:pt x="1257" y="2483"/>
                  <a:pt x="932" y="2450"/>
                </a:cubicBezTo>
                <a:lnTo>
                  <a:pt x="932" y="2450"/>
                </a:lnTo>
                <a:cubicBezTo>
                  <a:pt x="659" y="2231"/>
                  <a:pt x="450" y="1983"/>
                  <a:pt x="419" y="1704"/>
                </a:cubicBezTo>
                <a:lnTo>
                  <a:pt x="419" y="1608"/>
                </a:lnTo>
                <a:cubicBezTo>
                  <a:pt x="419" y="1190"/>
                  <a:pt x="612" y="933"/>
                  <a:pt x="837" y="772"/>
                </a:cubicBezTo>
                <a:cubicBezTo>
                  <a:pt x="933" y="676"/>
                  <a:pt x="1030" y="612"/>
                  <a:pt x="1126" y="579"/>
                </a:cubicBezTo>
                <a:lnTo>
                  <a:pt x="1222" y="515"/>
                </a:lnTo>
                <a:lnTo>
                  <a:pt x="1222" y="515"/>
                </a:lnTo>
                <a:lnTo>
                  <a:pt x="1222" y="515"/>
                </a:lnTo>
                <a:lnTo>
                  <a:pt x="7446" y="457"/>
                </a:lnTo>
                <a:close/>
                <a:moveTo>
                  <a:pt x="8712" y="1"/>
                </a:moveTo>
                <a:lnTo>
                  <a:pt x="1126" y="97"/>
                </a:lnTo>
                <a:lnTo>
                  <a:pt x="1094" y="97"/>
                </a:lnTo>
                <a:cubicBezTo>
                  <a:pt x="1094" y="97"/>
                  <a:pt x="805" y="194"/>
                  <a:pt x="547" y="451"/>
                </a:cubicBezTo>
                <a:cubicBezTo>
                  <a:pt x="290" y="676"/>
                  <a:pt x="1" y="1062"/>
                  <a:pt x="1" y="1608"/>
                </a:cubicBezTo>
                <a:cubicBezTo>
                  <a:pt x="1" y="1640"/>
                  <a:pt x="1" y="1704"/>
                  <a:pt x="1" y="1737"/>
                </a:cubicBezTo>
                <a:cubicBezTo>
                  <a:pt x="33" y="2219"/>
                  <a:pt x="354" y="2572"/>
                  <a:pt x="708" y="2830"/>
                </a:cubicBezTo>
                <a:lnTo>
                  <a:pt x="772" y="2862"/>
                </a:lnTo>
                <a:lnTo>
                  <a:pt x="805" y="2862"/>
                </a:lnTo>
                <a:cubicBezTo>
                  <a:pt x="1158" y="2894"/>
                  <a:pt x="1480" y="2958"/>
                  <a:pt x="1705" y="2990"/>
                </a:cubicBezTo>
                <a:cubicBezTo>
                  <a:pt x="1930" y="2990"/>
                  <a:pt x="2090" y="3022"/>
                  <a:pt x="2187" y="3022"/>
                </a:cubicBezTo>
                <a:lnTo>
                  <a:pt x="2219" y="3022"/>
                </a:lnTo>
                <a:cubicBezTo>
                  <a:pt x="2380" y="3022"/>
                  <a:pt x="2637" y="2958"/>
                  <a:pt x="2958" y="2862"/>
                </a:cubicBezTo>
                <a:cubicBezTo>
                  <a:pt x="3440" y="2701"/>
                  <a:pt x="4051" y="2476"/>
                  <a:pt x="4598" y="2283"/>
                </a:cubicBezTo>
                <a:cubicBezTo>
                  <a:pt x="5144" y="2090"/>
                  <a:pt x="5626" y="1929"/>
                  <a:pt x="5851" y="1897"/>
                </a:cubicBezTo>
                <a:cubicBezTo>
                  <a:pt x="6076" y="1833"/>
                  <a:pt x="6333" y="1704"/>
                  <a:pt x="6558" y="1576"/>
                </a:cubicBezTo>
                <a:cubicBezTo>
                  <a:pt x="7330" y="1126"/>
                  <a:pt x="8230" y="387"/>
                  <a:pt x="8230" y="387"/>
                </a:cubicBezTo>
                <a:lnTo>
                  <a:pt x="8712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9"/>
          <p:cNvSpPr/>
          <p:nvPr/>
        </p:nvSpPr>
        <p:spPr>
          <a:xfrm>
            <a:off x="2458242" y="3193214"/>
            <a:ext cx="115110" cy="562345"/>
          </a:xfrm>
          <a:custGeom>
            <a:avLst/>
            <a:gdLst/>
            <a:ahLst/>
            <a:cxnLst/>
            <a:rect l="l" t="t" r="r" b="b"/>
            <a:pathLst>
              <a:path w="8777" h="42878" extrusionOk="0">
                <a:moveTo>
                  <a:pt x="3190" y="0"/>
                </a:moveTo>
                <a:cubicBezTo>
                  <a:pt x="3112" y="0"/>
                  <a:pt x="3034" y="10"/>
                  <a:pt x="2958" y="29"/>
                </a:cubicBezTo>
                <a:cubicBezTo>
                  <a:pt x="1544" y="383"/>
                  <a:pt x="1930" y="2215"/>
                  <a:pt x="1930" y="2215"/>
                </a:cubicBezTo>
                <a:cubicBezTo>
                  <a:pt x="1930" y="2215"/>
                  <a:pt x="2476" y="16873"/>
                  <a:pt x="2508" y="19220"/>
                </a:cubicBezTo>
                <a:cubicBezTo>
                  <a:pt x="2572" y="21598"/>
                  <a:pt x="1" y="26934"/>
                  <a:pt x="290" y="30727"/>
                </a:cubicBezTo>
                <a:cubicBezTo>
                  <a:pt x="579" y="34488"/>
                  <a:pt x="997" y="42878"/>
                  <a:pt x="997" y="42878"/>
                </a:cubicBezTo>
                <a:lnTo>
                  <a:pt x="3890" y="42814"/>
                </a:lnTo>
                <a:cubicBezTo>
                  <a:pt x="3890" y="42814"/>
                  <a:pt x="4276" y="40660"/>
                  <a:pt x="5080" y="38056"/>
                </a:cubicBezTo>
                <a:cubicBezTo>
                  <a:pt x="5883" y="35453"/>
                  <a:pt x="6880" y="31306"/>
                  <a:pt x="7137" y="27770"/>
                </a:cubicBezTo>
                <a:cubicBezTo>
                  <a:pt x="7362" y="24202"/>
                  <a:pt x="8776" y="14141"/>
                  <a:pt x="7458" y="8323"/>
                </a:cubicBezTo>
                <a:cubicBezTo>
                  <a:pt x="6213" y="2856"/>
                  <a:pt x="4537" y="0"/>
                  <a:pt x="3190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9"/>
          <p:cNvSpPr/>
          <p:nvPr/>
        </p:nvSpPr>
        <p:spPr>
          <a:xfrm>
            <a:off x="2459094" y="3190224"/>
            <a:ext cx="107084" cy="568286"/>
          </a:xfrm>
          <a:custGeom>
            <a:avLst/>
            <a:gdLst/>
            <a:ahLst/>
            <a:cxnLst/>
            <a:rect l="l" t="t" r="r" b="b"/>
            <a:pathLst>
              <a:path w="8165" h="43331" extrusionOk="0">
                <a:moveTo>
                  <a:pt x="3118" y="418"/>
                </a:moveTo>
                <a:cubicBezTo>
                  <a:pt x="3375" y="418"/>
                  <a:pt x="3697" y="579"/>
                  <a:pt x="4050" y="900"/>
                </a:cubicBezTo>
                <a:cubicBezTo>
                  <a:pt x="4565" y="1415"/>
                  <a:pt x="5111" y="2315"/>
                  <a:pt x="5658" y="3600"/>
                </a:cubicBezTo>
                <a:cubicBezTo>
                  <a:pt x="6204" y="4886"/>
                  <a:pt x="6718" y="6558"/>
                  <a:pt x="7168" y="8615"/>
                </a:cubicBezTo>
                <a:cubicBezTo>
                  <a:pt x="7586" y="10383"/>
                  <a:pt x="7715" y="12601"/>
                  <a:pt x="7715" y="14915"/>
                </a:cubicBezTo>
                <a:cubicBezTo>
                  <a:pt x="7715" y="19994"/>
                  <a:pt x="7008" y="25491"/>
                  <a:pt x="6847" y="27966"/>
                </a:cubicBezTo>
                <a:cubicBezTo>
                  <a:pt x="6622" y="31502"/>
                  <a:pt x="5625" y="35616"/>
                  <a:pt x="4822" y="38220"/>
                </a:cubicBezTo>
                <a:cubicBezTo>
                  <a:pt x="4145" y="40412"/>
                  <a:pt x="3765" y="42308"/>
                  <a:pt x="3662" y="42852"/>
                </a:cubicBezTo>
                <a:lnTo>
                  <a:pt x="3662" y="42852"/>
                </a:lnTo>
                <a:lnTo>
                  <a:pt x="1147" y="42908"/>
                </a:lnTo>
                <a:lnTo>
                  <a:pt x="1147" y="42908"/>
                </a:lnTo>
                <a:cubicBezTo>
                  <a:pt x="1083" y="41618"/>
                  <a:pt x="713" y="34343"/>
                  <a:pt x="450" y="30923"/>
                </a:cubicBezTo>
                <a:cubicBezTo>
                  <a:pt x="418" y="30730"/>
                  <a:pt x="418" y="30505"/>
                  <a:pt x="418" y="30312"/>
                </a:cubicBezTo>
                <a:cubicBezTo>
                  <a:pt x="418" y="28512"/>
                  <a:pt x="964" y="26391"/>
                  <a:pt x="1543" y="24462"/>
                </a:cubicBezTo>
                <a:cubicBezTo>
                  <a:pt x="2090" y="22501"/>
                  <a:pt x="2668" y="20733"/>
                  <a:pt x="2668" y="19544"/>
                </a:cubicBezTo>
                <a:lnTo>
                  <a:pt x="2668" y="19448"/>
                </a:lnTo>
                <a:cubicBezTo>
                  <a:pt x="2604" y="17069"/>
                  <a:pt x="2057" y="2411"/>
                  <a:pt x="2057" y="2411"/>
                </a:cubicBezTo>
                <a:lnTo>
                  <a:pt x="2057" y="2379"/>
                </a:lnTo>
                <a:lnTo>
                  <a:pt x="2057" y="2347"/>
                </a:lnTo>
                <a:cubicBezTo>
                  <a:pt x="2057" y="2282"/>
                  <a:pt x="2025" y="2122"/>
                  <a:pt x="2025" y="1929"/>
                </a:cubicBezTo>
                <a:cubicBezTo>
                  <a:pt x="2025" y="1640"/>
                  <a:pt x="2057" y="1318"/>
                  <a:pt x="2186" y="1061"/>
                </a:cubicBezTo>
                <a:cubicBezTo>
                  <a:pt x="2347" y="772"/>
                  <a:pt x="2540" y="547"/>
                  <a:pt x="2925" y="450"/>
                </a:cubicBezTo>
                <a:cubicBezTo>
                  <a:pt x="2990" y="450"/>
                  <a:pt x="3054" y="418"/>
                  <a:pt x="3118" y="418"/>
                </a:cubicBezTo>
                <a:close/>
                <a:moveTo>
                  <a:pt x="3118" y="0"/>
                </a:moveTo>
                <a:cubicBezTo>
                  <a:pt x="3022" y="0"/>
                  <a:pt x="2925" y="32"/>
                  <a:pt x="2829" y="32"/>
                </a:cubicBezTo>
                <a:cubicBezTo>
                  <a:pt x="2315" y="161"/>
                  <a:pt x="1993" y="514"/>
                  <a:pt x="1800" y="868"/>
                </a:cubicBezTo>
                <a:cubicBezTo>
                  <a:pt x="1640" y="1222"/>
                  <a:pt x="1607" y="1607"/>
                  <a:pt x="1607" y="1929"/>
                </a:cubicBezTo>
                <a:cubicBezTo>
                  <a:pt x="1607" y="2250"/>
                  <a:pt x="1640" y="2475"/>
                  <a:pt x="1640" y="2475"/>
                </a:cubicBezTo>
                <a:lnTo>
                  <a:pt x="1641" y="2475"/>
                </a:lnTo>
                <a:lnTo>
                  <a:pt x="1641" y="2475"/>
                </a:lnTo>
                <a:cubicBezTo>
                  <a:pt x="1647" y="2647"/>
                  <a:pt x="1679" y="3498"/>
                  <a:pt x="1736" y="4758"/>
                </a:cubicBezTo>
                <a:cubicBezTo>
                  <a:pt x="1897" y="9001"/>
                  <a:pt x="2186" y="17680"/>
                  <a:pt x="2250" y="19448"/>
                </a:cubicBezTo>
                <a:lnTo>
                  <a:pt x="2250" y="19544"/>
                </a:lnTo>
                <a:cubicBezTo>
                  <a:pt x="2250" y="20605"/>
                  <a:pt x="1704" y="22373"/>
                  <a:pt x="1125" y="24334"/>
                </a:cubicBezTo>
                <a:cubicBezTo>
                  <a:pt x="547" y="26294"/>
                  <a:pt x="0" y="28416"/>
                  <a:pt x="0" y="30312"/>
                </a:cubicBezTo>
                <a:cubicBezTo>
                  <a:pt x="0" y="30537"/>
                  <a:pt x="0" y="30730"/>
                  <a:pt x="0" y="30955"/>
                </a:cubicBezTo>
                <a:cubicBezTo>
                  <a:pt x="161" y="32852"/>
                  <a:pt x="354" y="35873"/>
                  <a:pt x="482" y="38445"/>
                </a:cubicBezTo>
                <a:cubicBezTo>
                  <a:pt x="547" y="39731"/>
                  <a:pt x="611" y="40920"/>
                  <a:pt x="643" y="41756"/>
                </a:cubicBezTo>
                <a:cubicBezTo>
                  <a:pt x="707" y="42592"/>
                  <a:pt x="707" y="43138"/>
                  <a:pt x="707" y="43138"/>
                </a:cubicBezTo>
                <a:lnTo>
                  <a:pt x="739" y="43331"/>
                </a:lnTo>
                <a:lnTo>
                  <a:pt x="4018" y="43267"/>
                </a:lnTo>
                <a:lnTo>
                  <a:pt x="4050" y="43074"/>
                </a:lnTo>
                <a:cubicBezTo>
                  <a:pt x="4050" y="43074"/>
                  <a:pt x="4082" y="42945"/>
                  <a:pt x="4115" y="42720"/>
                </a:cubicBezTo>
                <a:cubicBezTo>
                  <a:pt x="4275" y="41981"/>
                  <a:pt x="4629" y="40277"/>
                  <a:pt x="5240" y="38349"/>
                </a:cubicBezTo>
                <a:cubicBezTo>
                  <a:pt x="6043" y="35713"/>
                  <a:pt x="7040" y="31598"/>
                  <a:pt x="7265" y="27998"/>
                </a:cubicBezTo>
                <a:cubicBezTo>
                  <a:pt x="7458" y="25555"/>
                  <a:pt x="8165" y="20026"/>
                  <a:pt x="8165" y="14915"/>
                </a:cubicBezTo>
                <a:cubicBezTo>
                  <a:pt x="8165" y="12601"/>
                  <a:pt x="8004" y="10351"/>
                  <a:pt x="7586" y="8518"/>
                </a:cubicBezTo>
                <a:cubicBezTo>
                  <a:pt x="6975" y="5754"/>
                  <a:pt x="6236" y="3665"/>
                  <a:pt x="5497" y="2250"/>
                </a:cubicBezTo>
                <a:cubicBezTo>
                  <a:pt x="5111" y="1511"/>
                  <a:pt x="4725" y="964"/>
                  <a:pt x="4340" y="611"/>
                </a:cubicBezTo>
                <a:cubicBezTo>
                  <a:pt x="3954" y="225"/>
                  <a:pt x="3536" y="0"/>
                  <a:pt x="3118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9"/>
          <p:cNvSpPr/>
          <p:nvPr/>
        </p:nvSpPr>
        <p:spPr>
          <a:xfrm>
            <a:off x="2449809" y="3115180"/>
            <a:ext cx="174128" cy="645861"/>
          </a:xfrm>
          <a:custGeom>
            <a:avLst/>
            <a:gdLst/>
            <a:ahLst/>
            <a:cxnLst/>
            <a:rect l="l" t="t" r="r" b="b"/>
            <a:pathLst>
              <a:path w="13277" h="49246" extrusionOk="0">
                <a:moveTo>
                  <a:pt x="772" y="0"/>
                </a:moveTo>
                <a:cubicBezTo>
                  <a:pt x="772" y="1"/>
                  <a:pt x="1" y="4340"/>
                  <a:pt x="1030" y="6558"/>
                </a:cubicBezTo>
                <a:cubicBezTo>
                  <a:pt x="2026" y="8808"/>
                  <a:pt x="3665" y="14690"/>
                  <a:pt x="4630" y="18130"/>
                </a:cubicBezTo>
                <a:cubicBezTo>
                  <a:pt x="5562" y="21569"/>
                  <a:pt x="5755" y="25234"/>
                  <a:pt x="4855" y="28384"/>
                </a:cubicBezTo>
                <a:cubicBezTo>
                  <a:pt x="3955" y="31534"/>
                  <a:pt x="4565" y="35617"/>
                  <a:pt x="5305" y="38927"/>
                </a:cubicBezTo>
                <a:cubicBezTo>
                  <a:pt x="6012" y="42270"/>
                  <a:pt x="7137" y="49246"/>
                  <a:pt x="7137" y="49246"/>
                </a:cubicBezTo>
                <a:lnTo>
                  <a:pt x="9837" y="49182"/>
                </a:lnTo>
                <a:cubicBezTo>
                  <a:pt x="9837" y="49182"/>
                  <a:pt x="11059" y="35584"/>
                  <a:pt x="11734" y="32338"/>
                </a:cubicBezTo>
                <a:cubicBezTo>
                  <a:pt x="12409" y="29059"/>
                  <a:pt x="13052" y="23980"/>
                  <a:pt x="13180" y="19448"/>
                </a:cubicBezTo>
                <a:cubicBezTo>
                  <a:pt x="13277" y="14915"/>
                  <a:pt x="12955" y="4565"/>
                  <a:pt x="12955" y="4565"/>
                </a:cubicBezTo>
                <a:lnTo>
                  <a:pt x="13084" y="1029"/>
                </a:lnTo>
                <a:lnTo>
                  <a:pt x="772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39"/>
          <p:cNvSpPr/>
          <p:nvPr/>
        </p:nvSpPr>
        <p:spPr>
          <a:xfrm>
            <a:off x="2453612" y="3112229"/>
            <a:ext cx="172016" cy="651763"/>
          </a:xfrm>
          <a:custGeom>
            <a:avLst/>
            <a:gdLst/>
            <a:ahLst/>
            <a:cxnLst/>
            <a:rect l="l" t="t" r="r" b="b"/>
            <a:pathLst>
              <a:path w="13116" h="49696" extrusionOk="0">
                <a:moveTo>
                  <a:pt x="657" y="436"/>
                </a:moveTo>
                <a:lnTo>
                  <a:pt x="12569" y="1447"/>
                </a:lnTo>
                <a:lnTo>
                  <a:pt x="12440" y="4790"/>
                </a:lnTo>
                <a:lnTo>
                  <a:pt x="12440" y="4822"/>
                </a:lnTo>
                <a:cubicBezTo>
                  <a:pt x="12440" y="4822"/>
                  <a:pt x="12472" y="5272"/>
                  <a:pt x="12472" y="6076"/>
                </a:cubicBezTo>
                <a:cubicBezTo>
                  <a:pt x="12569" y="8422"/>
                  <a:pt x="12697" y="13630"/>
                  <a:pt x="12697" y="17391"/>
                </a:cubicBezTo>
                <a:cubicBezTo>
                  <a:pt x="12697" y="18258"/>
                  <a:pt x="12697" y="19030"/>
                  <a:pt x="12665" y="19673"/>
                </a:cubicBezTo>
                <a:cubicBezTo>
                  <a:pt x="12569" y="24205"/>
                  <a:pt x="11926" y="29284"/>
                  <a:pt x="11219" y="32499"/>
                </a:cubicBezTo>
                <a:cubicBezTo>
                  <a:pt x="10897" y="34170"/>
                  <a:pt x="10415" y="38349"/>
                  <a:pt x="10029" y="42174"/>
                </a:cubicBezTo>
                <a:cubicBezTo>
                  <a:pt x="9697" y="45469"/>
                  <a:pt x="9436" y="48453"/>
                  <a:pt x="9370" y="49218"/>
                </a:cubicBezTo>
                <a:lnTo>
                  <a:pt x="9370" y="49218"/>
                </a:lnTo>
                <a:lnTo>
                  <a:pt x="7045" y="49273"/>
                </a:lnTo>
                <a:lnTo>
                  <a:pt x="7045" y="49273"/>
                </a:lnTo>
                <a:cubicBezTo>
                  <a:pt x="6870" y="48199"/>
                  <a:pt x="5880" y="42159"/>
                  <a:pt x="5208" y="39120"/>
                </a:cubicBezTo>
                <a:cubicBezTo>
                  <a:pt x="4758" y="36967"/>
                  <a:pt x="4340" y="34524"/>
                  <a:pt x="4340" y="32209"/>
                </a:cubicBezTo>
                <a:cubicBezTo>
                  <a:pt x="4340" y="30956"/>
                  <a:pt x="4468" y="29734"/>
                  <a:pt x="4758" y="28673"/>
                </a:cubicBezTo>
                <a:cubicBezTo>
                  <a:pt x="5176" y="27227"/>
                  <a:pt x="5368" y="25716"/>
                  <a:pt x="5368" y="24173"/>
                </a:cubicBezTo>
                <a:cubicBezTo>
                  <a:pt x="5368" y="22244"/>
                  <a:pt x="5047" y="20219"/>
                  <a:pt x="4533" y="18291"/>
                </a:cubicBezTo>
                <a:cubicBezTo>
                  <a:pt x="4050" y="16587"/>
                  <a:pt x="3408" y="14273"/>
                  <a:pt x="2765" y="12055"/>
                </a:cubicBezTo>
                <a:cubicBezTo>
                  <a:pt x="2122" y="9869"/>
                  <a:pt x="1447" y="7844"/>
                  <a:pt x="932" y="6719"/>
                </a:cubicBezTo>
                <a:cubicBezTo>
                  <a:pt x="547" y="5851"/>
                  <a:pt x="418" y="4661"/>
                  <a:pt x="418" y="3504"/>
                </a:cubicBezTo>
                <a:cubicBezTo>
                  <a:pt x="418" y="2668"/>
                  <a:pt x="482" y="1833"/>
                  <a:pt x="547" y="1254"/>
                </a:cubicBezTo>
                <a:cubicBezTo>
                  <a:pt x="579" y="933"/>
                  <a:pt x="611" y="708"/>
                  <a:pt x="643" y="515"/>
                </a:cubicBezTo>
                <a:cubicBezTo>
                  <a:pt x="649" y="486"/>
                  <a:pt x="654" y="460"/>
                  <a:pt x="657" y="436"/>
                </a:cubicBezTo>
                <a:close/>
                <a:moveTo>
                  <a:pt x="290" y="0"/>
                </a:moveTo>
                <a:lnTo>
                  <a:pt x="257" y="193"/>
                </a:lnTo>
                <a:cubicBezTo>
                  <a:pt x="257" y="193"/>
                  <a:pt x="0" y="1768"/>
                  <a:pt x="0" y="3504"/>
                </a:cubicBezTo>
                <a:cubicBezTo>
                  <a:pt x="0" y="4694"/>
                  <a:pt x="97" y="5947"/>
                  <a:pt x="547" y="6879"/>
                </a:cubicBezTo>
                <a:cubicBezTo>
                  <a:pt x="1029" y="7972"/>
                  <a:pt x="1704" y="10029"/>
                  <a:pt x="2347" y="12183"/>
                </a:cubicBezTo>
                <a:cubicBezTo>
                  <a:pt x="3022" y="14369"/>
                  <a:pt x="3665" y="16716"/>
                  <a:pt x="4115" y="18419"/>
                </a:cubicBezTo>
                <a:cubicBezTo>
                  <a:pt x="4629" y="20316"/>
                  <a:pt x="4918" y="22277"/>
                  <a:pt x="4918" y="24173"/>
                </a:cubicBezTo>
                <a:cubicBezTo>
                  <a:pt x="4918" y="25684"/>
                  <a:pt x="4758" y="27163"/>
                  <a:pt x="4340" y="28545"/>
                </a:cubicBezTo>
                <a:cubicBezTo>
                  <a:pt x="4018" y="29670"/>
                  <a:pt x="3890" y="30923"/>
                  <a:pt x="3890" y="32209"/>
                </a:cubicBezTo>
                <a:cubicBezTo>
                  <a:pt x="3890" y="34556"/>
                  <a:pt x="4340" y="37031"/>
                  <a:pt x="4790" y="39217"/>
                </a:cubicBezTo>
                <a:cubicBezTo>
                  <a:pt x="5176" y="40856"/>
                  <a:pt x="5626" y="43428"/>
                  <a:pt x="6011" y="45613"/>
                </a:cubicBezTo>
                <a:cubicBezTo>
                  <a:pt x="6172" y="46674"/>
                  <a:pt x="6333" y="47671"/>
                  <a:pt x="6461" y="48378"/>
                </a:cubicBezTo>
                <a:cubicBezTo>
                  <a:pt x="6590" y="49085"/>
                  <a:pt x="6654" y="49503"/>
                  <a:pt x="6654" y="49503"/>
                </a:cubicBezTo>
                <a:lnTo>
                  <a:pt x="6686" y="49696"/>
                </a:lnTo>
                <a:lnTo>
                  <a:pt x="9740" y="49632"/>
                </a:lnTo>
                <a:lnTo>
                  <a:pt x="9772" y="49439"/>
                </a:lnTo>
                <a:cubicBezTo>
                  <a:pt x="9772" y="49439"/>
                  <a:pt x="9836" y="48571"/>
                  <a:pt x="9965" y="47253"/>
                </a:cubicBezTo>
                <a:cubicBezTo>
                  <a:pt x="10158" y="45260"/>
                  <a:pt x="10447" y="42206"/>
                  <a:pt x="10769" y="39345"/>
                </a:cubicBezTo>
                <a:cubicBezTo>
                  <a:pt x="11058" y="36484"/>
                  <a:pt x="11412" y="33784"/>
                  <a:pt x="11637" y="32595"/>
                </a:cubicBezTo>
                <a:cubicBezTo>
                  <a:pt x="12344" y="29316"/>
                  <a:pt x="12987" y="24237"/>
                  <a:pt x="13083" y="19673"/>
                </a:cubicBezTo>
                <a:cubicBezTo>
                  <a:pt x="13115" y="19030"/>
                  <a:pt x="13115" y="18258"/>
                  <a:pt x="13115" y="17391"/>
                </a:cubicBezTo>
                <a:cubicBezTo>
                  <a:pt x="13115" y="12518"/>
                  <a:pt x="12872" y="5216"/>
                  <a:pt x="12859" y="4808"/>
                </a:cubicBezTo>
                <a:lnTo>
                  <a:pt x="12859" y="4808"/>
                </a:lnTo>
                <a:lnTo>
                  <a:pt x="13019" y="1029"/>
                </a:lnTo>
                <a:lnTo>
                  <a:pt x="290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39"/>
          <p:cNvSpPr/>
          <p:nvPr/>
        </p:nvSpPr>
        <p:spPr>
          <a:xfrm>
            <a:off x="2460773" y="3753868"/>
            <a:ext cx="113838" cy="34584"/>
          </a:xfrm>
          <a:custGeom>
            <a:avLst/>
            <a:gdLst/>
            <a:ahLst/>
            <a:cxnLst/>
            <a:rect l="l" t="t" r="r" b="b"/>
            <a:pathLst>
              <a:path w="8680" h="2637" extrusionOk="0">
                <a:moveTo>
                  <a:pt x="804" y="0"/>
                </a:moveTo>
                <a:lnTo>
                  <a:pt x="772" y="65"/>
                </a:lnTo>
                <a:cubicBezTo>
                  <a:pt x="1" y="965"/>
                  <a:pt x="258" y="2636"/>
                  <a:pt x="258" y="2636"/>
                </a:cubicBezTo>
                <a:lnTo>
                  <a:pt x="8680" y="2636"/>
                </a:lnTo>
                <a:lnTo>
                  <a:pt x="8680" y="2379"/>
                </a:lnTo>
                <a:cubicBezTo>
                  <a:pt x="8680" y="2379"/>
                  <a:pt x="8390" y="2025"/>
                  <a:pt x="8230" y="1929"/>
                </a:cubicBezTo>
                <a:cubicBezTo>
                  <a:pt x="8069" y="1833"/>
                  <a:pt x="5594" y="1415"/>
                  <a:pt x="5047" y="997"/>
                </a:cubicBezTo>
                <a:cubicBezTo>
                  <a:pt x="4469" y="579"/>
                  <a:pt x="3729" y="0"/>
                  <a:pt x="3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9"/>
          <p:cNvSpPr/>
          <p:nvPr/>
        </p:nvSpPr>
        <p:spPr>
          <a:xfrm>
            <a:off x="2460773" y="3751336"/>
            <a:ext cx="116789" cy="40066"/>
          </a:xfrm>
          <a:custGeom>
            <a:avLst/>
            <a:gdLst/>
            <a:ahLst/>
            <a:cxnLst/>
            <a:rect l="l" t="t" r="r" b="b"/>
            <a:pathLst>
              <a:path w="8905" h="3055" extrusionOk="0">
                <a:moveTo>
                  <a:pt x="3644" y="418"/>
                </a:moveTo>
                <a:cubicBezTo>
                  <a:pt x="3811" y="541"/>
                  <a:pt x="4424" y="993"/>
                  <a:pt x="4919" y="1351"/>
                </a:cubicBezTo>
                <a:cubicBezTo>
                  <a:pt x="5112" y="1479"/>
                  <a:pt x="5369" y="1608"/>
                  <a:pt x="5690" y="1704"/>
                </a:cubicBezTo>
                <a:cubicBezTo>
                  <a:pt x="6172" y="1833"/>
                  <a:pt x="6751" y="1993"/>
                  <a:pt x="7265" y="2090"/>
                </a:cubicBezTo>
                <a:cubicBezTo>
                  <a:pt x="7490" y="2154"/>
                  <a:pt x="7715" y="2186"/>
                  <a:pt x="7876" y="2218"/>
                </a:cubicBezTo>
                <a:cubicBezTo>
                  <a:pt x="7940" y="2251"/>
                  <a:pt x="8037" y="2283"/>
                  <a:pt x="8069" y="2283"/>
                </a:cubicBezTo>
                <a:lnTo>
                  <a:pt x="8101" y="2283"/>
                </a:lnTo>
                <a:cubicBezTo>
                  <a:pt x="8101" y="2283"/>
                  <a:pt x="8101" y="2283"/>
                  <a:pt x="8101" y="2283"/>
                </a:cubicBezTo>
                <a:lnTo>
                  <a:pt x="8101" y="2283"/>
                </a:lnTo>
                <a:lnTo>
                  <a:pt x="8133" y="2315"/>
                </a:lnTo>
                <a:lnTo>
                  <a:pt x="8135" y="2306"/>
                </a:lnTo>
                <a:lnTo>
                  <a:pt x="8135" y="2306"/>
                </a:lnTo>
                <a:cubicBezTo>
                  <a:pt x="8197" y="2357"/>
                  <a:pt x="8278" y="2459"/>
                  <a:pt x="8358" y="2540"/>
                </a:cubicBezTo>
                <a:cubicBezTo>
                  <a:pt x="8382" y="2563"/>
                  <a:pt x="8403" y="2585"/>
                  <a:pt x="8423" y="2604"/>
                </a:cubicBezTo>
                <a:lnTo>
                  <a:pt x="440" y="2604"/>
                </a:lnTo>
                <a:cubicBezTo>
                  <a:pt x="431" y="2489"/>
                  <a:pt x="419" y="2334"/>
                  <a:pt x="419" y="2154"/>
                </a:cubicBezTo>
                <a:cubicBezTo>
                  <a:pt x="419" y="1608"/>
                  <a:pt x="515" y="836"/>
                  <a:pt x="933" y="418"/>
                </a:cubicBezTo>
                <a:close/>
                <a:moveTo>
                  <a:pt x="708" y="0"/>
                </a:moveTo>
                <a:lnTo>
                  <a:pt x="611" y="129"/>
                </a:lnTo>
                <a:cubicBezTo>
                  <a:pt x="97" y="708"/>
                  <a:pt x="1" y="1543"/>
                  <a:pt x="1" y="2154"/>
                </a:cubicBezTo>
                <a:cubicBezTo>
                  <a:pt x="1" y="2572"/>
                  <a:pt x="65" y="2861"/>
                  <a:pt x="65" y="2861"/>
                </a:cubicBezTo>
                <a:lnTo>
                  <a:pt x="65" y="3054"/>
                </a:lnTo>
                <a:lnTo>
                  <a:pt x="8905" y="3054"/>
                </a:lnTo>
                <a:lnTo>
                  <a:pt x="8905" y="2572"/>
                </a:lnTo>
                <a:lnTo>
                  <a:pt x="8905" y="2508"/>
                </a:lnTo>
                <a:lnTo>
                  <a:pt x="8840" y="2443"/>
                </a:lnTo>
                <a:cubicBezTo>
                  <a:pt x="8840" y="2443"/>
                  <a:pt x="8776" y="2347"/>
                  <a:pt x="8680" y="2251"/>
                </a:cubicBezTo>
                <a:cubicBezTo>
                  <a:pt x="8583" y="2122"/>
                  <a:pt x="8455" y="2026"/>
                  <a:pt x="8358" y="1929"/>
                </a:cubicBezTo>
                <a:lnTo>
                  <a:pt x="8230" y="1897"/>
                </a:lnTo>
                <a:cubicBezTo>
                  <a:pt x="8133" y="1865"/>
                  <a:pt x="7908" y="1801"/>
                  <a:pt x="7651" y="1736"/>
                </a:cubicBezTo>
                <a:cubicBezTo>
                  <a:pt x="7233" y="1640"/>
                  <a:pt x="6687" y="1543"/>
                  <a:pt x="6205" y="1415"/>
                </a:cubicBezTo>
                <a:cubicBezTo>
                  <a:pt x="5980" y="1351"/>
                  <a:pt x="5755" y="1286"/>
                  <a:pt x="5562" y="1190"/>
                </a:cubicBezTo>
                <a:cubicBezTo>
                  <a:pt x="5369" y="1126"/>
                  <a:pt x="5240" y="1061"/>
                  <a:pt x="5176" y="1029"/>
                </a:cubicBezTo>
                <a:cubicBezTo>
                  <a:pt x="4597" y="611"/>
                  <a:pt x="3858" y="33"/>
                  <a:pt x="3858" y="33"/>
                </a:cubicBezTo>
                <a:lnTo>
                  <a:pt x="3794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9"/>
          <p:cNvSpPr/>
          <p:nvPr/>
        </p:nvSpPr>
        <p:spPr>
          <a:xfrm>
            <a:off x="2463724" y="3782537"/>
            <a:ext cx="110887" cy="5915"/>
          </a:xfrm>
          <a:custGeom>
            <a:avLst/>
            <a:gdLst/>
            <a:ahLst/>
            <a:cxnLst/>
            <a:rect l="l" t="t" r="r" b="b"/>
            <a:pathLst>
              <a:path w="8455" h="451" extrusionOk="0">
                <a:moveTo>
                  <a:pt x="1" y="0"/>
                </a:moveTo>
                <a:cubicBezTo>
                  <a:pt x="1" y="289"/>
                  <a:pt x="33" y="450"/>
                  <a:pt x="33" y="450"/>
                </a:cubicBezTo>
                <a:lnTo>
                  <a:pt x="8455" y="450"/>
                </a:lnTo>
                <a:lnTo>
                  <a:pt x="8455" y="193"/>
                </a:lnTo>
                <a:cubicBezTo>
                  <a:pt x="8455" y="193"/>
                  <a:pt x="8390" y="97"/>
                  <a:pt x="82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9"/>
          <p:cNvSpPr/>
          <p:nvPr/>
        </p:nvSpPr>
        <p:spPr>
          <a:xfrm>
            <a:off x="2460773" y="3779586"/>
            <a:ext cx="116789" cy="11817"/>
          </a:xfrm>
          <a:custGeom>
            <a:avLst/>
            <a:gdLst/>
            <a:ahLst/>
            <a:cxnLst/>
            <a:rect l="l" t="t" r="r" b="b"/>
            <a:pathLst>
              <a:path w="8905" h="901" extrusionOk="0">
                <a:moveTo>
                  <a:pt x="1" y="0"/>
                </a:moveTo>
                <a:lnTo>
                  <a:pt x="1" y="225"/>
                </a:lnTo>
                <a:cubicBezTo>
                  <a:pt x="33" y="514"/>
                  <a:pt x="65" y="707"/>
                  <a:pt x="65" y="707"/>
                </a:cubicBezTo>
                <a:lnTo>
                  <a:pt x="65" y="900"/>
                </a:lnTo>
                <a:lnTo>
                  <a:pt x="8905" y="900"/>
                </a:lnTo>
                <a:lnTo>
                  <a:pt x="8905" y="418"/>
                </a:lnTo>
                <a:lnTo>
                  <a:pt x="8905" y="354"/>
                </a:lnTo>
                <a:lnTo>
                  <a:pt x="8840" y="289"/>
                </a:lnTo>
                <a:cubicBezTo>
                  <a:pt x="8840" y="289"/>
                  <a:pt x="8776" y="193"/>
                  <a:pt x="8680" y="97"/>
                </a:cubicBezTo>
                <a:lnTo>
                  <a:pt x="8615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9"/>
          <p:cNvSpPr/>
          <p:nvPr/>
        </p:nvSpPr>
        <p:spPr>
          <a:xfrm>
            <a:off x="2538348" y="3760189"/>
            <a:ext cx="120868" cy="36971"/>
          </a:xfrm>
          <a:custGeom>
            <a:avLst/>
            <a:gdLst/>
            <a:ahLst/>
            <a:cxnLst/>
            <a:rect l="l" t="t" r="r" b="b"/>
            <a:pathLst>
              <a:path w="9216" h="2819" extrusionOk="0">
                <a:moveTo>
                  <a:pt x="3086" y="1"/>
                </a:moveTo>
                <a:lnTo>
                  <a:pt x="386" y="65"/>
                </a:lnTo>
                <a:cubicBezTo>
                  <a:pt x="386" y="65"/>
                  <a:pt x="0" y="676"/>
                  <a:pt x="0" y="1704"/>
                </a:cubicBezTo>
                <a:cubicBezTo>
                  <a:pt x="0" y="2733"/>
                  <a:pt x="322" y="2733"/>
                  <a:pt x="322" y="2733"/>
                </a:cubicBezTo>
                <a:cubicBezTo>
                  <a:pt x="322" y="2733"/>
                  <a:pt x="4293" y="2819"/>
                  <a:pt x="6922" y="2819"/>
                </a:cubicBezTo>
                <a:cubicBezTo>
                  <a:pt x="8236" y="2819"/>
                  <a:pt x="9215" y="2797"/>
                  <a:pt x="9194" y="2733"/>
                </a:cubicBezTo>
                <a:cubicBezTo>
                  <a:pt x="9161" y="2508"/>
                  <a:pt x="8165" y="2058"/>
                  <a:pt x="6847" y="1801"/>
                </a:cubicBezTo>
                <a:cubicBezTo>
                  <a:pt x="5497" y="1543"/>
                  <a:pt x="3086" y="1"/>
                  <a:pt x="3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9"/>
          <p:cNvSpPr/>
          <p:nvPr/>
        </p:nvSpPr>
        <p:spPr>
          <a:xfrm>
            <a:off x="2535397" y="3757658"/>
            <a:ext cx="126481" cy="42178"/>
          </a:xfrm>
          <a:custGeom>
            <a:avLst/>
            <a:gdLst/>
            <a:ahLst/>
            <a:cxnLst/>
            <a:rect l="l" t="t" r="r" b="b"/>
            <a:pathLst>
              <a:path w="9644" h="3216" extrusionOk="0">
                <a:moveTo>
                  <a:pt x="3268" y="420"/>
                </a:moveTo>
                <a:cubicBezTo>
                  <a:pt x="3432" y="522"/>
                  <a:pt x="3960" y="845"/>
                  <a:pt x="4597" y="1190"/>
                </a:cubicBezTo>
                <a:cubicBezTo>
                  <a:pt x="5368" y="1608"/>
                  <a:pt x="6301" y="2058"/>
                  <a:pt x="7008" y="2186"/>
                </a:cubicBezTo>
                <a:cubicBezTo>
                  <a:pt x="7683" y="2315"/>
                  <a:pt x="8229" y="2508"/>
                  <a:pt x="8647" y="2669"/>
                </a:cubicBezTo>
                <a:cubicBezTo>
                  <a:pt x="8731" y="2710"/>
                  <a:pt x="8808" y="2746"/>
                  <a:pt x="8877" y="2779"/>
                </a:cubicBezTo>
                <a:lnTo>
                  <a:pt x="8877" y="2779"/>
                </a:lnTo>
                <a:cubicBezTo>
                  <a:pt x="8470" y="2797"/>
                  <a:pt x="7859" y="2797"/>
                  <a:pt x="7136" y="2797"/>
                </a:cubicBezTo>
                <a:cubicBezTo>
                  <a:pt x="5818" y="2797"/>
                  <a:pt x="4179" y="2765"/>
                  <a:pt x="2861" y="2765"/>
                </a:cubicBezTo>
                <a:cubicBezTo>
                  <a:pt x="1681" y="2736"/>
                  <a:pt x="759" y="2708"/>
                  <a:pt x="579" y="2702"/>
                </a:cubicBezTo>
                <a:lnTo>
                  <a:pt x="579" y="2702"/>
                </a:lnTo>
                <a:lnTo>
                  <a:pt x="579" y="2701"/>
                </a:lnTo>
                <a:cubicBezTo>
                  <a:pt x="579" y="2701"/>
                  <a:pt x="450" y="2540"/>
                  <a:pt x="450" y="1897"/>
                </a:cubicBezTo>
                <a:cubicBezTo>
                  <a:pt x="450" y="1415"/>
                  <a:pt x="547" y="1029"/>
                  <a:pt x="611" y="772"/>
                </a:cubicBezTo>
                <a:cubicBezTo>
                  <a:pt x="675" y="644"/>
                  <a:pt x="707" y="547"/>
                  <a:pt x="740" y="483"/>
                </a:cubicBezTo>
                <a:lnTo>
                  <a:pt x="741" y="480"/>
                </a:lnTo>
                <a:lnTo>
                  <a:pt x="741" y="480"/>
                </a:lnTo>
                <a:lnTo>
                  <a:pt x="3268" y="420"/>
                </a:lnTo>
                <a:close/>
                <a:moveTo>
                  <a:pt x="3311" y="1"/>
                </a:moveTo>
                <a:lnTo>
                  <a:pt x="515" y="65"/>
                </a:lnTo>
                <a:lnTo>
                  <a:pt x="450" y="161"/>
                </a:lnTo>
                <a:cubicBezTo>
                  <a:pt x="418" y="161"/>
                  <a:pt x="0" y="804"/>
                  <a:pt x="0" y="1897"/>
                </a:cubicBezTo>
                <a:cubicBezTo>
                  <a:pt x="0" y="2411"/>
                  <a:pt x="97" y="2701"/>
                  <a:pt x="193" y="2894"/>
                </a:cubicBezTo>
                <a:cubicBezTo>
                  <a:pt x="274" y="3055"/>
                  <a:pt x="422" y="3127"/>
                  <a:pt x="506" y="3127"/>
                </a:cubicBezTo>
                <a:cubicBezTo>
                  <a:pt x="522" y="3127"/>
                  <a:pt x="535" y="3124"/>
                  <a:pt x="545" y="3119"/>
                </a:cubicBezTo>
                <a:lnTo>
                  <a:pt x="545" y="3119"/>
                </a:lnTo>
                <a:cubicBezTo>
                  <a:pt x="919" y="3128"/>
                  <a:pt x="4635" y="3215"/>
                  <a:pt x="7136" y="3215"/>
                </a:cubicBezTo>
                <a:lnTo>
                  <a:pt x="8776" y="3215"/>
                </a:lnTo>
                <a:cubicBezTo>
                  <a:pt x="9001" y="3183"/>
                  <a:pt x="9161" y="3183"/>
                  <a:pt x="9258" y="3183"/>
                </a:cubicBezTo>
                <a:cubicBezTo>
                  <a:pt x="9322" y="3151"/>
                  <a:pt x="9386" y="3151"/>
                  <a:pt x="9419" y="3151"/>
                </a:cubicBezTo>
                <a:lnTo>
                  <a:pt x="9515" y="3119"/>
                </a:lnTo>
                <a:lnTo>
                  <a:pt x="9579" y="3054"/>
                </a:lnTo>
                <a:cubicBezTo>
                  <a:pt x="9611" y="3054"/>
                  <a:pt x="9644" y="2990"/>
                  <a:pt x="9644" y="2926"/>
                </a:cubicBezTo>
                <a:lnTo>
                  <a:pt x="9644" y="2894"/>
                </a:lnTo>
                <a:lnTo>
                  <a:pt x="9644" y="2862"/>
                </a:lnTo>
                <a:cubicBezTo>
                  <a:pt x="9611" y="2765"/>
                  <a:pt x="9547" y="2733"/>
                  <a:pt x="9515" y="2669"/>
                </a:cubicBezTo>
                <a:cubicBezTo>
                  <a:pt x="9354" y="2508"/>
                  <a:pt x="9065" y="2379"/>
                  <a:pt x="8647" y="2219"/>
                </a:cubicBezTo>
                <a:cubicBezTo>
                  <a:pt x="8229" y="2058"/>
                  <a:pt x="7683" y="1897"/>
                  <a:pt x="7104" y="1769"/>
                </a:cubicBezTo>
                <a:cubicBezTo>
                  <a:pt x="6493" y="1672"/>
                  <a:pt x="5561" y="1222"/>
                  <a:pt x="4790" y="804"/>
                </a:cubicBezTo>
                <a:cubicBezTo>
                  <a:pt x="4404" y="611"/>
                  <a:pt x="4083" y="419"/>
                  <a:pt x="3825" y="258"/>
                </a:cubicBezTo>
                <a:cubicBezTo>
                  <a:pt x="3568" y="129"/>
                  <a:pt x="3440" y="33"/>
                  <a:pt x="3440" y="33"/>
                </a:cubicBezTo>
                <a:lnTo>
                  <a:pt x="3375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9"/>
          <p:cNvSpPr/>
          <p:nvPr/>
        </p:nvSpPr>
        <p:spPr>
          <a:xfrm>
            <a:off x="2538768" y="3789698"/>
            <a:ext cx="120448" cy="7462"/>
          </a:xfrm>
          <a:custGeom>
            <a:avLst/>
            <a:gdLst/>
            <a:ahLst/>
            <a:cxnLst/>
            <a:rect l="l" t="t" r="r" b="b"/>
            <a:pathLst>
              <a:path w="9184" h="569" extrusionOk="0">
                <a:moveTo>
                  <a:pt x="0" y="1"/>
                </a:moveTo>
                <a:cubicBezTo>
                  <a:pt x="97" y="483"/>
                  <a:pt x="290" y="483"/>
                  <a:pt x="290" y="483"/>
                </a:cubicBezTo>
                <a:cubicBezTo>
                  <a:pt x="290" y="483"/>
                  <a:pt x="4261" y="569"/>
                  <a:pt x="6890" y="569"/>
                </a:cubicBezTo>
                <a:cubicBezTo>
                  <a:pt x="8204" y="569"/>
                  <a:pt x="9183" y="547"/>
                  <a:pt x="9162" y="483"/>
                </a:cubicBezTo>
                <a:cubicBezTo>
                  <a:pt x="9129" y="354"/>
                  <a:pt x="8840" y="193"/>
                  <a:pt x="83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9"/>
          <p:cNvSpPr/>
          <p:nvPr/>
        </p:nvSpPr>
        <p:spPr>
          <a:xfrm>
            <a:off x="2535397" y="3786747"/>
            <a:ext cx="126481" cy="13089"/>
          </a:xfrm>
          <a:custGeom>
            <a:avLst/>
            <a:gdLst/>
            <a:ahLst/>
            <a:cxnLst/>
            <a:rect l="l" t="t" r="r" b="b"/>
            <a:pathLst>
              <a:path w="9644" h="998" extrusionOk="0">
                <a:moveTo>
                  <a:pt x="8551" y="418"/>
                </a:moveTo>
                <a:cubicBezTo>
                  <a:pt x="8676" y="472"/>
                  <a:pt x="8791" y="516"/>
                  <a:pt x="8885" y="560"/>
                </a:cubicBezTo>
                <a:lnTo>
                  <a:pt x="8885" y="560"/>
                </a:lnTo>
                <a:cubicBezTo>
                  <a:pt x="8478" y="579"/>
                  <a:pt x="7863" y="579"/>
                  <a:pt x="7136" y="579"/>
                </a:cubicBezTo>
                <a:cubicBezTo>
                  <a:pt x="5818" y="579"/>
                  <a:pt x="4179" y="547"/>
                  <a:pt x="2861" y="547"/>
                </a:cubicBezTo>
                <a:cubicBezTo>
                  <a:pt x="1681" y="518"/>
                  <a:pt x="759" y="490"/>
                  <a:pt x="579" y="484"/>
                </a:cubicBezTo>
                <a:lnTo>
                  <a:pt x="579" y="484"/>
                </a:lnTo>
                <a:lnTo>
                  <a:pt x="579" y="483"/>
                </a:lnTo>
                <a:cubicBezTo>
                  <a:pt x="579" y="483"/>
                  <a:pt x="565" y="461"/>
                  <a:pt x="546" y="418"/>
                </a:cubicBezTo>
                <a:close/>
                <a:moveTo>
                  <a:pt x="0" y="1"/>
                </a:moveTo>
                <a:lnTo>
                  <a:pt x="65" y="258"/>
                </a:lnTo>
                <a:cubicBezTo>
                  <a:pt x="97" y="515"/>
                  <a:pt x="193" y="676"/>
                  <a:pt x="290" y="772"/>
                </a:cubicBezTo>
                <a:cubicBezTo>
                  <a:pt x="354" y="869"/>
                  <a:pt x="482" y="901"/>
                  <a:pt x="515" y="901"/>
                </a:cubicBezTo>
                <a:cubicBezTo>
                  <a:pt x="515" y="901"/>
                  <a:pt x="4501" y="997"/>
                  <a:pt x="7136" y="997"/>
                </a:cubicBezTo>
                <a:lnTo>
                  <a:pt x="8776" y="997"/>
                </a:lnTo>
                <a:cubicBezTo>
                  <a:pt x="9001" y="965"/>
                  <a:pt x="9161" y="965"/>
                  <a:pt x="9258" y="965"/>
                </a:cubicBezTo>
                <a:cubicBezTo>
                  <a:pt x="9322" y="933"/>
                  <a:pt x="9386" y="933"/>
                  <a:pt x="9419" y="933"/>
                </a:cubicBezTo>
                <a:lnTo>
                  <a:pt x="9515" y="901"/>
                </a:lnTo>
                <a:lnTo>
                  <a:pt x="9579" y="836"/>
                </a:lnTo>
                <a:cubicBezTo>
                  <a:pt x="9611" y="836"/>
                  <a:pt x="9644" y="772"/>
                  <a:pt x="9644" y="708"/>
                </a:cubicBezTo>
                <a:lnTo>
                  <a:pt x="9644" y="676"/>
                </a:lnTo>
                <a:lnTo>
                  <a:pt x="9644" y="644"/>
                </a:lnTo>
                <a:cubicBezTo>
                  <a:pt x="9611" y="547"/>
                  <a:pt x="9547" y="483"/>
                  <a:pt x="9483" y="451"/>
                </a:cubicBezTo>
                <a:cubicBezTo>
                  <a:pt x="9322" y="290"/>
                  <a:pt x="9065" y="161"/>
                  <a:pt x="8711" y="33"/>
                </a:cubicBezTo>
                <a:lnTo>
                  <a:pt x="8647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9"/>
          <p:cNvSpPr/>
          <p:nvPr/>
        </p:nvSpPr>
        <p:spPr>
          <a:xfrm>
            <a:off x="2431684" y="2540310"/>
            <a:ext cx="314091" cy="607998"/>
          </a:xfrm>
          <a:custGeom>
            <a:avLst/>
            <a:gdLst/>
            <a:ahLst/>
            <a:cxnLst/>
            <a:rect l="l" t="t" r="r" b="b"/>
            <a:pathLst>
              <a:path w="23949" h="46359" extrusionOk="0">
                <a:moveTo>
                  <a:pt x="12715" y="0"/>
                </a:moveTo>
                <a:cubicBezTo>
                  <a:pt x="12193" y="0"/>
                  <a:pt x="11622" y="44"/>
                  <a:pt x="10994" y="149"/>
                </a:cubicBezTo>
                <a:cubicBezTo>
                  <a:pt x="8069" y="631"/>
                  <a:pt x="6044" y="4039"/>
                  <a:pt x="5594" y="7607"/>
                </a:cubicBezTo>
                <a:cubicBezTo>
                  <a:pt x="5144" y="11175"/>
                  <a:pt x="5562" y="15128"/>
                  <a:pt x="5562" y="15128"/>
                </a:cubicBezTo>
                <a:cubicBezTo>
                  <a:pt x="5626" y="15675"/>
                  <a:pt x="4437" y="17025"/>
                  <a:pt x="4115" y="17411"/>
                </a:cubicBezTo>
                <a:cubicBezTo>
                  <a:pt x="3440" y="18311"/>
                  <a:pt x="2604" y="19018"/>
                  <a:pt x="1994" y="19982"/>
                </a:cubicBezTo>
                <a:cubicBezTo>
                  <a:pt x="740" y="21911"/>
                  <a:pt x="1" y="24354"/>
                  <a:pt x="258" y="26668"/>
                </a:cubicBezTo>
                <a:cubicBezTo>
                  <a:pt x="515" y="29079"/>
                  <a:pt x="1704" y="39815"/>
                  <a:pt x="1737" y="40780"/>
                </a:cubicBezTo>
                <a:cubicBezTo>
                  <a:pt x="1737" y="41712"/>
                  <a:pt x="1062" y="43191"/>
                  <a:pt x="1190" y="44348"/>
                </a:cubicBezTo>
                <a:cubicBezTo>
                  <a:pt x="1319" y="45473"/>
                  <a:pt x="1704" y="44958"/>
                  <a:pt x="4147" y="45312"/>
                </a:cubicBezTo>
                <a:cubicBezTo>
                  <a:pt x="6129" y="45629"/>
                  <a:pt x="11150" y="46359"/>
                  <a:pt x="13340" y="46359"/>
                </a:cubicBezTo>
                <a:cubicBezTo>
                  <a:pt x="13815" y="46359"/>
                  <a:pt x="14156" y="46324"/>
                  <a:pt x="14305" y="46244"/>
                </a:cubicBezTo>
                <a:cubicBezTo>
                  <a:pt x="15141" y="45794"/>
                  <a:pt x="15752" y="44541"/>
                  <a:pt x="15719" y="43898"/>
                </a:cubicBezTo>
                <a:cubicBezTo>
                  <a:pt x="15719" y="43287"/>
                  <a:pt x="15623" y="38690"/>
                  <a:pt x="15141" y="36279"/>
                </a:cubicBezTo>
                <a:cubicBezTo>
                  <a:pt x="14659" y="33869"/>
                  <a:pt x="15076" y="28951"/>
                  <a:pt x="14916" y="26443"/>
                </a:cubicBezTo>
                <a:cubicBezTo>
                  <a:pt x="14755" y="23936"/>
                  <a:pt x="13823" y="19886"/>
                  <a:pt x="12955" y="18536"/>
                </a:cubicBezTo>
                <a:cubicBezTo>
                  <a:pt x="12087" y="17186"/>
                  <a:pt x="11123" y="16157"/>
                  <a:pt x="11444" y="15643"/>
                </a:cubicBezTo>
                <a:cubicBezTo>
                  <a:pt x="11733" y="15096"/>
                  <a:pt x="15462" y="12814"/>
                  <a:pt x="17327" y="12043"/>
                </a:cubicBezTo>
                <a:cubicBezTo>
                  <a:pt x="19191" y="11271"/>
                  <a:pt x="23948" y="9278"/>
                  <a:pt x="23209" y="8571"/>
                </a:cubicBezTo>
                <a:cubicBezTo>
                  <a:pt x="22470" y="7864"/>
                  <a:pt x="19641" y="3621"/>
                  <a:pt x="19641" y="3621"/>
                </a:cubicBezTo>
                <a:cubicBezTo>
                  <a:pt x="19641" y="3621"/>
                  <a:pt x="17905" y="1467"/>
                  <a:pt x="16748" y="953"/>
                </a:cubicBezTo>
                <a:cubicBezTo>
                  <a:pt x="15842" y="575"/>
                  <a:pt x="14600" y="0"/>
                  <a:pt x="12715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9"/>
          <p:cNvSpPr/>
          <p:nvPr/>
        </p:nvSpPr>
        <p:spPr>
          <a:xfrm>
            <a:off x="2431684" y="2537622"/>
            <a:ext cx="308189" cy="613402"/>
          </a:xfrm>
          <a:custGeom>
            <a:avLst/>
            <a:gdLst/>
            <a:ahLst/>
            <a:cxnLst/>
            <a:rect l="l" t="t" r="r" b="b"/>
            <a:pathLst>
              <a:path w="23499" h="46771" extrusionOk="0">
                <a:moveTo>
                  <a:pt x="12730" y="418"/>
                </a:moveTo>
                <a:cubicBezTo>
                  <a:pt x="14562" y="418"/>
                  <a:pt x="15752" y="965"/>
                  <a:pt x="16684" y="1351"/>
                </a:cubicBezTo>
                <a:cubicBezTo>
                  <a:pt x="17198" y="1576"/>
                  <a:pt x="17905" y="2218"/>
                  <a:pt x="18484" y="2829"/>
                </a:cubicBezTo>
                <a:cubicBezTo>
                  <a:pt x="18773" y="3118"/>
                  <a:pt x="19030" y="3408"/>
                  <a:pt x="19191" y="3633"/>
                </a:cubicBezTo>
                <a:cubicBezTo>
                  <a:pt x="19384" y="3826"/>
                  <a:pt x="19480" y="3954"/>
                  <a:pt x="19480" y="3954"/>
                </a:cubicBezTo>
                <a:cubicBezTo>
                  <a:pt x="19480" y="3954"/>
                  <a:pt x="20155" y="5015"/>
                  <a:pt x="20959" y="6140"/>
                </a:cubicBezTo>
                <a:cubicBezTo>
                  <a:pt x="21377" y="6719"/>
                  <a:pt x="21795" y="7329"/>
                  <a:pt x="22180" y="7812"/>
                </a:cubicBezTo>
                <a:cubicBezTo>
                  <a:pt x="22534" y="8326"/>
                  <a:pt x="22855" y="8712"/>
                  <a:pt x="23048" y="8937"/>
                </a:cubicBezTo>
                <a:lnTo>
                  <a:pt x="23080" y="8937"/>
                </a:lnTo>
                <a:cubicBezTo>
                  <a:pt x="23080" y="8937"/>
                  <a:pt x="23048" y="9033"/>
                  <a:pt x="22952" y="9162"/>
                </a:cubicBezTo>
                <a:cubicBezTo>
                  <a:pt x="22759" y="9355"/>
                  <a:pt x="22405" y="9612"/>
                  <a:pt x="21955" y="9869"/>
                </a:cubicBezTo>
                <a:cubicBezTo>
                  <a:pt x="20573" y="10672"/>
                  <a:pt x="18387" y="11572"/>
                  <a:pt x="17230" y="12055"/>
                </a:cubicBezTo>
                <a:cubicBezTo>
                  <a:pt x="16298" y="12440"/>
                  <a:pt x="14884" y="13212"/>
                  <a:pt x="13662" y="13951"/>
                </a:cubicBezTo>
                <a:cubicBezTo>
                  <a:pt x="13084" y="14337"/>
                  <a:pt x="12505" y="14690"/>
                  <a:pt x="12087" y="14980"/>
                </a:cubicBezTo>
                <a:cubicBezTo>
                  <a:pt x="11894" y="15141"/>
                  <a:pt x="11701" y="15269"/>
                  <a:pt x="11541" y="15398"/>
                </a:cubicBezTo>
                <a:cubicBezTo>
                  <a:pt x="11412" y="15526"/>
                  <a:pt x="11316" y="15623"/>
                  <a:pt x="11251" y="15719"/>
                </a:cubicBezTo>
                <a:cubicBezTo>
                  <a:pt x="11187" y="15848"/>
                  <a:pt x="11155" y="15944"/>
                  <a:pt x="11155" y="16073"/>
                </a:cubicBezTo>
                <a:cubicBezTo>
                  <a:pt x="11155" y="16266"/>
                  <a:pt x="11219" y="16458"/>
                  <a:pt x="11316" y="16651"/>
                </a:cubicBezTo>
                <a:cubicBezTo>
                  <a:pt x="11605" y="17262"/>
                  <a:pt x="12216" y="17969"/>
                  <a:pt x="12794" y="18837"/>
                </a:cubicBezTo>
                <a:cubicBezTo>
                  <a:pt x="13180" y="19480"/>
                  <a:pt x="13630" y="20830"/>
                  <a:pt x="13984" y="22309"/>
                </a:cubicBezTo>
                <a:cubicBezTo>
                  <a:pt x="14369" y="23787"/>
                  <a:pt x="14626" y="25427"/>
                  <a:pt x="14691" y="26648"/>
                </a:cubicBezTo>
                <a:cubicBezTo>
                  <a:pt x="14723" y="27098"/>
                  <a:pt x="14755" y="27645"/>
                  <a:pt x="14755" y="28223"/>
                </a:cubicBezTo>
                <a:cubicBezTo>
                  <a:pt x="14755" y="29573"/>
                  <a:pt x="14691" y="31213"/>
                  <a:pt x="14691" y="32756"/>
                </a:cubicBezTo>
                <a:cubicBezTo>
                  <a:pt x="14691" y="34202"/>
                  <a:pt x="14723" y="35552"/>
                  <a:pt x="14916" y="36517"/>
                </a:cubicBezTo>
                <a:cubicBezTo>
                  <a:pt x="15398" y="38895"/>
                  <a:pt x="15494" y="43492"/>
                  <a:pt x="15527" y="44135"/>
                </a:cubicBezTo>
                <a:cubicBezTo>
                  <a:pt x="15527" y="44392"/>
                  <a:pt x="15366" y="44842"/>
                  <a:pt x="15141" y="45260"/>
                </a:cubicBezTo>
                <a:cubicBezTo>
                  <a:pt x="14916" y="45678"/>
                  <a:pt x="14562" y="46064"/>
                  <a:pt x="14209" y="46256"/>
                </a:cubicBezTo>
                <a:cubicBezTo>
                  <a:pt x="14176" y="46289"/>
                  <a:pt x="14080" y="46321"/>
                  <a:pt x="13951" y="46321"/>
                </a:cubicBezTo>
                <a:cubicBezTo>
                  <a:pt x="13791" y="46353"/>
                  <a:pt x="13598" y="46353"/>
                  <a:pt x="13373" y="46353"/>
                </a:cubicBezTo>
                <a:cubicBezTo>
                  <a:pt x="11251" y="46353"/>
                  <a:pt x="6140" y="45614"/>
                  <a:pt x="4180" y="45324"/>
                </a:cubicBezTo>
                <a:cubicBezTo>
                  <a:pt x="2958" y="45131"/>
                  <a:pt x="2219" y="45163"/>
                  <a:pt x="1833" y="45131"/>
                </a:cubicBezTo>
                <a:cubicBezTo>
                  <a:pt x="1737" y="45099"/>
                  <a:pt x="1672" y="45099"/>
                  <a:pt x="1608" y="45067"/>
                </a:cubicBezTo>
                <a:cubicBezTo>
                  <a:pt x="1544" y="45035"/>
                  <a:pt x="1544" y="45003"/>
                  <a:pt x="1479" y="44938"/>
                </a:cubicBezTo>
                <a:cubicBezTo>
                  <a:pt x="1447" y="44874"/>
                  <a:pt x="1415" y="44713"/>
                  <a:pt x="1383" y="44521"/>
                </a:cubicBezTo>
                <a:cubicBezTo>
                  <a:pt x="1383" y="44424"/>
                  <a:pt x="1383" y="44328"/>
                  <a:pt x="1383" y="44231"/>
                </a:cubicBezTo>
                <a:cubicBezTo>
                  <a:pt x="1383" y="43749"/>
                  <a:pt x="1512" y="43171"/>
                  <a:pt x="1640" y="42592"/>
                </a:cubicBezTo>
                <a:cubicBezTo>
                  <a:pt x="1801" y="42045"/>
                  <a:pt x="1929" y="41499"/>
                  <a:pt x="1929" y="41017"/>
                </a:cubicBezTo>
                <a:lnTo>
                  <a:pt x="1929" y="40985"/>
                </a:lnTo>
                <a:lnTo>
                  <a:pt x="1929" y="40953"/>
                </a:lnTo>
                <a:cubicBezTo>
                  <a:pt x="1929" y="40695"/>
                  <a:pt x="1865" y="39860"/>
                  <a:pt x="1737" y="38702"/>
                </a:cubicBezTo>
                <a:cubicBezTo>
                  <a:pt x="1383" y="35167"/>
                  <a:pt x="676" y="28641"/>
                  <a:pt x="483" y="26841"/>
                </a:cubicBezTo>
                <a:cubicBezTo>
                  <a:pt x="451" y="26552"/>
                  <a:pt x="419" y="26230"/>
                  <a:pt x="419" y="25941"/>
                </a:cubicBezTo>
                <a:cubicBezTo>
                  <a:pt x="419" y="23948"/>
                  <a:pt x="1094" y="21955"/>
                  <a:pt x="2154" y="20284"/>
                </a:cubicBezTo>
                <a:cubicBezTo>
                  <a:pt x="2765" y="19384"/>
                  <a:pt x="3601" y="18676"/>
                  <a:pt x="4276" y="17744"/>
                </a:cubicBezTo>
                <a:cubicBezTo>
                  <a:pt x="4437" y="17551"/>
                  <a:pt x="4790" y="17133"/>
                  <a:pt x="5112" y="16683"/>
                </a:cubicBezTo>
                <a:cubicBezTo>
                  <a:pt x="5272" y="16458"/>
                  <a:pt x="5433" y="16233"/>
                  <a:pt x="5562" y="16008"/>
                </a:cubicBezTo>
                <a:cubicBezTo>
                  <a:pt x="5690" y="15783"/>
                  <a:pt x="5755" y="15591"/>
                  <a:pt x="5755" y="15366"/>
                </a:cubicBezTo>
                <a:lnTo>
                  <a:pt x="5755" y="15333"/>
                </a:lnTo>
                <a:cubicBezTo>
                  <a:pt x="5755" y="15333"/>
                  <a:pt x="5755" y="15205"/>
                  <a:pt x="5755" y="15044"/>
                </a:cubicBezTo>
                <a:cubicBezTo>
                  <a:pt x="5690" y="14465"/>
                  <a:pt x="5594" y="13148"/>
                  <a:pt x="5594" y="11572"/>
                </a:cubicBezTo>
                <a:cubicBezTo>
                  <a:pt x="5594" y="10383"/>
                  <a:pt x="5658" y="9097"/>
                  <a:pt x="5819" y="7844"/>
                </a:cubicBezTo>
                <a:cubicBezTo>
                  <a:pt x="6012" y="6076"/>
                  <a:pt x="6623" y="4372"/>
                  <a:pt x="7523" y="3054"/>
                </a:cubicBezTo>
                <a:cubicBezTo>
                  <a:pt x="8455" y="1704"/>
                  <a:pt x="9644" y="804"/>
                  <a:pt x="11026" y="547"/>
                </a:cubicBezTo>
                <a:cubicBezTo>
                  <a:pt x="11637" y="450"/>
                  <a:pt x="12216" y="418"/>
                  <a:pt x="12730" y="418"/>
                </a:cubicBezTo>
                <a:close/>
                <a:moveTo>
                  <a:pt x="12730" y="0"/>
                </a:moveTo>
                <a:cubicBezTo>
                  <a:pt x="12183" y="0"/>
                  <a:pt x="11605" y="33"/>
                  <a:pt x="10930" y="129"/>
                </a:cubicBezTo>
                <a:cubicBezTo>
                  <a:pt x="9419" y="386"/>
                  <a:pt x="8133" y="1415"/>
                  <a:pt x="7169" y="2797"/>
                </a:cubicBezTo>
                <a:cubicBezTo>
                  <a:pt x="6237" y="4179"/>
                  <a:pt x="5626" y="5947"/>
                  <a:pt x="5401" y="7779"/>
                </a:cubicBezTo>
                <a:cubicBezTo>
                  <a:pt x="5240" y="9065"/>
                  <a:pt x="5176" y="10383"/>
                  <a:pt x="5176" y="11572"/>
                </a:cubicBezTo>
                <a:cubicBezTo>
                  <a:pt x="5176" y="13694"/>
                  <a:pt x="5337" y="15366"/>
                  <a:pt x="5337" y="15366"/>
                </a:cubicBezTo>
                <a:cubicBezTo>
                  <a:pt x="5337" y="15462"/>
                  <a:pt x="5305" y="15623"/>
                  <a:pt x="5176" y="15816"/>
                </a:cubicBezTo>
                <a:cubicBezTo>
                  <a:pt x="5047" y="16105"/>
                  <a:pt x="4790" y="16458"/>
                  <a:pt x="4533" y="16748"/>
                </a:cubicBezTo>
                <a:cubicBezTo>
                  <a:pt x="4308" y="17069"/>
                  <a:pt x="4083" y="17326"/>
                  <a:pt x="3955" y="17487"/>
                </a:cubicBezTo>
                <a:cubicBezTo>
                  <a:pt x="3312" y="18355"/>
                  <a:pt x="2444" y="19062"/>
                  <a:pt x="1801" y="20059"/>
                </a:cubicBezTo>
                <a:cubicBezTo>
                  <a:pt x="708" y="21762"/>
                  <a:pt x="1" y="23852"/>
                  <a:pt x="1" y="25941"/>
                </a:cubicBezTo>
                <a:cubicBezTo>
                  <a:pt x="1" y="26263"/>
                  <a:pt x="33" y="26584"/>
                  <a:pt x="65" y="26905"/>
                </a:cubicBezTo>
                <a:cubicBezTo>
                  <a:pt x="194" y="28095"/>
                  <a:pt x="547" y="31373"/>
                  <a:pt x="869" y="34492"/>
                </a:cubicBezTo>
                <a:cubicBezTo>
                  <a:pt x="1029" y="36034"/>
                  <a:pt x="1190" y="37545"/>
                  <a:pt x="1319" y="38735"/>
                </a:cubicBezTo>
                <a:cubicBezTo>
                  <a:pt x="1447" y="39892"/>
                  <a:pt x="1512" y="40760"/>
                  <a:pt x="1512" y="40985"/>
                </a:cubicBezTo>
                <a:lnTo>
                  <a:pt x="1512" y="41017"/>
                </a:lnTo>
                <a:cubicBezTo>
                  <a:pt x="1512" y="41403"/>
                  <a:pt x="1383" y="41917"/>
                  <a:pt x="1254" y="42495"/>
                </a:cubicBezTo>
                <a:cubicBezTo>
                  <a:pt x="1094" y="43074"/>
                  <a:pt x="965" y="43653"/>
                  <a:pt x="965" y="44231"/>
                </a:cubicBezTo>
                <a:cubicBezTo>
                  <a:pt x="965" y="44360"/>
                  <a:pt x="965" y="44456"/>
                  <a:pt x="965" y="44585"/>
                </a:cubicBezTo>
                <a:cubicBezTo>
                  <a:pt x="997" y="44874"/>
                  <a:pt x="1062" y="45099"/>
                  <a:pt x="1190" y="45260"/>
                </a:cubicBezTo>
                <a:cubicBezTo>
                  <a:pt x="1287" y="45388"/>
                  <a:pt x="1447" y="45485"/>
                  <a:pt x="1608" y="45517"/>
                </a:cubicBezTo>
                <a:cubicBezTo>
                  <a:pt x="1833" y="45581"/>
                  <a:pt x="2122" y="45581"/>
                  <a:pt x="2540" y="45581"/>
                </a:cubicBezTo>
                <a:cubicBezTo>
                  <a:pt x="2926" y="45614"/>
                  <a:pt x="3440" y="45646"/>
                  <a:pt x="4115" y="45742"/>
                </a:cubicBezTo>
                <a:cubicBezTo>
                  <a:pt x="6108" y="46031"/>
                  <a:pt x="11155" y="46771"/>
                  <a:pt x="13373" y="46771"/>
                </a:cubicBezTo>
                <a:cubicBezTo>
                  <a:pt x="13630" y="46771"/>
                  <a:pt x="13823" y="46771"/>
                  <a:pt x="13984" y="46739"/>
                </a:cubicBezTo>
                <a:cubicBezTo>
                  <a:pt x="14144" y="46739"/>
                  <a:pt x="14305" y="46706"/>
                  <a:pt x="14401" y="46642"/>
                </a:cubicBezTo>
                <a:cubicBezTo>
                  <a:pt x="14884" y="46385"/>
                  <a:pt x="15237" y="45935"/>
                  <a:pt x="15527" y="45485"/>
                </a:cubicBezTo>
                <a:cubicBezTo>
                  <a:pt x="15784" y="45003"/>
                  <a:pt x="15944" y="44521"/>
                  <a:pt x="15944" y="44135"/>
                </a:cubicBezTo>
                <a:lnTo>
                  <a:pt x="15944" y="44103"/>
                </a:lnTo>
                <a:cubicBezTo>
                  <a:pt x="15912" y="43492"/>
                  <a:pt x="15816" y="38863"/>
                  <a:pt x="15334" y="36452"/>
                </a:cubicBezTo>
                <a:cubicBezTo>
                  <a:pt x="15173" y="35520"/>
                  <a:pt x="15109" y="34170"/>
                  <a:pt x="15109" y="32756"/>
                </a:cubicBezTo>
                <a:cubicBezTo>
                  <a:pt x="15109" y="31245"/>
                  <a:pt x="15173" y="29606"/>
                  <a:pt x="15173" y="28223"/>
                </a:cubicBezTo>
                <a:cubicBezTo>
                  <a:pt x="15173" y="27645"/>
                  <a:pt x="15173" y="27098"/>
                  <a:pt x="15141" y="26648"/>
                </a:cubicBezTo>
                <a:cubicBezTo>
                  <a:pt x="15044" y="25362"/>
                  <a:pt x="14787" y="23723"/>
                  <a:pt x="14401" y="22212"/>
                </a:cubicBezTo>
                <a:cubicBezTo>
                  <a:pt x="14048" y="20702"/>
                  <a:pt x="13598" y="19351"/>
                  <a:pt x="13148" y="18612"/>
                </a:cubicBezTo>
                <a:cubicBezTo>
                  <a:pt x="12762" y="18034"/>
                  <a:pt x="12344" y="17487"/>
                  <a:pt x="12055" y="17069"/>
                </a:cubicBezTo>
                <a:cubicBezTo>
                  <a:pt x="11926" y="16844"/>
                  <a:pt x="11798" y="16651"/>
                  <a:pt x="11701" y="16458"/>
                </a:cubicBezTo>
                <a:cubicBezTo>
                  <a:pt x="11637" y="16298"/>
                  <a:pt x="11573" y="16169"/>
                  <a:pt x="11573" y="16073"/>
                </a:cubicBezTo>
                <a:cubicBezTo>
                  <a:pt x="11573" y="16008"/>
                  <a:pt x="11605" y="15976"/>
                  <a:pt x="11605" y="15944"/>
                </a:cubicBezTo>
                <a:cubicBezTo>
                  <a:pt x="11637" y="15912"/>
                  <a:pt x="11701" y="15816"/>
                  <a:pt x="11830" y="15719"/>
                </a:cubicBezTo>
                <a:cubicBezTo>
                  <a:pt x="12280" y="15333"/>
                  <a:pt x="13276" y="14690"/>
                  <a:pt x="14369" y="14048"/>
                </a:cubicBezTo>
                <a:cubicBezTo>
                  <a:pt x="15430" y="13405"/>
                  <a:pt x="16587" y="12794"/>
                  <a:pt x="17391" y="12440"/>
                </a:cubicBezTo>
                <a:cubicBezTo>
                  <a:pt x="18259" y="12087"/>
                  <a:pt x="19770" y="11476"/>
                  <a:pt x="21055" y="10833"/>
                </a:cubicBezTo>
                <a:cubicBezTo>
                  <a:pt x="21698" y="10512"/>
                  <a:pt x="22277" y="10190"/>
                  <a:pt x="22727" y="9869"/>
                </a:cubicBezTo>
                <a:cubicBezTo>
                  <a:pt x="22952" y="9740"/>
                  <a:pt x="23113" y="9580"/>
                  <a:pt x="23241" y="9451"/>
                </a:cubicBezTo>
                <a:cubicBezTo>
                  <a:pt x="23402" y="9290"/>
                  <a:pt x="23498" y="9129"/>
                  <a:pt x="23498" y="8937"/>
                </a:cubicBezTo>
                <a:cubicBezTo>
                  <a:pt x="23498" y="8808"/>
                  <a:pt x="23434" y="8712"/>
                  <a:pt x="23370" y="8615"/>
                </a:cubicBezTo>
                <a:cubicBezTo>
                  <a:pt x="23177" y="8454"/>
                  <a:pt x="22855" y="8069"/>
                  <a:pt x="22502" y="7554"/>
                </a:cubicBezTo>
                <a:cubicBezTo>
                  <a:pt x="21955" y="6815"/>
                  <a:pt x="21280" y="5851"/>
                  <a:pt x="20734" y="5079"/>
                </a:cubicBezTo>
                <a:cubicBezTo>
                  <a:pt x="20220" y="4308"/>
                  <a:pt x="19834" y="3697"/>
                  <a:pt x="19834" y="3697"/>
                </a:cubicBezTo>
                <a:lnTo>
                  <a:pt x="19802" y="3697"/>
                </a:lnTo>
                <a:cubicBezTo>
                  <a:pt x="19802" y="3697"/>
                  <a:pt x="19384" y="3151"/>
                  <a:pt x="18805" y="2540"/>
                </a:cubicBezTo>
                <a:cubicBezTo>
                  <a:pt x="18194" y="1929"/>
                  <a:pt x="17487" y="1254"/>
                  <a:pt x="16844" y="965"/>
                </a:cubicBezTo>
                <a:cubicBezTo>
                  <a:pt x="15944" y="579"/>
                  <a:pt x="14659" y="0"/>
                  <a:pt x="12730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9"/>
          <p:cNvSpPr/>
          <p:nvPr/>
        </p:nvSpPr>
        <p:spPr>
          <a:xfrm>
            <a:off x="2469625" y="2840736"/>
            <a:ext cx="330105" cy="235716"/>
          </a:xfrm>
          <a:custGeom>
            <a:avLst/>
            <a:gdLst/>
            <a:ahLst/>
            <a:cxnLst/>
            <a:rect l="l" t="t" r="r" b="b"/>
            <a:pathLst>
              <a:path w="25170" h="17973" extrusionOk="0">
                <a:moveTo>
                  <a:pt x="1737" y="0"/>
                </a:moveTo>
                <a:cubicBezTo>
                  <a:pt x="1737" y="0"/>
                  <a:pt x="1" y="1286"/>
                  <a:pt x="65" y="3311"/>
                </a:cubicBezTo>
                <a:cubicBezTo>
                  <a:pt x="97" y="5336"/>
                  <a:pt x="2508" y="15655"/>
                  <a:pt x="2862" y="16715"/>
                </a:cubicBezTo>
                <a:cubicBezTo>
                  <a:pt x="3247" y="17744"/>
                  <a:pt x="4855" y="17841"/>
                  <a:pt x="5208" y="17969"/>
                </a:cubicBezTo>
                <a:cubicBezTo>
                  <a:pt x="5213" y="17972"/>
                  <a:pt x="5222" y="17973"/>
                  <a:pt x="5233" y="17973"/>
                </a:cubicBezTo>
                <a:cubicBezTo>
                  <a:pt x="5966" y="17973"/>
                  <a:pt x="19384" y="12762"/>
                  <a:pt x="19384" y="12762"/>
                </a:cubicBezTo>
                <a:cubicBezTo>
                  <a:pt x="19384" y="12762"/>
                  <a:pt x="21023" y="13919"/>
                  <a:pt x="21666" y="13919"/>
                </a:cubicBezTo>
                <a:cubicBezTo>
                  <a:pt x="22277" y="13887"/>
                  <a:pt x="24045" y="13855"/>
                  <a:pt x="24045" y="13855"/>
                </a:cubicBezTo>
                <a:cubicBezTo>
                  <a:pt x="24045" y="13855"/>
                  <a:pt x="24752" y="15012"/>
                  <a:pt x="24977" y="15012"/>
                </a:cubicBezTo>
                <a:cubicBezTo>
                  <a:pt x="25170" y="15012"/>
                  <a:pt x="25106" y="14465"/>
                  <a:pt x="25009" y="14048"/>
                </a:cubicBezTo>
                <a:cubicBezTo>
                  <a:pt x="24945" y="13630"/>
                  <a:pt x="24559" y="12569"/>
                  <a:pt x="24559" y="12569"/>
                </a:cubicBezTo>
                <a:cubicBezTo>
                  <a:pt x="24559" y="12569"/>
                  <a:pt x="22663" y="11444"/>
                  <a:pt x="21730" y="11251"/>
                </a:cubicBezTo>
                <a:cubicBezTo>
                  <a:pt x="20974" y="11089"/>
                  <a:pt x="20149" y="10836"/>
                  <a:pt x="19580" y="10836"/>
                </a:cubicBezTo>
                <a:cubicBezTo>
                  <a:pt x="19473" y="10836"/>
                  <a:pt x="19374" y="10845"/>
                  <a:pt x="19287" y="10865"/>
                </a:cubicBezTo>
                <a:cubicBezTo>
                  <a:pt x="18709" y="11026"/>
                  <a:pt x="7555" y="12826"/>
                  <a:pt x="7555" y="12826"/>
                </a:cubicBezTo>
                <a:cubicBezTo>
                  <a:pt x="7555" y="12826"/>
                  <a:pt x="7812" y="5304"/>
                  <a:pt x="7619" y="3697"/>
                </a:cubicBezTo>
                <a:cubicBezTo>
                  <a:pt x="7458" y="2090"/>
                  <a:pt x="6783" y="450"/>
                  <a:pt x="5530" y="193"/>
                </a:cubicBezTo>
                <a:lnTo>
                  <a:pt x="1737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9"/>
          <p:cNvSpPr/>
          <p:nvPr/>
        </p:nvSpPr>
        <p:spPr>
          <a:xfrm>
            <a:off x="2467527" y="2838205"/>
            <a:ext cx="334314" cy="241159"/>
          </a:xfrm>
          <a:custGeom>
            <a:avLst/>
            <a:gdLst/>
            <a:ahLst/>
            <a:cxnLst/>
            <a:rect l="l" t="t" r="r" b="b"/>
            <a:pathLst>
              <a:path w="25491" h="18388" extrusionOk="0">
                <a:moveTo>
                  <a:pt x="1768" y="0"/>
                </a:moveTo>
                <a:cubicBezTo>
                  <a:pt x="1768" y="33"/>
                  <a:pt x="1318" y="354"/>
                  <a:pt x="868" y="933"/>
                </a:cubicBezTo>
                <a:cubicBezTo>
                  <a:pt x="450" y="1511"/>
                  <a:pt x="0" y="2379"/>
                  <a:pt x="0" y="3440"/>
                </a:cubicBezTo>
                <a:lnTo>
                  <a:pt x="0" y="3536"/>
                </a:lnTo>
                <a:lnTo>
                  <a:pt x="2" y="3536"/>
                </a:lnTo>
                <a:lnTo>
                  <a:pt x="2" y="3536"/>
                </a:lnTo>
                <a:cubicBezTo>
                  <a:pt x="37" y="4090"/>
                  <a:pt x="166" y="5104"/>
                  <a:pt x="418" y="6365"/>
                </a:cubicBezTo>
                <a:cubicBezTo>
                  <a:pt x="772" y="8262"/>
                  <a:pt x="1318" y="10705"/>
                  <a:pt x="1800" y="12794"/>
                </a:cubicBezTo>
                <a:cubicBezTo>
                  <a:pt x="2025" y="13823"/>
                  <a:pt x="2250" y="14755"/>
                  <a:pt x="2443" y="15494"/>
                </a:cubicBezTo>
                <a:cubicBezTo>
                  <a:pt x="2636" y="16233"/>
                  <a:pt x="2764" y="16748"/>
                  <a:pt x="2829" y="16973"/>
                </a:cubicBezTo>
                <a:cubicBezTo>
                  <a:pt x="2957" y="17262"/>
                  <a:pt x="3150" y="17519"/>
                  <a:pt x="3375" y="17680"/>
                </a:cubicBezTo>
                <a:cubicBezTo>
                  <a:pt x="3729" y="17969"/>
                  <a:pt x="4147" y="18098"/>
                  <a:pt x="4532" y="18194"/>
                </a:cubicBezTo>
                <a:cubicBezTo>
                  <a:pt x="4725" y="18259"/>
                  <a:pt x="4886" y="18291"/>
                  <a:pt x="5015" y="18323"/>
                </a:cubicBezTo>
                <a:cubicBezTo>
                  <a:pt x="5143" y="18323"/>
                  <a:pt x="5272" y="18355"/>
                  <a:pt x="5304" y="18387"/>
                </a:cubicBezTo>
                <a:lnTo>
                  <a:pt x="5529" y="18387"/>
                </a:lnTo>
                <a:cubicBezTo>
                  <a:pt x="5722" y="18323"/>
                  <a:pt x="6075" y="18226"/>
                  <a:pt x="6557" y="18066"/>
                </a:cubicBezTo>
                <a:cubicBezTo>
                  <a:pt x="9694" y="16990"/>
                  <a:pt x="18272" y="13666"/>
                  <a:pt x="19495" y="13202"/>
                </a:cubicBezTo>
                <a:lnTo>
                  <a:pt x="19495" y="13202"/>
                </a:lnTo>
                <a:cubicBezTo>
                  <a:pt x="19638" y="13299"/>
                  <a:pt x="19959" y="13512"/>
                  <a:pt x="20315" y="13726"/>
                </a:cubicBezTo>
                <a:cubicBezTo>
                  <a:pt x="20572" y="13855"/>
                  <a:pt x="20830" y="14015"/>
                  <a:pt x="21087" y="14112"/>
                </a:cubicBezTo>
                <a:cubicBezTo>
                  <a:pt x="21344" y="14241"/>
                  <a:pt x="21601" y="14305"/>
                  <a:pt x="21826" y="14305"/>
                </a:cubicBezTo>
                <a:cubicBezTo>
                  <a:pt x="22344" y="14305"/>
                  <a:pt x="23692" y="14282"/>
                  <a:pt x="24091" y="14275"/>
                </a:cubicBezTo>
                <a:lnTo>
                  <a:pt x="24091" y="14275"/>
                </a:lnTo>
                <a:cubicBezTo>
                  <a:pt x="24166" y="14395"/>
                  <a:pt x="24282" y="14581"/>
                  <a:pt x="24398" y="14755"/>
                </a:cubicBezTo>
                <a:cubicBezTo>
                  <a:pt x="24526" y="14916"/>
                  <a:pt x="24623" y="15044"/>
                  <a:pt x="24751" y="15173"/>
                </a:cubicBezTo>
                <a:cubicBezTo>
                  <a:pt x="24783" y="15237"/>
                  <a:pt x="24848" y="15301"/>
                  <a:pt x="24912" y="15333"/>
                </a:cubicBezTo>
                <a:cubicBezTo>
                  <a:pt x="24944" y="15366"/>
                  <a:pt x="25008" y="15430"/>
                  <a:pt x="25137" y="15430"/>
                </a:cubicBezTo>
                <a:cubicBezTo>
                  <a:pt x="25201" y="15430"/>
                  <a:pt x="25266" y="15398"/>
                  <a:pt x="25330" y="15366"/>
                </a:cubicBezTo>
                <a:cubicBezTo>
                  <a:pt x="25426" y="15269"/>
                  <a:pt x="25426" y="15205"/>
                  <a:pt x="25458" y="15141"/>
                </a:cubicBezTo>
                <a:cubicBezTo>
                  <a:pt x="25458" y="15076"/>
                  <a:pt x="25491" y="14980"/>
                  <a:pt x="25491" y="14916"/>
                </a:cubicBezTo>
                <a:cubicBezTo>
                  <a:pt x="25491" y="14691"/>
                  <a:pt x="25426" y="14433"/>
                  <a:pt x="25394" y="14208"/>
                </a:cubicBezTo>
                <a:cubicBezTo>
                  <a:pt x="25330" y="13951"/>
                  <a:pt x="25233" y="13598"/>
                  <a:pt x="25137" y="13276"/>
                </a:cubicBezTo>
                <a:cubicBezTo>
                  <a:pt x="25008" y="12955"/>
                  <a:pt x="24912" y="12698"/>
                  <a:pt x="24912" y="12698"/>
                </a:cubicBezTo>
                <a:lnTo>
                  <a:pt x="24912" y="12633"/>
                </a:lnTo>
                <a:lnTo>
                  <a:pt x="24848" y="12601"/>
                </a:lnTo>
                <a:cubicBezTo>
                  <a:pt x="24848" y="12601"/>
                  <a:pt x="24365" y="12312"/>
                  <a:pt x="23755" y="11990"/>
                </a:cubicBezTo>
                <a:cubicBezTo>
                  <a:pt x="23144" y="11669"/>
                  <a:pt x="22437" y="11347"/>
                  <a:pt x="21923" y="11219"/>
                </a:cubicBezTo>
                <a:cubicBezTo>
                  <a:pt x="21183" y="11090"/>
                  <a:pt x="20412" y="10833"/>
                  <a:pt x="19769" y="10833"/>
                </a:cubicBezTo>
                <a:cubicBezTo>
                  <a:pt x="19640" y="10833"/>
                  <a:pt x="19512" y="10833"/>
                  <a:pt x="19383" y="10865"/>
                </a:cubicBezTo>
                <a:cubicBezTo>
                  <a:pt x="19319" y="10865"/>
                  <a:pt x="19094" y="10930"/>
                  <a:pt x="18740" y="10994"/>
                </a:cubicBezTo>
                <a:cubicBezTo>
                  <a:pt x="17487" y="11219"/>
                  <a:pt x="14722" y="11669"/>
                  <a:pt x="12279" y="12055"/>
                </a:cubicBezTo>
                <a:cubicBezTo>
                  <a:pt x="11026" y="12248"/>
                  <a:pt x="9901" y="12440"/>
                  <a:pt x="9065" y="12569"/>
                </a:cubicBezTo>
                <a:cubicBezTo>
                  <a:pt x="8565" y="12662"/>
                  <a:pt x="8182" y="12722"/>
                  <a:pt x="7948" y="12757"/>
                </a:cubicBezTo>
                <a:lnTo>
                  <a:pt x="7948" y="12757"/>
                </a:lnTo>
                <a:cubicBezTo>
                  <a:pt x="7976" y="11808"/>
                  <a:pt x="8068" y="8483"/>
                  <a:pt x="8068" y="6108"/>
                </a:cubicBezTo>
                <a:cubicBezTo>
                  <a:pt x="8068" y="5111"/>
                  <a:pt x="8036" y="4308"/>
                  <a:pt x="8004" y="3890"/>
                </a:cubicBezTo>
                <a:cubicBezTo>
                  <a:pt x="7908" y="3054"/>
                  <a:pt x="7683" y="2218"/>
                  <a:pt x="7329" y="1543"/>
                </a:cubicBezTo>
                <a:cubicBezTo>
                  <a:pt x="6975" y="868"/>
                  <a:pt x="6429" y="322"/>
                  <a:pt x="5722" y="161"/>
                </a:cubicBezTo>
                <a:lnTo>
                  <a:pt x="5625" y="579"/>
                </a:lnTo>
                <a:cubicBezTo>
                  <a:pt x="6172" y="708"/>
                  <a:pt x="6622" y="1126"/>
                  <a:pt x="6943" y="1736"/>
                </a:cubicBezTo>
                <a:cubicBezTo>
                  <a:pt x="7297" y="2347"/>
                  <a:pt x="7490" y="3151"/>
                  <a:pt x="7586" y="3922"/>
                </a:cubicBezTo>
                <a:cubicBezTo>
                  <a:pt x="7618" y="4308"/>
                  <a:pt x="7650" y="5144"/>
                  <a:pt x="7650" y="6108"/>
                </a:cubicBezTo>
                <a:cubicBezTo>
                  <a:pt x="7650" y="7490"/>
                  <a:pt x="7618" y="9226"/>
                  <a:pt x="7554" y="10608"/>
                </a:cubicBezTo>
                <a:cubicBezTo>
                  <a:pt x="7522" y="11958"/>
                  <a:pt x="7490" y="12987"/>
                  <a:pt x="7490" y="13019"/>
                </a:cubicBezTo>
                <a:lnTo>
                  <a:pt x="7490" y="13276"/>
                </a:lnTo>
                <a:lnTo>
                  <a:pt x="7747" y="13212"/>
                </a:lnTo>
                <a:cubicBezTo>
                  <a:pt x="7747" y="13212"/>
                  <a:pt x="10543" y="12762"/>
                  <a:pt x="13404" y="12312"/>
                </a:cubicBezTo>
                <a:cubicBezTo>
                  <a:pt x="14819" y="12087"/>
                  <a:pt x="16265" y="11830"/>
                  <a:pt x="17390" y="11637"/>
                </a:cubicBezTo>
                <a:cubicBezTo>
                  <a:pt x="17969" y="11540"/>
                  <a:pt x="18451" y="11476"/>
                  <a:pt x="18805" y="11412"/>
                </a:cubicBezTo>
                <a:cubicBezTo>
                  <a:pt x="19158" y="11347"/>
                  <a:pt x="19383" y="11315"/>
                  <a:pt x="19480" y="11283"/>
                </a:cubicBezTo>
                <a:cubicBezTo>
                  <a:pt x="19576" y="11251"/>
                  <a:pt x="19672" y="11251"/>
                  <a:pt x="19769" y="11251"/>
                </a:cubicBezTo>
                <a:cubicBezTo>
                  <a:pt x="20283" y="11251"/>
                  <a:pt x="21087" y="11476"/>
                  <a:pt x="21858" y="11637"/>
                </a:cubicBezTo>
                <a:cubicBezTo>
                  <a:pt x="22276" y="11733"/>
                  <a:pt x="22983" y="12055"/>
                  <a:pt x="23562" y="12376"/>
                </a:cubicBezTo>
                <a:cubicBezTo>
                  <a:pt x="23851" y="12505"/>
                  <a:pt x="24108" y="12665"/>
                  <a:pt x="24301" y="12762"/>
                </a:cubicBezTo>
                <a:cubicBezTo>
                  <a:pt x="24405" y="12831"/>
                  <a:pt x="24490" y="12882"/>
                  <a:pt x="24547" y="12914"/>
                </a:cubicBezTo>
                <a:lnTo>
                  <a:pt x="24547" y="12914"/>
                </a:lnTo>
                <a:cubicBezTo>
                  <a:pt x="24580" y="13004"/>
                  <a:pt x="24650" y="13196"/>
                  <a:pt x="24719" y="13405"/>
                </a:cubicBezTo>
                <a:cubicBezTo>
                  <a:pt x="24816" y="13726"/>
                  <a:pt x="24944" y="14080"/>
                  <a:pt x="24976" y="14273"/>
                </a:cubicBezTo>
                <a:cubicBezTo>
                  <a:pt x="25006" y="14479"/>
                  <a:pt x="25035" y="14712"/>
                  <a:pt x="25040" y="14873"/>
                </a:cubicBezTo>
                <a:lnTo>
                  <a:pt x="25040" y="14873"/>
                </a:lnTo>
                <a:cubicBezTo>
                  <a:pt x="25010" y="14838"/>
                  <a:pt x="24977" y="14799"/>
                  <a:pt x="24944" y="14755"/>
                </a:cubicBezTo>
                <a:cubicBezTo>
                  <a:pt x="24816" y="14594"/>
                  <a:pt x="24687" y="14401"/>
                  <a:pt x="24558" y="14241"/>
                </a:cubicBezTo>
                <a:cubicBezTo>
                  <a:pt x="24462" y="14048"/>
                  <a:pt x="24365" y="13919"/>
                  <a:pt x="24365" y="13919"/>
                </a:cubicBezTo>
                <a:lnTo>
                  <a:pt x="24301" y="13823"/>
                </a:lnTo>
                <a:lnTo>
                  <a:pt x="24205" y="13823"/>
                </a:lnTo>
                <a:cubicBezTo>
                  <a:pt x="24205" y="13823"/>
                  <a:pt x="22485" y="13885"/>
                  <a:pt x="21821" y="13887"/>
                </a:cubicBezTo>
                <a:lnTo>
                  <a:pt x="21821" y="13887"/>
                </a:lnTo>
                <a:cubicBezTo>
                  <a:pt x="21692" y="13885"/>
                  <a:pt x="21502" y="13821"/>
                  <a:pt x="21280" y="13726"/>
                </a:cubicBezTo>
                <a:cubicBezTo>
                  <a:pt x="20926" y="13565"/>
                  <a:pt x="20508" y="13340"/>
                  <a:pt x="20219" y="13148"/>
                </a:cubicBezTo>
                <a:cubicBezTo>
                  <a:pt x="20058" y="13051"/>
                  <a:pt x="19930" y="12955"/>
                  <a:pt x="19833" y="12890"/>
                </a:cubicBezTo>
                <a:cubicBezTo>
                  <a:pt x="19737" y="12826"/>
                  <a:pt x="19672" y="12794"/>
                  <a:pt x="19672" y="12794"/>
                </a:cubicBezTo>
                <a:lnTo>
                  <a:pt x="19576" y="12730"/>
                </a:lnTo>
                <a:lnTo>
                  <a:pt x="19480" y="12762"/>
                </a:lnTo>
                <a:cubicBezTo>
                  <a:pt x="19480" y="12762"/>
                  <a:pt x="18644" y="13083"/>
                  <a:pt x="17358" y="13565"/>
                </a:cubicBezTo>
                <a:cubicBezTo>
                  <a:pt x="15429" y="14305"/>
                  <a:pt x="12568" y="15398"/>
                  <a:pt x="10093" y="16330"/>
                </a:cubicBezTo>
                <a:cubicBezTo>
                  <a:pt x="8872" y="16780"/>
                  <a:pt x="7715" y="17198"/>
                  <a:pt x="6879" y="17487"/>
                </a:cubicBezTo>
                <a:cubicBezTo>
                  <a:pt x="6461" y="17648"/>
                  <a:pt x="6107" y="17776"/>
                  <a:pt x="5850" y="17841"/>
                </a:cubicBezTo>
                <a:cubicBezTo>
                  <a:pt x="5690" y="17873"/>
                  <a:pt x="5593" y="17905"/>
                  <a:pt x="5529" y="17937"/>
                </a:cubicBezTo>
                <a:lnTo>
                  <a:pt x="5446" y="17965"/>
                </a:lnTo>
                <a:lnTo>
                  <a:pt x="5446" y="17965"/>
                </a:lnTo>
                <a:cubicBezTo>
                  <a:pt x="5321" y="17934"/>
                  <a:pt x="5165" y="17903"/>
                  <a:pt x="4950" y="17873"/>
                </a:cubicBezTo>
                <a:cubicBezTo>
                  <a:pt x="4661" y="17809"/>
                  <a:pt x="4275" y="17712"/>
                  <a:pt x="3954" y="17551"/>
                </a:cubicBezTo>
                <a:cubicBezTo>
                  <a:pt x="3600" y="17359"/>
                  <a:pt x="3343" y="17134"/>
                  <a:pt x="3247" y="16812"/>
                </a:cubicBezTo>
                <a:cubicBezTo>
                  <a:pt x="3150" y="16587"/>
                  <a:pt x="2925" y="15751"/>
                  <a:pt x="2636" y="14594"/>
                </a:cubicBezTo>
                <a:cubicBezTo>
                  <a:pt x="2218" y="12890"/>
                  <a:pt x="1672" y="10480"/>
                  <a:pt x="1254" y="8326"/>
                </a:cubicBezTo>
                <a:cubicBezTo>
                  <a:pt x="804" y="6172"/>
                  <a:pt x="450" y="4244"/>
                  <a:pt x="418" y="3504"/>
                </a:cubicBezTo>
                <a:lnTo>
                  <a:pt x="418" y="3440"/>
                </a:lnTo>
                <a:cubicBezTo>
                  <a:pt x="418" y="2508"/>
                  <a:pt x="836" y="1736"/>
                  <a:pt x="1222" y="1190"/>
                </a:cubicBezTo>
                <a:cubicBezTo>
                  <a:pt x="1414" y="933"/>
                  <a:pt x="1639" y="708"/>
                  <a:pt x="1768" y="579"/>
                </a:cubicBezTo>
                <a:cubicBezTo>
                  <a:pt x="1864" y="483"/>
                  <a:pt x="1929" y="451"/>
                  <a:pt x="1961" y="418"/>
                </a:cubicBezTo>
                <a:lnTo>
                  <a:pt x="1993" y="354"/>
                </a:lnTo>
                <a:lnTo>
                  <a:pt x="2025" y="354"/>
                </a:lnTo>
                <a:lnTo>
                  <a:pt x="1768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9"/>
          <p:cNvSpPr/>
          <p:nvPr/>
        </p:nvSpPr>
        <p:spPr>
          <a:xfrm>
            <a:off x="2470045" y="2830191"/>
            <a:ext cx="129025" cy="252123"/>
          </a:xfrm>
          <a:custGeom>
            <a:avLst/>
            <a:gdLst/>
            <a:ahLst/>
            <a:cxnLst/>
            <a:rect l="l" t="t" r="r" b="b"/>
            <a:pathLst>
              <a:path w="9838" h="19224" extrusionOk="0">
                <a:moveTo>
                  <a:pt x="1962" y="1"/>
                </a:moveTo>
                <a:cubicBezTo>
                  <a:pt x="1962" y="1"/>
                  <a:pt x="1480" y="354"/>
                  <a:pt x="965" y="965"/>
                </a:cubicBezTo>
                <a:cubicBezTo>
                  <a:pt x="483" y="1576"/>
                  <a:pt x="1" y="2508"/>
                  <a:pt x="1" y="3633"/>
                </a:cubicBezTo>
                <a:cubicBezTo>
                  <a:pt x="1" y="4758"/>
                  <a:pt x="322" y="6944"/>
                  <a:pt x="644" y="9098"/>
                </a:cubicBezTo>
                <a:cubicBezTo>
                  <a:pt x="965" y="11251"/>
                  <a:pt x="1287" y="13405"/>
                  <a:pt x="1287" y="14369"/>
                </a:cubicBezTo>
                <a:cubicBezTo>
                  <a:pt x="1287" y="15430"/>
                  <a:pt x="1544" y="16587"/>
                  <a:pt x="1994" y="17552"/>
                </a:cubicBezTo>
                <a:cubicBezTo>
                  <a:pt x="2187" y="18002"/>
                  <a:pt x="2444" y="18420"/>
                  <a:pt x="2765" y="18709"/>
                </a:cubicBezTo>
                <a:cubicBezTo>
                  <a:pt x="3055" y="19030"/>
                  <a:pt x="3440" y="19223"/>
                  <a:pt x="3826" y="19223"/>
                </a:cubicBezTo>
                <a:cubicBezTo>
                  <a:pt x="4180" y="19223"/>
                  <a:pt x="4726" y="19127"/>
                  <a:pt x="5337" y="18966"/>
                </a:cubicBezTo>
                <a:cubicBezTo>
                  <a:pt x="7233" y="18516"/>
                  <a:pt x="9837" y="17616"/>
                  <a:pt x="9837" y="17616"/>
                </a:cubicBezTo>
                <a:lnTo>
                  <a:pt x="9709" y="17198"/>
                </a:lnTo>
                <a:cubicBezTo>
                  <a:pt x="9709" y="17198"/>
                  <a:pt x="9419" y="17294"/>
                  <a:pt x="8969" y="17455"/>
                </a:cubicBezTo>
                <a:cubicBezTo>
                  <a:pt x="8262" y="17680"/>
                  <a:pt x="7233" y="18002"/>
                  <a:pt x="6205" y="18291"/>
                </a:cubicBezTo>
                <a:cubicBezTo>
                  <a:pt x="5208" y="18580"/>
                  <a:pt x="4244" y="18805"/>
                  <a:pt x="3826" y="18805"/>
                </a:cubicBezTo>
                <a:cubicBezTo>
                  <a:pt x="3569" y="18805"/>
                  <a:pt x="3312" y="18677"/>
                  <a:pt x="3055" y="18420"/>
                </a:cubicBezTo>
                <a:cubicBezTo>
                  <a:pt x="2669" y="18034"/>
                  <a:pt x="2347" y="17391"/>
                  <a:pt x="2090" y="16652"/>
                </a:cubicBezTo>
                <a:cubicBezTo>
                  <a:pt x="1865" y="15912"/>
                  <a:pt x="1705" y="15109"/>
                  <a:pt x="1705" y="14369"/>
                </a:cubicBezTo>
                <a:cubicBezTo>
                  <a:pt x="1705" y="13309"/>
                  <a:pt x="1383" y="11187"/>
                  <a:pt x="1062" y="9033"/>
                </a:cubicBezTo>
                <a:cubicBezTo>
                  <a:pt x="740" y="6880"/>
                  <a:pt x="419" y="4694"/>
                  <a:pt x="419" y="3633"/>
                </a:cubicBezTo>
                <a:cubicBezTo>
                  <a:pt x="419" y="2637"/>
                  <a:pt x="869" y="1801"/>
                  <a:pt x="1319" y="1222"/>
                </a:cubicBezTo>
                <a:cubicBezTo>
                  <a:pt x="1544" y="933"/>
                  <a:pt x="1769" y="708"/>
                  <a:pt x="1930" y="579"/>
                </a:cubicBezTo>
                <a:cubicBezTo>
                  <a:pt x="2026" y="483"/>
                  <a:pt x="2090" y="419"/>
                  <a:pt x="2122" y="386"/>
                </a:cubicBezTo>
                <a:lnTo>
                  <a:pt x="2187" y="354"/>
                </a:lnTo>
                <a:lnTo>
                  <a:pt x="2219" y="354"/>
                </a:lnTo>
                <a:lnTo>
                  <a:pt x="1962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9"/>
          <p:cNvSpPr/>
          <p:nvPr/>
        </p:nvSpPr>
        <p:spPr>
          <a:xfrm>
            <a:off x="2550571" y="2852959"/>
            <a:ext cx="65352" cy="159373"/>
          </a:xfrm>
          <a:custGeom>
            <a:avLst/>
            <a:gdLst/>
            <a:ahLst/>
            <a:cxnLst/>
            <a:rect l="l" t="t" r="r" b="b"/>
            <a:pathLst>
              <a:path w="4983" h="12152" extrusionOk="0">
                <a:moveTo>
                  <a:pt x="290" y="1"/>
                </a:moveTo>
                <a:lnTo>
                  <a:pt x="0" y="322"/>
                </a:lnTo>
                <a:cubicBezTo>
                  <a:pt x="33" y="354"/>
                  <a:pt x="1126" y="1383"/>
                  <a:pt x="1126" y="3954"/>
                </a:cubicBezTo>
                <a:cubicBezTo>
                  <a:pt x="1126" y="4211"/>
                  <a:pt x="1126" y="4501"/>
                  <a:pt x="1093" y="4790"/>
                </a:cubicBezTo>
                <a:cubicBezTo>
                  <a:pt x="1061" y="5208"/>
                  <a:pt x="1061" y="5851"/>
                  <a:pt x="1061" y="6590"/>
                </a:cubicBezTo>
                <a:cubicBezTo>
                  <a:pt x="1061" y="8840"/>
                  <a:pt x="1158" y="11894"/>
                  <a:pt x="1158" y="11894"/>
                </a:cubicBezTo>
                <a:lnTo>
                  <a:pt x="1190" y="12151"/>
                </a:lnTo>
                <a:lnTo>
                  <a:pt x="4983" y="11251"/>
                </a:lnTo>
                <a:lnTo>
                  <a:pt x="4886" y="10833"/>
                </a:lnTo>
                <a:lnTo>
                  <a:pt x="1597" y="11604"/>
                </a:lnTo>
                <a:lnTo>
                  <a:pt x="1597" y="11604"/>
                </a:lnTo>
                <a:cubicBezTo>
                  <a:pt x="1585" y="11290"/>
                  <a:pt x="1564" y="10742"/>
                  <a:pt x="1543" y="10062"/>
                </a:cubicBezTo>
                <a:cubicBezTo>
                  <a:pt x="1511" y="9033"/>
                  <a:pt x="1479" y="7715"/>
                  <a:pt x="1479" y="6590"/>
                </a:cubicBezTo>
                <a:cubicBezTo>
                  <a:pt x="1479" y="5851"/>
                  <a:pt x="1479" y="5208"/>
                  <a:pt x="1511" y="4822"/>
                </a:cubicBezTo>
                <a:cubicBezTo>
                  <a:pt x="1543" y="4533"/>
                  <a:pt x="1543" y="4211"/>
                  <a:pt x="1543" y="3954"/>
                </a:cubicBezTo>
                <a:cubicBezTo>
                  <a:pt x="1543" y="1190"/>
                  <a:pt x="322" y="33"/>
                  <a:pt x="290" y="1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9"/>
          <p:cNvSpPr/>
          <p:nvPr/>
        </p:nvSpPr>
        <p:spPr>
          <a:xfrm>
            <a:off x="2692226" y="2982837"/>
            <a:ext cx="107504" cy="54781"/>
          </a:xfrm>
          <a:custGeom>
            <a:avLst/>
            <a:gdLst/>
            <a:ahLst/>
            <a:cxnLst/>
            <a:rect l="l" t="t" r="r" b="b"/>
            <a:pathLst>
              <a:path w="8197" h="4177" extrusionOk="0">
                <a:moveTo>
                  <a:pt x="2607" y="1"/>
                </a:moveTo>
                <a:cubicBezTo>
                  <a:pt x="2500" y="1"/>
                  <a:pt x="2401" y="10"/>
                  <a:pt x="2314" y="30"/>
                </a:cubicBezTo>
                <a:cubicBezTo>
                  <a:pt x="2154" y="94"/>
                  <a:pt x="1254" y="255"/>
                  <a:pt x="0" y="448"/>
                </a:cubicBezTo>
                <a:lnTo>
                  <a:pt x="482" y="2666"/>
                </a:lnTo>
                <a:cubicBezTo>
                  <a:pt x="1672" y="2216"/>
                  <a:pt x="2411" y="1927"/>
                  <a:pt x="2411" y="1927"/>
                </a:cubicBezTo>
                <a:cubicBezTo>
                  <a:pt x="2411" y="1927"/>
                  <a:pt x="4050" y="3084"/>
                  <a:pt x="4693" y="3084"/>
                </a:cubicBezTo>
                <a:cubicBezTo>
                  <a:pt x="5304" y="3052"/>
                  <a:pt x="7072" y="3020"/>
                  <a:pt x="7072" y="3020"/>
                </a:cubicBezTo>
                <a:cubicBezTo>
                  <a:pt x="7072" y="3020"/>
                  <a:pt x="7779" y="4177"/>
                  <a:pt x="8004" y="4177"/>
                </a:cubicBezTo>
                <a:cubicBezTo>
                  <a:pt x="8197" y="4177"/>
                  <a:pt x="8133" y="3630"/>
                  <a:pt x="8036" y="3213"/>
                </a:cubicBezTo>
                <a:cubicBezTo>
                  <a:pt x="7972" y="2795"/>
                  <a:pt x="7586" y="1734"/>
                  <a:pt x="7586" y="1734"/>
                </a:cubicBezTo>
                <a:cubicBezTo>
                  <a:pt x="7586" y="1734"/>
                  <a:pt x="5690" y="609"/>
                  <a:pt x="4757" y="416"/>
                </a:cubicBezTo>
                <a:cubicBezTo>
                  <a:pt x="4001" y="254"/>
                  <a:pt x="3176" y="1"/>
                  <a:pt x="2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9"/>
          <p:cNvSpPr/>
          <p:nvPr/>
        </p:nvSpPr>
        <p:spPr>
          <a:xfrm>
            <a:off x="2688843" y="2980279"/>
            <a:ext cx="112999" cy="60290"/>
          </a:xfrm>
          <a:custGeom>
            <a:avLst/>
            <a:gdLst/>
            <a:ahLst/>
            <a:cxnLst/>
            <a:rect l="l" t="t" r="r" b="b"/>
            <a:pathLst>
              <a:path w="8616" h="4597" extrusionOk="0">
                <a:moveTo>
                  <a:pt x="2894" y="418"/>
                </a:moveTo>
                <a:cubicBezTo>
                  <a:pt x="3408" y="418"/>
                  <a:pt x="4212" y="643"/>
                  <a:pt x="4983" y="804"/>
                </a:cubicBezTo>
                <a:cubicBezTo>
                  <a:pt x="5401" y="900"/>
                  <a:pt x="6108" y="1222"/>
                  <a:pt x="6687" y="1543"/>
                </a:cubicBezTo>
                <a:cubicBezTo>
                  <a:pt x="6976" y="1672"/>
                  <a:pt x="7233" y="1832"/>
                  <a:pt x="7426" y="1929"/>
                </a:cubicBezTo>
                <a:cubicBezTo>
                  <a:pt x="7530" y="1998"/>
                  <a:pt x="7615" y="2049"/>
                  <a:pt x="7672" y="2081"/>
                </a:cubicBezTo>
                <a:lnTo>
                  <a:pt x="7672" y="2081"/>
                </a:lnTo>
                <a:cubicBezTo>
                  <a:pt x="7705" y="2171"/>
                  <a:pt x="7775" y="2363"/>
                  <a:pt x="7844" y="2572"/>
                </a:cubicBezTo>
                <a:cubicBezTo>
                  <a:pt x="7941" y="2893"/>
                  <a:pt x="8069" y="3247"/>
                  <a:pt x="8101" y="3440"/>
                </a:cubicBezTo>
                <a:cubicBezTo>
                  <a:pt x="8131" y="3646"/>
                  <a:pt x="8160" y="3879"/>
                  <a:pt x="8165" y="4040"/>
                </a:cubicBezTo>
                <a:lnTo>
                  <a:pt x="8165" y="4040"/>
                </a:lnTo>
                <a:cubicBezTo>
                  <a:pt x="8135" y="4005"/>
                  <a:pt x="8102" y="3966"/>
                  <a:pt x="8069" y="3922"/>
                </a:cubicBezTo>
                <a:cubicBezTo>
                  <a:pt x="7941" y="3761"/>
                  <a:pt x="7812" y="3568"/>
                  <a:pt x="7683" y="3408"/>
                </a:cubicBezTo>
                <a:cubicBezTo>
                  <a:pt x="7587" y="3215"/>
                  <a:pt x="7490" y="3086"/>
                  <a:pt x="7490" y="3086"/>
                </a:cubicBezTo>
                <a:lnTo>
                  <a:pt x="7426" y="2990"/>
                </a:lnTo>
                <a:lnTo>
                  <a:pt x="7330" y="2990"/>
                </a:lnTo>
                <a:cubicBezTo>
                  <a:pt x="7330" y="2990"/>
                  <a:pt x="5610" y="3052"/>
                  <a:pt x="4946" y="3054"/>
                </a:cubicBezTo>
                <a:lnTo>
                  <a:pt x="4946" y="3054"/>
                </a:lnTo>
                <a:cubicBezTo>
                  <a:pt x="4817" y="3052"/>
                  <a:pt x="4627" y="2988"/>
                  <a:pt x="4405" y="2893"/>
                </a:cubicBezTo>
                <a:cubicBezTo>
                  <a:pt x="4051" y="2732"/>
                  <a:pt x="3633" y="2507"/>
                  <a:pt x="3344" y="2315"/>
                </a:cubicBezTo>
                <a:cubicBezTo>
                  <a:pt x="3183" y="2218"/>
                  <a:pt x="3055" y="2122"/>
                  <a:pt x="2958" y="2057"/>
                </a:cubicBezTo>
                <a:cubicBezTo>
                  <a:pt x="2862" y="1993"/>
                  <a:pt x="2797" y="1961"/>
                  <a:pt x="2797" y="1961"/>
                </a:cubicBezTo>
                <a:lnTo>
                  <a:pt x="2701" y="1897"/>
                </a:lnTo>
                <a:lnTo>
                  <a:pt x="2605" y="1929"/>
                </a:lnTo>
                <a:cubicBezTo>
                  <a:pt x="2605" y="1929"/>
                  <a:pt x="1936" y="2180"/>
                  <a:pt x="910" y="2577"/>
                </a:cubicBezTo>
                <a:lnTo>
                  <a:pt x="910" y="2577"/>
                </a:lnTo>
                <a:lnTo>
                  <a:pt x="529" y="821"/>
                </a:lnTo>
                <a:lnTo>
                  <a:pt x="529" y="821"/>
                </a:lnTo>
                <a:cubicBezTo>
                  <a:pt x="1062" y="716"/>
                  <a:pt x="1500" y="635"/>
                  <a:pt x="1865" y="579"/>
                </a:cubicBezTo>
                <a:cubicBezTo>
                  <a:pt x="2251" y="514"/>
                  <a:pt x="2508" y="482"/>
                  <a:pt x="2605" y="450"/>
                </a:cubicBezTo>
                <a:cubicBezTo>
                  <a:pt x="2701" y="418"/>
                  <a:pt x="2797" y="418"/>
                  <a:pt x="2894" y="418"/>
                </a:cubicBezTo>
                <a:close/>
                <a:moveTo>
                  <a:pt x="2894" y="0"/>
                </a:moveTo>
                <a:cubicBezTo>
                  <a:pt x="2765" y="0"/>
                  <a:pt x="2637" y="0"/>
                  <a:pt x="2508" y="32"/>
                </a:cubicBezTo>
                <a:cubicBezTo>
                  <a:pt x="2444" y="32"/>
                  <a:pt x="2187" y="97"/>
                  <a:pt x="1801" y="161"/>
                </a:cubicBezTo>
                <a:cubicBezTo>
                  <a:pt x="1383" y="225"/>
                  <a:pt x="837" y="322"/>
                  <a:pt x="226" y="418"/>
                </a:cubicBezTo>
                <a:lnTo>
                  <a:pt x="1" y="482"/>
                </a:lnTo>
                <a:lnTo>
                  <a:pt x="612" y="3150"/>
                </a:lnTo>
                <a:lnTo>
                  <a:pt x="837" y="3054"/>
                </a:lnTo>
                <a:cubicBezTo>
                  <a:pt x="1707" y="2715"/>
                  <a:pt x="2341" y="2468"/>
                  <a:pt x="2615" y="2366"/>
                </a:cubicBezTo>
                <a:lnTo>
                  <a:pt x="2615" y="2366"/>
                </a:lnTo>
                <a:cubicBezTo>
                  <a:pt x="2757" y="2462"/>
                  <a:pt x="3081" y="2677"/>
                  <a:pt x="3440" y="2893"/>
                </a:cubicBezTo>
                <a:cubicBezTo>
                  <a:pt x="3697" y="3022"/>
                  <a:pt x="3955" y="3182"/>
                  <a:pt x="4212" y="3279"/>
                </a:cubicBezTo>
                <a:cubicBezTo>
                  <a:pt x="4469" y="3408"/>
                  <a:pt x="4726" y="3472"/>
                  <a:pt x="4951" y="3472"/>
                </a:cubicBezTo>
                <a:cubicBezTo>
                  <a:pt x="5469" y="3472"/>
                  <a:pt x="6817" y="3449"/>
                  <a:pt x="7216" y="3442"/>
                </a:cubicBezTo>
                <a:lnTo>
                  <a:pt x="7216" y="3442"/>
                </a:lnTo>
                <a:cubicBezTo>
                  <a:pt x="7291" y="3562"/>
                  <a:pt x="7407" y="3748"/>
                  <a:pt x="7523" y="3922"/>
                </a:cubicBezTo>
                <a:cubicBezTo>
                  <a:pt x="7651" y="4083"/>
                  <a:pt x="7748" y="4211"/>
                  <a:pt x="7876" y="4340"/>
                </a:cubicBezTo>
                <a:cubicBezTo>
                  <a:pt x="7908" y="4404"/>
                  <a:pt x="7973" y="4468"/>
                  <a:pt x="8037" y="4500"/>
                </a:cubicBezTo>
                <a:cubicBezTo>
                  <a:pt x="8069" y="4533"/>
                  <a:pt x="8133" y="4597"/>
                  <a:pt x="8262" y="4597"/>
                </a:cubicBezTo>
                <a:cubicBezTo>
                  <a:pt x="8326" y="4597"/>
                  <a:pt x="8391" y="4565"/>
                  <a:pt x="8455" y="4533"/>
                </a:cubicBezTo>
                <a:cubicBezTo>
                  <a:pt x="8551" y="4436"/>
                  <a:pt x="8551" y="4372"/>
                  <a:pt x="8583" y="4308"/>
                </a:cubicBezTo>
                <a:cubicBezTo>
                  <a:pt x="8583" y="4243"/>
                  <a:pt x="8616" y="4147"/>
                  <a:pt x="8616" y="4083"/>
                </a:cubicBezTo>
                <a:cubicBezTo>
                  <a:pt x="8616" y="3858"/>
                  <a:pt x="8551" y="3600"/>
                  <a:pt x="8519" y="3375"/>
                </a:cubicBezTo>
                <a:cubicBezTo>
                  <a:pt x="8455" y="3118"/>
                  <a:pt x="8358" y="2765"/>
                  <a:pt x="8262" y="2443"/>
                </a:cubicBezTo>
                <a:cubicBezTo>
                  <a:pt x="8133" y="2122"/>
                  <a:pt x="8037" y="1865"/>
                  <a:pt x="8037" y="1865"/>
                </a:cubicBezTo>
                <a:lnTo>
                  <a:pt x="8037" y="1800"/>
                </a:lnTo>
                <a:lnTo>
                  <a:pt x="7973" y="1768"/>
                </a:lnTo>
                <a:cubicBezTo>
                  <a:pt x="7973" y="1768"/>
                  <a:pt x="7490" y="1479"/>
                  <a:pt x="6880" y="1157"/>
                </a:cubicBezTo>
                <a:cubicBezTo>
                  <a:pt x="6269" y="836"/>
                  <a:pt x="5562" y="514"/>
                  <a:pt x="5048" y="386"/>
                </a:cubicBezTo>
                <a:cubicBezTo>
                  <a:pt x="4308" y="257"/>
                  <a:pt x="3537" y="0"/>
                  <a:pt x="2894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39"/>
          <p:cNvSpPr/>
          <p:nvPr/>
        </p:nvSpPr>
        <p:spPr>
          <a:xfrm>
            <a:off x="2823324" y="2897222"/>
            <a:ext cx="47660" cy="169065"/>
          </a:xfrm>
          <a:custGeom>
            <a:avLst/>
            <a:gdLst/>
            <a:ahLst/>
            <a:cxnLst/>
            <a:rect l="l" t="t" r="r" b="b"/>
            <a:pathLst>
              <a:path w="3634" h="12891" extrusionOk="0">
                <a:moveTo>
                  <a:pt x="2894" y="1"/>
                </a:moveTo>
                <a:lnTo>
                  <a:pt x="1" y="12698"/>
                </a:lnTo>
                <a:lnTo>
                  <a:pt x="740" y="12891"/>
                </a:lnTo>
                <a:lnTo>
                  <a:pt x="3633" y="194"/>
                </a:lnTo>
                <a:lnTo>
                  <a:pt x="2894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9"/>
          <p:cNvSpPr/>
          <p:nvPr/>
        </p:nvSpPr>
        <p:spPr>
          <a:xfrm>
            <a:off x="2819953" y="2893851"/>
            <a:ext cx="54401" cy="175807"/>
          </a:xfrm>
          <a:custGeom>
            <a:avLst/>
            <a:gdLst/>
            <a:ahLst/>
            <a:cxnLst/>
            <a:rect l="l" t="t" r="r" b="b"/>
            <a:pathLst>
              <a:path w="4148" h="13405" extrusionOk="0">
                <a:moveTo>
                  <a:pt x="3312" y="515"/>
                </a:moveTo>
                <a:lnTo>
                  <a:pt x="3633" y="611"/>
                </a:lnTo>
                <a:lnTo>
                  <a:pt x="852" y="12873"/>
                </a:lnTo>
                <a:lnTo>
                  <a:pt x="852" y="12873"/>
                </a:lnTo>
                <a:lnTo>
                  <a:pt x="515" y="12794"/>
                </a:lnTo>
                <a:lnTo>
                  <a:pt x="3312" y="515"/>
                </a:lnTo>
                <a:close/>
                <a:moveTo>
                  <a:pt x="2990" y="1"/>
                </a:moveTo>
                <a:lnTo>
                  <a:pt x="1" y="13116"/>
                </a:lnTo>
                <a:lnTo>
                  <a:pt x="1158" y="13405"/>
                </a:lnTo>
                <a:lnTo>
                  <a:pt x="1222" y="13180"/>
                </a:lnTo>
                <a:lnTo>
                  <a:pt x="4147" y="290"/>
                </a:lnTo>
                <a:lnTo>
                  <a:pt x="2990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9"/>
          <p:cNvSpPr/>
          <p:nvPr/>
        </p:nvSpPr>
        <p:spPr>
          <a:xfrm>
            <a:off x="2629405" y="3059114"/>
            <a:ext cx="205315" cy="14348"/>
          </a:xfrm>
          <a:custGeom>
            <a:avLst/>
            <a:gdLst/>
            <a:ahLst/>
            <a:cxnLst/>
            <a:rect l="l" t="t" r="r" b="b"/>
            <a:pathLst>
              <a:path w="15655" h="1094" extrusionOk="0">
                <a:moveTo>
                  <a:pt x="15623" y="0"/>
                </a:moveTo>
                <a:lnTo>
                  <a:pt x="0" y="322"/>
                </a:lnTo>
                <a:lnTo>
                  <a:pt x="33" y="1093"/>
                </a:lnTo>
                <a:lnTo>
                  <a:pt x="15655" y="772"/>
                </a:lnTo>
                <a:lnTo>
                  <a:pt x="15623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9"/>
          <p:cNvSpPr/>
          <p:nvPr/>
        </p:nvSpPr>
        <p:spPr>
          <a:xfrm>
            <a:off x="2626874" y="3056163"/>
            <a:ext cx="210378" cy="20250"/>
          </a:xfrm>
          <a:custGeom>
            <a:avLst/>
            <a:gdLst/>
            <a:ahLst/>
            <a:cxnLst/>
            <a:rect l="l" t="t" r="r" b="b"/>
            <a:pathLst>
              <a:path w="16041" h="1544" extrusionOk="0">
                <a:moveTo>
                  <a:pt x="15623" y="418"/>
                </a:moveTo>
                <a:lnTo>
                  <a:pt x="15623" y="776"/>
                </a:lnTo>
                <a:lnTo>
                  <a:pt x="15623" y="776"/>
                </a:lnTo>
                <a:lnTo>
                  <a:pt x="418" y="1125"/>
                </a:lnTo>
                <a:lnTo>
                  <a:pt x="418" y="772"/>
                </a:lnTo>
                <a:lnTo>
                  <a:pt x="15623" y="418"/>
                </a:lnTo>
                <a:close/>
                <a:moveTo>
                  <a:pt x="16041" y="0"/>
                </a:moveTo>
                <a:lnTo>
                  <a:pt x="1" y="354"/>
                </a:lnTo>
                <a:lnTo>
                  <a:pt x="1" y="1543"/>
                </a:lnTo>
                <a:lnTo>
                  <a:pt x="16041" y="1190"/>
                </a:lnTo>
                <a:lnTo>
                  <a:pt x="16041" y="965"/>
                </a:lnTo>
                <a:lnTo>
                  <a:pt x="16041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9"/>
          <p:cNvSpPr/>
          <p:nvPr/>
        </p:nvSpPr>
        <p:spPr>
          <a:xfrm>
            <a:off x="1466708" y="3501338"/>
            <a:ext cx="518974" cy="273199"/>
          </a:xfrm>
          <a:custGeom>
            <a:avLst/>
            <a:gdLst/>
            <a:ahLst/>
            <a:cxnLst/>
            <a:rect l="l" t="t" r="r" b="b"/>
            <a:pathLst>
              <a:path w="39571" h="20831" extrusionOk="0">
                <a:moveTo>
                  <a:pt x="4565" y="1"/>
                </a:moveTo>
                <a:lnTo>
                  <a:pt x="4565" y="10094"/>
                </a:lnTo>
                <a:cubicBezTo>
                  <a:pt x="4565" y="13405"/>
                  <a:pt x="3440" y="16619"/>
                  <a:pt x="1350" y="19191"/>
                </a:cubicBezTo>
                <a:lnTo>
                  <a:pt x="0" y="20830"/>
                </a:lnTo>
                <a:lnTo>
                  <a:pt x="39570" y="20830"/>
                </a:lnTo>
                <a:lnTo>
                  <a:pt x="38220" y="19191"/>
                </a:lnTo>
                <a:cubicBezTo>
                  <a:pt x="36131" y="16619"/>
                  <a:pt x="35006" y="13405"/>
                  <a:pt x="35006" y="10094"/>
                </a:cubicBezTo>
                <a:lnTo>
                  <a:pt x="350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39"/>
          <p:cNvSpPr/>
          <p:nvPr/>
        </p:nvSpPr>
        <p:spPr>
          <a:xfrm>
            <a:off x="1502119" y="3361375"/>
            <a:ext cx="448140" cy="225565"/>
          </a:xfrm>
          <a:custGeom>
            <a:avLst/>
            <a:gdLst/>
            <a:ahLst/>
            <a:cxnLst/>
            <a:rect l="l" t="t" r="r" b="b"/>
            <a:pathLst>
              <a:path w="34170" h="17199" extrusionOk="0">
                <a:moveTo>
                  <a:pt x="1865" y="1"/>
                </a:moveTo>
                <a:lnTo>
                  <a:pt x="1865" y="8294"/>
                </a:lnTo>
                <a:lnTo>
                  <a:pt x="1865" y="10126"/>
                </a:lnTo>
                <a:cubicBezTo>
                  <a:pt x="1865" y="12601"/>
                  <a:pt x="1222" y="15044"/>
                  <a:pt x="0" y="17198"/>
                </a:cubicBezTo>
                <a:lnTo>
                  <a:pt x="34170" y="17198"/>
                </a:lnTo>
                <a:cubicBezTo>
                  <a:pt x="32948" y="15044"/>
                  <a:pt x="32306" y="12601"/>
                  <a:pt x="32306" y="10126"/>
                </a:cubicBezTo>
                <a:lnTo>
                  <a:pt x="32306" y="8294"/>
                </a:lnTo>
                <a:lnTo>
                  <a:pt x="32306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39"/>
          <p:cNvSpPr/>
          <p:nvPr/>
        </p:nvSpPr>
        <p:spPr>
          <a:xfrm>
            <a:off x="1463757" y="3498387"/>
            <a:ext cx="524875" cy="279100"/>
          </a:xfrm>
          <a:custGeom>
            <a:avLst/>
            <a:gdLst/>
            <a:ahLst/>
            <a:cxnLst/>
            <a:rect l="l" t="t" r="r" b="b"/>
            <a:pathLst>
              <a:path w="40021" h="21281" extrusionOk="0">
                <a:moveTo>
                  <a:pt x="35006" y="419"/>
                </a:moveTo>
                <a:lnTo>
                  <a:pt x="35006" y="10319"/>
                </a:lnTo>
                <a:cubicBezTo>
                  <a:pt x="35006" y="13662"/>
                  <a:pt x="36163" y="16941"/>
                  <a:pt x="38284" y="19545"/>
                </a:cubicBezTo>
                <a:lnTo>
                  <a:pt x="39345" y="20863"/>
                </a:lnTo>
                <a:lnTo>
                  <a:pt x="675" y="20863"/>
                </a:lnTo>
                <a:lnTo>
                  <a:pt x="1736" y="19545"/>
                </a:lnTo>
                <a:cubicBezTo>
                  <a:pt x="3858" y="16941"/>
                  <a:pt x="5015" y="13662"/>
                  <a:pt x="5015" y="10319"/>
                </a:cubicBezTo>
                <a:lnTo>
                  <a:pt x="5015" y="419"/>
                </a:lnTo>
                <a:close/>
                <a:moveTo>
                  <a:pt x="4790" y="1"/>
                </a:moveTo>
                <a:cubicBezTo>
                  <a:pt x="4725" y="1"/>
                  <a:pt x="4693" y="33"/>
                  <a:pt x="4661" y="65"/>
                </a:cubicBezTo>
                <a:cubicBezTo>
                  <a:pt x="4597" y="97"/>
                  <a:pt x="4597" y="161"/>
                  <a:pt x="4597" y="226"/>
                </a:cubicBezTo>
                <a:lnTo>
                  <a:pt x="4597" y="10319"/>
                </a:lnTo>
                <a:cubicBezTo>
                  <a:pt x="4597" y="13566"/>
                  <a:pt x="3472" y="16748"/>
                  <a:pt x="1415" y="19287"/>
                </a:cubicBezTo>
                <a:lnTo>
                  <a:pt x="65" y="20927"/>
                </a:lnTo>
                <a:cubicBezTo>
                  <a:pt x="0" y="20991"/>
                  <a:pt x="0" y="21088"/>
                  <a:pt x="32" y="21152"/>
                </a:cubicBezTo>
                <a:cubicBezTo>
                  <a:pt x="65" y="21216"/>
                  <a:pt x="161" y="21280"/>
                  <a:pt x="225" y="21280"/>
                </a:cubicBezTo>
                <a:lnTo>
                  <a:pt x="39795" y="21280"/>
                </a:lnTo>
                <a:cubicBezTo>
                  <a:pt x="39859" y="21280"/>
                  <a:pt x="39956" y="21216"/>
                  <a:pt x="39988" y="21152"/>
                </a:cubicBezTo>
                <a:cubicBezTo>
                  <a:pt x="40020" y="21088"/>
                  <a:pt x="39988" y="20991"/>
                  <a:pt x="39956" y="20927"/>
                </a:cubicBezTo>
                <a:lnTo>
                  <a:pt x="38606" y="19287"/>
                </a:lnTo>
                <a:cubicBezTo>
                  <a:pt x="36548" y="16748"/>
                  <a:pt x="35423" y="13566"/>
                  <a:pt x="35423" y="10319"/>
                </a:cubicBezTo>
                <a:lnTo>
                  <a:pt x="35423" y="226"/>
                </a:lnTo>
                <a:cubicBezTo>
                  <a:pt x="35423" y="161"/>
                  <a:pt x="35423" y="97"/>
                  <a:pt x="35359" y="65"/>
                </a:cubicBezTo>
                <a:cubicBezTo>
                  <a:pt x="35327" y="33"/>
                  <a:pt x="35263" y="1"/>
                  <a:pt x="3523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39"/>
          <p:cNvSpPr/>
          <p:nvPr/>
        </p:nvSpPr>
        <p:spPr>
          <a:xfrm>
            <a:off x="924141" y="2365619"/>
            <a:ext cx="1604096" cy="1177478"/>
          </a:xfrm>
          <a:custGeom>
            <a:avLst/>
            <a:gdLst/>
            <a:ahLst/>
            <a:cxnLst/>
            <a:rect l="l" t="t" r="r" b="b"/>
            <a:pathLst>
              <a:path w="122310" h="89781" extrusionOk="0">
                <a:moveTo>
                  <a:pt x="4565" y="0"/>
                </a:moveTo>
                <a:cubicBezTo>
                  <a:pt x="2058" y="0"/>
                  <a:pt x="0" y="2026"/>
                  <a:pt x="0" y="4533"/>
                </a:cubicBezTo>
                <a:lnTo>
                  <a:pt x="0" y="85216"/>
                </a:lnTo>
                <a:cubicBezTo>
                  <a:pt x="0" y="87755"/>
                  <a:pt x="2058" y="89780"/>
                  <a:pt x="4565" y="89780"/>
                </a:cubicBezTo>
                <a:lnTo>
                  <a:pt x="117745" y="89780"/>
                </a:lnTo>
                <a:cubicBezTo>
                  <a:pt x="120253" y="89780"/>
                  <a:pt x="122310" y="87755"/>
                  <a:pt x="122310" y="85216"/>
                </a:cubicBezTo>
                <a:lnTo>
                  <a:pt x="122310" y="4533"/>
                </a:lnTo>
                <a:cubicBezTo>
                  <a:pt x="122310" y="2026"/>
                  <a:pt x="120253" y="0"/>
                  <a:pt x="117745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39"/>
          <p:cNvSpPr/>
          <p:nvPr/>
        </p:nvSpPr>
        <p:spPr>
          <a:xfrm>
            <a:off x="921610" y="2362668"/>
            <a:ext cx="1609158" cy="1182947"/>
          </a:xfrm>
          <a:custGeom>
            <a:avLst/>
            <a:gdLst/>
            <a:ahLst/>
            <a:cxnLst/>
            <a:rect l="l" t="t" r="r" b="b"/>
            <a:pathLst>
              <a:path w="122696" h="90198" extrusionOk="0">
                <a:moveTo>
                  <a:pt x="117938" y="418"/>
                </a:moveTo>
                <a:cubicBezTo>
                  <a:pt x="119128" y="418"/>
                  <a:pt x="120221" y="901"/>
                  <a:pt x="120992" y="1704"/>
                </a:cubicBezTo>
                <a:cubicBezTo>
                  <a:pt x="121796" y="2476"/>
                  <a:pt x="122278" y="3569"/>
                  <a:pt x="122278" y="4758"/>
                </a:cubicBezTo>
                <a:lnTo>
                  <a:pt x="122278" y="85441"/>
                </a:lnTo>
                <a:cubicBezTo>
                  <a:pt x="122278" y="86662"/>
                  <a:pt x="121796" y="87723"/>
                  <a:pt x="120992" y="88526"/>
                </a:cubicBezTo>
                <a:cubicBezTo>
                  <a:pt x="120221" y="89298"/>
                  <a:pt x="119128" y="89780"/>
                  <a:pt x="117938" y="89780"/>
                </a:cubicBezTo>
                <a:lnTo>
                  <a:pt x="4758" y="89780"/>
                </a:lnTo>
                <a:cubicBezTo>
                  <a:pt x="3569" y="89780"/>
                  <a:pt x="2476" y="89298"/>
                  <a:pt x="1672" y="88526"/>
                </a:cubicBezTo>
                <a:cubicBezTo>
                  <a:pt x="901" y="87723"/>
                  <a:pt x="418" y="86662"/>
                  <a:pt x="418" y="85441"/>
                </a:cubicBezTo>
                <a:lnTo>
                  <a:pt x="418" y="4758"/>
                </a:lnTo>
                <a:cubicBezTo>
                  <a:pt x="418" y="3569"/>
                  <a:pt x="901" y="2476"/>
                  <a:pt x="1672" y="1704"/>
                </a:cubicBezTo>
                <a:cubicBezTo>
                  <a:pt x="2476" y="901"/>
                  <a:pt x="3569" y="418"/>
                  <a:pt x="4758" y="418"/>
                </a:cubicBezTo>
                <a:close/>
                <a:moveTo>
                  <a:pt x="4758" y="0"/>
                </a:moveTo>
                <a:cubicBezTo>
                  <a:pt x="2122" y="0"/>
                  <a:pt x="1" y="2122"/>
                  <a:pt x="1" y="4758"/>
                </a:cubicBezTo>
                <a:lnTo>
                  <a:pt x="1" y="85441"/>
                </a:lnTo>
                <a:cubicBezTo>
                  <a:pt x="1" y="88076"/>
                  <a:pt x="2122" y="90198"/>
                  <a:pt x="4758" y="90198"/>
                </a:cubicBezTo>
                <a:lnTo>
                  <a:pt x="117938" y="90198"/>
                </a:lnTo>
                <a:cubicBezTo>
                  <a:pt x="120574" y="90198"/>
                  <a:pt x="122696" y="88076"/>
                  <a:pt x="122696" y="85441"/>
                </a:cubicBezTo>
                <a:lnTo>
                  <a:pt x="122696" y="4758"/>
                </a:lnTo>
                <a:cubicBezTo>
                  <a:pt x="122696" y="2122"/>
                  <a:pt x="120574" y="0"/>
                  <a:pt x="117938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9"/>
          <p:cNvSpPr/>
          <p:nvPr/>
        </p:nvSpPr>
        <p:spPr>
          <a:xfrm>
            <a:off x="924141" y="3360116"/>
            <a:ext cx="1604096" cy="182981"/>
          </a:xfrm>
          <a:custGeom>
            <a:avLst/>
            <a:gdLst/>
            <a:ahLst/>
            <a:cxnLst/>
            <a:rect l="l" t="t" r="r" b="b"/>
            <a:pathLst>
              <a:path w="122310" h="13952" extrusionOk="0">
                <a:moveTo>
                  <a:pt x="0" y="0"/>
                </a:moveTo>
                <a:lnTo>
                  <a:pt x="0" y="9387"/>
                </a:lnTo>
                <a:cubicBezTo>
                  <a:pt x="0" y="11926"/>
                  <a:pt x="2058" y="13951"/>
                  <a:pt x="4565" y="13951"/>
                </a:cubicBezTo>
                <a:lnTo>
                  <a:pt x="117745" y="13951"/>
                </a:lnTo>
                <a:cubicBezTo>
                  <a:pt x="120253" y="13951"/>
                  <a:pt x="122310" y="11926"/>
                  <a:pt x="122310" y="9387"/>
                </a:cubicBezTo>
                <a:lnTo>
                  <a:pt x="1223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39"/>
          <p:cNvSpPr/>
          <p:nvPr/>
        </p:nvSpPr>
        <p:spPr>
          <a:xfrm>
            <a:off x="921610" y="3357165"/>
            <a:ext cx="1609158" cy="188449"/>
          </a:xfrm>
          <a:custGeom>
            <a:avLst/>
            <a:gdLst/>
            <a:ahLst/>
            <a:cxnLst/>
            <a:rect l="l" t="t" r="r" b="b"/>
            <a:pathLst>
              <a:path w="122696" h="14369" extrusionOk="0">
                <a:moveTo>
                  <a:pt x="122278" y="418"/>
                </a:moveTo>
                <a:lnTo>
                  <a:pt x="122278" y="9612"/>
                </a:lnTo>
                <a:cubicBezTo>
                  <a:pt x="122278" y="10833"/>
                  <a:pt x="121796" y="11894"/>
                  <a:pt x="120992" y="12697"/>
                </a:cubicBezTo>
                <a:cubicBezTo>
                  <a:pt x="120221" y="13469"/>
                  <a:pt x="119128" y="13951"/>
                  <a:pt x="117938" y="13951"/>
                </a:cubicBezTo>
                <a:lnTo>
                  <a:pt x="4758" y="13951"/>
                </a:lnTo>
                <a:cubicBezTo>
                  <a:pt x="3569" y="13951"/>
                  <a:pt x="2476" y="13469"/>
                  <a:pt x="1672" y="12697"/>
                </a:cubicBezTo>
                <a:cubicBezTo>
                  <a:pt x="901" y="11894"/>
                  <a:pt x="418" y="10833"/>
                  <a:pt x="418" y="9612"/>
                </a:cubicBezTo>
                <a:lnTo>
                  <a:pt x="418" y="418"/>
                </a:lnTo>
                <a:close/>
                <a:moveTo>
                  <a:pt x="193" y="0"/>
                </a:moveTo>
                <a:cubicBezTo>
                  <a:pt x="161" y="0"/>
                  <a:pt x="97" y="33"/>
                  <a:pt x="65" y="65"/>
                </a:cubicBezTo>
                <a:cubicBezTo>
                  <a:pt x="1" y="97"/>
                  <a:pt x="1" y="161"/>
                  <a:pt x="1" y="225"/>
                </a:cubicBezTo>
                <a:lnTo>
                  <a:pt x="1" y="9612"/>
                </a:lnTo>
                <a:cubicBezTo>
                  <a:pt x="1" y="12247"/>
                  <a:pt x="2122" y="14369"/>
                  <a:pt x="4758" y="14369"/>
                </a:cubicBezTo>
                <a:lnTo>
                  <a:pt x="117938" y="14369"/>
                </a:lnTo>
                <a:cubicBezTo>
                  <a:pt x="120574" y="14369"/>
                  <a:pt x="122696" y="12247"/>
                  <a:pt x="122696" y="9612"/>
                </a:cubicBezTo>
                <a:lnTo>
                  <a:pt x="122696" y="225"/>
                </a:lnTo>
                <a:cubicBezTo>
                  <a:pt x="122696" y="161"/>
                  <a:pt x="122664" y="97"/>
                  <a:pt x="122631" y="65"/>
                </a:cubicBezTo>
                <a:cubicBezTo>
                  <a:pt x="122599" y="33"/>
                  <a:pt x="122535" y="0"/>
                  <a:pt x="122503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39"/>
          <p:cNvSpPr/>
          <p:nvPr/>
        </p:nvSpPr>
        <p:spPr>
          <a:xfrm>
            <a:off x="1005086" y="2438551"/>
            <a:ext cx="1442217" cy="832199"/>
          </a:xfrm>
          <a:custGeom>
            <a:avLst/>
            <a:gdLst/>
            <a:ahLst/>
            <a:cxnLst/>
            <a:rect l="l" t="t" r="r" b="b"/>
            <a:pathLst>
              <a:path w="109967" h="63454" extrusionOk="0">
                <a:moveTo>
                  <a:pt x="0" y="0"/>
                </a:moveTo>
                <a:lnTo>
                  <a:pt x="0" y="63454"/>
                </a:lnTo>
                <a:lnTo>
                  <a:pt x="109966" y="63454"/>
                </a:lnTo>
                <a:lnTo>
                  <a:pt x="109966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9"/>
          <p:cNvSpPr/>
          <p:nvPr/>
        </p:nvSpPr>
        <p:spPr>
          <a:xfrm>
            <a:off x="1002136" y="2436020"/>
            <a:ext cx="1448119" cy="837262"/>
          </a:xfrm>
          <a:custGeom>
            <a:avLst/>
            <a:gdLst/>
            <a:ahLst/>
            <a:cxnLst/>
            <a:rect l="l" t="t" r="r" b="b"/>
            <a:pathLst>
              <a:path w="110417" h="63840" extrusionOk="0">
                <a:moveTo>
                  <a:pt x="109998" y="419"/>
                </a:moveTo>
                <a:lnTo>
                  <a:pt x="109998" y="63422"/>
                </a:lnTo>
                <a:lnTo>
                  <a:pt x="418" y="63422"/>
                </a:lnTo>
                <a:lnTo>
                  <a:pt x="418" y="419"/>
                </a:lnTo>
                <a:close/>
                <a:moveTo>
                  <a:pt x="225" y="1"/>
                </a:moveTo>
                <a:cubicBezTo>
                  <a:pt x="161" y="1"/>
                  <a:pt x="97" y="1"/>
                  <a:pt x="64" y="65"/>
                </a:cubicBezTo>
                <a:cubicBezTo>
                  <a:pt x="32" y="97"/>
                  <a:pt x="0" y="161"/>
                  <a:pt x="0" y="193"/>
                </a:cubicBezTo>
                <a:lnTo>
                  <a:pt x="0" y="63647"/>
                </a:lnTo>
                <a:cubicBezTo>
                  <a:pt x="0" y="63711"/>
                  <a:pt x="32" y="63743"/>
                  <a:pt x="64" y="63775"/>
                </a:cubicBezTo>
                <a:cubicBezTo>
                  <a:pt x="97" y="63840"/>
                  <a:pt x="161" y="63840"/>
                  <a:pt x="225" y="63840"/>
                </a:cubicBezTo>
                <a:lnTo>
                  <a:pt x="110191" y="63840"/>
                </a:lnTo>
                <a:cubicBezTo>
                  <a:pt x="110255" y="63840"/>
                  <a:pt x="110320" y="63840"/>
                  <a:pt x="110352" y="63775"/>
                </a:cubicBezTo>
                <a:cubicBezTo>
                  <a:pt x="110384" y="63743"/>
                  <a:pt x="110416" y="63711"/>
                  <a:pt x="110416" y="63647"/>
                </a:cubicBezTo>
                <a:lnTo>
                  <a:pt x="110416" y="193"/>
                </a:lnTo>
                <a:cubicBezTo>
                  <a:pt x="110416" y="161"/>
                  <a:pt x="110384" y="97"/>
                  <a:pt x="110352" y="65"/>
                </a:cubicBezTo>
                <a:cubicBezTo>
                  <a:pt x="110320" y="1"/>
                  <a:pt x="110255" y="1"/>
                  <a:pt x="110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9"/>
          <p:cNvSpPr/>
          <p:nvPr/>
        </p:nvSpPr>
        <p:spPr>
          <a:xfrm>
            <a:off x="1466708" y="3774524"/>
            <a:ext cx="518974" cy="23620"/>
          </a:xfrm>
          <a:custGeom>
            <a:avLst/>
            <a:gdLst/>
            <a:ahLst/>
            <a:cxnLst/>
            <a:rect l="l" t="t" r="r" b="b"/>
            <a:pathLst>
              <a:path w="39571" h="1801" extrusionOk="0">
                <a:moveTo>
                  <a:pt x="0" y="0"/>
                </a:moveTo>
                <a:lnTo>
                  <a:pt x="0" y="1801"/>
                </a:lnTo>
                <a:lnTo>
                  <a:pt x="39570" y="1801"/>
                </a:lnTo>
                <a:lnTo>
                  <a:pt x="395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9"/>
          <p:cNvSpPr/>
          <p:nvPr/>
        </p:nvSpPr>
        <p:spPr>
          <a:xfrm>
            <a:off x="1464177" y="3771993"/>
            <a:ext cx="524456" cy="29102"/>
          </a:xfrm>
          <a:custGeom>
            <a:avLst/>
            <a:gdLst/>
            <a:ahLst/>
            <a:cxnLst/>
            <a:rect l="l" t="t" r="r" b="b"/>
            <a:pathLst>
              <a:path w="39989" h="2219" extrusionOk="0">
                <a:moveTo>
                  <a:pt x="39538" y="418"/>
                </a:moveTo>
                <a:lnTo>
                  <a:pt x="39538" y="1801"/>
                </a:lnTo>
                <a:lnTo>
                  <a:pt x="418" y="1801"/>
                </a:lnTo>
                <a:lnTo>
                  <a:pt x="418" y="418"/>
                </a:lnTo>
                <a:close/>
                <a:moveTo>
                  <a:pt x="193" y="1"/>
                </a:moveTo>
                <a:cubicBezTo>
                  <a:pt x="129" y="1"/>
                  <a:pt x="97" y="1"/>
                  <a:pt x="65" y="65"/>
                </a:cubicBezTo>
                <a:cubicBezTo>
                  <a:pt x="0" y="97"/>
                  <a:pt x="0" y="161"/>
                  <a:pt x="0" y="193"/>
                </a:cubicBezTo>
                <a:lnTo>
                  <a:pt x="0" y="1994"/>
                </a:lnTo>
                <a:cubicBezTo>
                  <a:pt x="0" y="2058"/>
                  <a:pt x="0" y="2122"/>
                  <a:pt x="65" y="2154"/>
                </a:cubicBezTo>
                <a:cubicBezTo>
                  <a:pt x="97" y="2186"/>
                  <a:pt x="129" y="2219"/>
                  <a:pt x="193" y="2219"/>
                </a:cubicBezTo>
                <a:lnTo>
                  <a:pt x="39763" y="2219"/>
                </a:lnTo>
                <a:cubicBezTo>
                  <a:pt x="39827" y="2219"/>
                  <a:pt x="39859" y="2186"/>
                  <a:pt x="39924" y="2154"/>
                </a:cubicBezTo>
                <a:cubicBezTo>
                  <a:pt x="39956" y="2122"/>
                  <a:pt x="39988" y="2058"/>
                  <a:pt x="39988" y="1994"/>
                </a:cubicBezTo>
                <a:lnTo>
                  <a:pt x="39988" y="193"/>
                </a:lnTo>
                <a:cubicBezTo>
                  <a:pt x="39988" y="161"/>
                  <a:pt x="39956" y="97"/>
                  <a:pt x="39924" y="65"/>
                </a:cubicBezTo>
                <a:cubicBezTo>
                  <a:pt x="39859" y="1"/>
                  <a:pt x="39827" y="1"/>
                  <a:pt x="39763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9"/>
          <p:cNvSpPr/>
          <p:nvPr/>
        </p:nvSpPr>
        <p:spPr>
          <a:xfrm>
            <a:off x="1174559" y="2507693"/>
            <a:ext cx="77575" cy="104566"/>
          </a:xfrm>
          <a:custGeom>
            <a:avLst/>
            <a:gdLst/>
            <a:ahLst/>
            <a:cxnLst/>
            <a:rect l="l" t="t" r="r" b="b"/>
            <a:pathLst>
              <a:path w="5915" h="7973" extrusionOk="0">
                <a:moveTo>
                  <a:pt x="0" y="0"/>
                </a:moveTo>
                <a:lnTo>
                  <a:pt x="3954" y="7972"/>
                </a:lnTo>
                <a:lnTo>
                  <a:pt x="5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9"/>
          <p:cNvSpPr/>
          <p:nvPr/>
        </p:nvSpPr>
        <p:spPr>
          <a:xfrm>
            <a:off x="1171608" y="2504742"/>
            <a:ext cx="83477" cy="110153"/>
          </a:xfrm>
          <a:custGeom>
            <a:avLst/>
            <a:gdLst/>
            <a:ahLst/>
            <a:cxnLst/>
            <a:rect l="l" t="t" r="r" b="b"/>
            <a:pathLst>
              <a:path w="6365" h="8399" extrusionOk="0">
                <a:moveTo>
                  <a:pt x="5883" y="418"/>
                </a:moveTo>
                <a:lnTo>
                  <a:pt x="4119" y="7593"/>
                </a:lnTo>
                <a:lnTo>
                  <a:pt x="4119" y="7593"/>
                </a:lnTo>
                <a:lnTo>
                  <a:pt x="547" y="418"/>
                </a:lnTo>
                <a:close/>
                <a:moveTo>
                  <a:pt x="225" y="0"/>
                </a:moveTo>
                <a:cubicBezTo>
                  <a:pt x="129" y="0"/>
                  <a:pt x="65" y="32"/>
                  <a:pt x="32" y="97"/>
                </a:cubicBezTo>
                <a:cubicBezTo>
                  <a:pt x="0" y="161"/>
                  <a:pt x="0" y="257"/>
                  <a:pt x="32" y="322"/>
                </a:cubicBezTo>
                <a:lnTo>
                  <a:pt x="4018" y="8293"/>
                </a:lnTo>
                <a:cubicBezTo>
                  <a:pt x="4045" y="8346"/>
                  <a:pt x="4092" y="8398"/>
                  <a:pt x="4161" y="8398"/>
                </a:cubicBezTo>
                <a:cubicBezTo>
                  <a:pt x="4177" y="8398"/>
                  <a:pt x="4193" y="8396"/>
                  <a:pt x="4211" y="8390"/>
                </a:cubicBezTo>
                <a:cubicBezTo>
                  <a:pt x="4308" y="8390"/>
                  <a:pt x="4372" y="8326"/>
                  <a:pt x="4404" y="8229"/>
                </a:cubicBezTo>
                <a:lnTo>
                  <a:pt x="6365" y="257"/>
                </a:lnTo>
                <a:cubicBezTo>
                  <a:pt x="6365" y="193"/>
                  <a:pt x="6365" y="129"/>
                  <a:pt x="6333" y="97"/>
                </a:cubicBezTo>
                <a:cubicBezTo>
                  <a:pt x="6268" y="32"/>
                  <a:pt x="6204" y="0"/>
                  <a:pt x="6140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9"/>
          <p:cNvSpPr/>
          <p:nvPr/>
        </p:nvSpPr>
        <p:spPr>
          <a:xfrm>
            <a:off x="1182559" y="2511484"/>
            <a:ext cx="49771" cy="100776"/>
          </a:xfrm>
          <a:custGeom>
            <a:avLst/>
            <a:gdLst/>
            <a:ahLst/>
            <a:cxnLst/>
            <a:rect l="l" t="t" r="r" b="b"/>
            <a:pathLst>
              <a:path w="3795" h="7684" extrusionOk="0">
                <a:moveTo>
                  <a:pt x="1" y="0"/>
                </a:moveTo>
                <a:lnTo>
                  <a:pt x="3344" y="7683"/>
                </a:lnTo>
                <a:lnTo>
                  <a:pt x="3794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9"/>
          <p:cNvSpPr/>
          <p:nvPr/>
        </p:nvSpPr>
        <p:spPr>
          <a:xfrm>
            <a:off x="1179608" y="2508952"/>
            <a:ext cx="55673" cy="105943"/>
          </a:xfrm>
          <a:custGeom>
            <a:avLst/>
            <a:gdLst/>
            <a:ahLst/>
            <a:cxnLst/>
            <a:rect l="l" t="t" r="r" b="b"/>
            <a:pathLst>
              <a:path w="4245" h="8078" extrusionOk="0">
                <a:moveTo>
                  <a:pt x="3794" y="419"/>
                </a:moveTo>
                <a:lnTo>
                  <a:pt x="3427" y="6947"/>
                </a:lnTo>
                <a:lnTo>
                  <a:pt x="547" y="419"/>
                </a:lnTo>
                <a:close/>
                <a:moveTo>
                  <a:pt x="226" y="1"/>
                </a:moveTo>
                <a:cubicBezTo>
                  <a:pt x="162" y="1"/>
                  <a:pt x="97" y="33"/>
                  <a:pt x="65" y="97"/>
                </a:cubicBezTo>
                <a:cubicBezTo>
                  <a:pt x="33" y="129"/>
                  <a:pt x="1" y="226"/>
                  <a:pt x="33" y="290"/>
                </a:cubicBezTo>
                <a:lnTo>
                  <a:pt x="3376" y="7940"/>
                </a:lnTo>
                <a:cubicBezTo>
                  <a:pt x="3429" y="8020"/>
                  <a:pt x="3504" y="8077"/>
                  <a:pt x="3582" y="8077"/>
                </a:cubicBezTo>
                <a:cubicBezTo>
                  <a:pt x="3599" y="8077"/>
                  <a:pt x="3616" y="8075"/>
                  <a:pt x="3633" y="8069"/>
                </a:cubicBezTo>
                <a:cubicBezTo>
                  <a:pt x="3730" y="8069"/>
                  <a:pt x="3794" y="7972"/>
                  <a:pt x="3794" y="7876"/>
                </a:cubicBezTo>
                <a:lnTo>
                  <a:pt x="4244" y="226"/>
                </a:lnTo>
                <a:cubicBezTo>
                  <a:pt x="4244" y="161"/>
                  <a:pt x="4212" y="97"/>
                  <a:pt x="4180" y="65"/>
                </a:cubicBezTo>
                <a:cubicBezTo>
                  <a:pt x="4148" y="1"/>
                  <a:pt x="4083" y="1"/>
                  <a:pt x="4019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9"/>
          <p:cNvSpPr/>
          <p:nvPr/>
        </p:nvSpPr>
        <p:spPr>
          <a:xfrm>
            <a:off x="1171608" y="2503890"/>
            <a:ext cx="54808" cy="108369"/>
          </a:xfrm>
          <a:custGeom>
            <a:avLst/>
            <a:gdLst/>
            <a:ahLst/>
            <a:cxnLst/>
            <a:rect l="l" t="t" r="r" b="b"/>
            <a:pathLst>
              <a:path w="4179" h="8263" extrusionOk="0">
                <a:moveTo>
                  <a:pt x="0" y="1"/>
                </a:moveTo>
                <a:lnTo>
                  <a:pt x="4179" y="8262"/>
                </a:lnTo>
                <a:lnTo>
                  <a:pt x="3793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9"/>
          <p:cNvSpPr/>
          <p:nvPr/>
        </p:nvSpPr>
        <p:spPr>
          <a:xfrm>
            <a:off x="1168657" y="2500939"/>
            <a:ext cx="60709" cy="113956"/>
          </a:xfrm>
          <a:custGeom>
            <a:avLst/>
            <a:gdLst/>
            <a:ahLst/>
            <a:cxnLst/>
            <a:rect l="l" t="t" r="r" b="b"/>
            <a:pathLst>
              <a:path w="4629" h="8689" extrusionOk="0">
                <a:moveTo>
                  <a:pt x="3825" y="419"/>
                </a:moveTo>
                <a:lnTo>
                  <a:pt x="4166" y="7535"/>
                </a:lnTo>
                <a:lnTo>
                  <a:pt x="579" y="419"/>
                </a:lnTo>
                <a:close/>
                <a:moveTo>
                  <a:pt x="225" y="1"/>
                </a:moveTo>
                <a:cubicBezTo>
                  <a:pt x="161" y="1"/>
                  <a:pt x="97" y="33"/>
                  <a:pt x="64" y="97"/>
                </a:cubicBezTo>
                <a:cubicBezTo>
                  <a:pt x="0" y="162"/>
                  <a:pt x="0" y="258"/>
                  <a:pt x="32" y="322"/>
                </a:cubicBezTo>
                <a:lnTo>
                  <a:pt x="4243" y="8583"/>
                </a:lnTo>
                <a:cubicBezTo>
                  <a:pt x="4270" y="8636"/>
                  <a:pt x="4339" y="8688"/>
                  <a:pt x="4416" y="8688"/>
                </a:cubicBezTo>
                <a:cubicBezTo>
                  <a:pt x="4433" y="8688"/>
                  <a:pt x="4451" y="8686"/>
                  <a:pt x="4468" y="8680"/>
                </a:cubicBezTo>
                <a:cubicBezTo>
                  <a:pt x="4565" y="8648"/>
                  <a:pt x="4629" y="8551"/>
                  <a:pt x="4629" y="8455"/>
                </a:cubicBezTo>
                <a:lnTo>
                  <a:pt x="4211" y="194"/>
                </a:lnTo>
                <a:cubicBezTo>
                  <a:pt x="4211" y="97"/>
                  <a:pt x="4115" y="1"/>
                  <a:pt x="4018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9"/>
          <p:cNvSpPr/>
          <p:nvPr/>
        </p:nvSpPr>
        <p:spPr>
          <a:xfrm>
            <a:off x="1053979" y="2484086"/>
            <a:ext cx="172436" cy="128173"/>
          </a:xfrm>
          <a:custGeom>
            <a:avLst/>
            <a:gdLst/>
            <a:ahLst/>
            <a:cxnLst/>
            <a:rect l="l" t="t" r="r" b="b"/>
            <a:pathLst>
              <a:path w="13148" h="9773" extrusionOk="0">
                <a:moveTo>
                  <a:pt x="1" y="0"/>
                </a:moveTo>
                <a:lnTo>
                  <a:pt x="2412" y="9772"/>
                </a:lnTo>
                <a:lnTo>
                  <a:pt x="13148" y="9772"/>
                </a:lnTo>
                <a:lnTo>
                  <a:pt x="11444" y="1125"/>
                </a:lnTo>
                <a:lnTo>
                  <a:pt x="6108" y="1125"/>
                </a:lnTo>
                <a:lnTo>
                  <a:pt x="51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9"/>
          <p:cNvSpPr/>
          <p:nvPr/>
        </p:nvSpPr>
        <p:spPr>
          <a:xfrm>
            <a:off x="1051028" y="2481555"/>
            <a:ext cx="178338" cy="133222"/>
          </a:xfrm>
          <a:custGeom>
            <a:avLst/>
            <a:gdLst/>
            <a:ahLst/>
            <a:cxnLst/>
            <a:rect l="l" t="t" r="r" b="b"/>
            <a:pathLst>
              <a:path w="13598" h="10158" extrusionOk="0">
                <a:moveTo>
                  <a:pt x="5240" y="418"/>
                </a:moveTo>
                <a:lnTo>
                  <a:pt x="6173" y="1447"/>
                </a:lnTo>
                <a:cubicBezTo>
                  <a:pt x="6205" y="1511"/>
                  <a:pt x="6269" y="1511"/>
                  <a:pt x="6333" y="1511"/>
                </a:cubicBezTo>
                <a:lnTo>
                  <a:pt x="11509" y="1511"/>
                </a:lnTo>
                <a:lnTo>
                  <a:pt x="13116" y="9740"/>
                </a:lnTo>
                <a:lnTo>
                  <a:pt x="2797" y="9740"/>
                </a:lnTo>
                <a:lnTo>
                  <a:pt x="483" y="418"/>
                </a:lnTo>
                <a:close/>
                <a:moveTo>
                  <a:pt x="226" y="0"/>
                </a:moveTo>
                <a:cubicBezTo>
                  <a:pt x="162" y="0"/>
                  <a:pt x="97" y="32"/>
                  <a:pt x="65" y="65"/>
                </a:cubicBezTo>
                <a:cubicBezTo>
                  <a:pt x="1" y="129"/>
                  <a:pt x="1" y="193"/>
                  <a:pt x="1" y="257"/>
                </a:cubicBezTo>
                <a:lnTo>
                  <a:pt x="2412" y="9997"/>
                </a:lnTo>
                <a:cubicBezTo>
                  <a:pt x="2444" y="10094"/>
                  <a:pt x="2540" y="10158"/>
                  <a:pt x="2637" y="10158"/>
                </a:cubicBezTo>
                <a:lnTo>
                  <a:pt x="13373" y="10158"/>
                </a:lnTo>
                <a:cubicBezTo>
                  <a:pt x="13437" y="10158"/>
                  <a:pt x="13502" y="10126"/>
                  <a:pt x="13566" y="10094"/>
                </a:cubicBezTo>
                <a:cubicBezTo>
                  <a:pt x="13598" y="10029"/>
                  <a:pt x="13598" y="9965"/>
                  <a:pt x="13598" y="9901"/>
                </a:cubicBezTo>
                <a:lnTo>
                  <a:pt x="11894" y="1254"/>
                </a:lnTo>
                <a:cubicBezTo>
                  <a:pt x="11862" y="1157"/>
                  <a:pt x="11798" y="1093"/>
                  <a:pt x="11669" y="1093"/>
                </a:cubicBezTo>
                <a:lnTo>
                  <a:pt x="6435" y="1093"/>
                </a:lnTo>
                <a:lnTo>
                  <a:pt x="5498" y="65"/>
                </a:lnTo>
                <a:cubicBezTo>
                  <a:pt x="5465" y="32"/>
                  <a:pt x="5401" y="0"/>
                  <a:pt x="533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/>
          <p:nvPr/>
        </p:nvSpPr>
        <p:spPr>
          <a:xfrm>
            <a:off x="1174559" y="2696549"/>
            <a:ext cx="77575" cy="104566"/>
          </a:xfrm>
          <a:custGeom>
            <a:avLst/>
            <a:gdLst/>
            <a:ahLst/>
            <a:cxnLst/>
            <a:rect l="l" t="t" r="r" b="b"/>
            <a:pathLst>
              <a:path w="5915" h="7973" extrusionOk="0">
                <a:moveTo>
                  <a:pt x="0" y="1"/>
                </a:moveTo>
                <a:lnTo>
                  <a:pt x="3954" y="7973"/>
                </a:lnTo>
                <a:lnTo>
                  <a:pt x="59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39"/>
          <p:cNvSpPr/>
          <p:nvPr/>
        </p:nvSpPr>
        <p:spPr>
          <a:xfrm>
            <a:off x="1171608" y="2694031"/>
            <a:ext cx="83477" cy="110035"/>
          </a:xfrm>
          <a:custGeom>
            <a:avLst/>
            <a:gdLst/>
            <a:ahLst/>
            <a:cxnLst/>
            <a:rect l="l" t="t" r="r" b="b"/>
            <a:pathLst>
              <a:path w="6365" h="8390" extrusionOk="0">
                <a:moveTo>
                  <a:pt x="5883" y="418"/>
                </a:moveTo>
                <a:lnTo>
                  <a:pt x="4124" y="7572"/>
                </a:lnTo>
                <a:lnTo>
                  <a:pt x="547" y="418"/>
                </a:lnTo>
                <a:close/>
                <a:moveTo>
                  <a:pt x="225" y="0"/>
                </a:moveTo>
                <a:cubicBezTo>
                  <a:pt x="129" y="0"/>
                  <a:pt x="65" y="32"/>
                  <a:pt x="32" y="96"/>
                </a:cubicBezTo>
                <a:cubicBezTo>
                  <a:pt x="0" y="161"/>
                  <a:pt x="0" y="225"/>
                  <a:pt x="32" y="289"/>
                </a:cubicBezTo>
                <a:lnTo>
                  <a:pt x="4018" y="8261"/>
                </a:lnTo>
                <a:cubicBezTo>
                  <a:pt x="4050" y="8358"/>
                  <a:pt x="4115" y="8390"/>
                  <a:pt x="4211" y="8390"/>
                </a:cubicBezTo>
                <a:cubicBezTo>
                  <a:pt x="4308" y="8358"/>
                  <a:pt x="4372" y="8293"/>
                  <a:pt x="4404" y="8229"/>
                </a:cubicBezTo>
                <a:lnTo>
                  <a:pt x="6365" y="257"/>
                </a:lnTo>
                <a:cubicBezTo>
                  <a:pt x="6365" y="193"/>
                  <a:pt x="6365" y="129"/>
                  <a:pt x="6333" y="64"/>
                </a:cubicBezTo>
                <a:cubicBezTo>
                  <a:pt x="6268" y="32"/>
                  <a:pt x="6204" y="0"/>
                  <a:pt x="6140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9"/>
          <p:cNvSpPr/>
          <p:nvPr/>
        </p:nvSpPr>
        <p:spPr>
          <a:xfrm>
            <a:off x="1182559" y="2700772"/>
            <a:ext cx="49771" cy="100343"/>
          </a:xfrm>
          <a:custGeom>
            <a:avLst/>
            <a:gdLst/>
            <a:ahLst/>
            <a:cxnLst/>
            <a:rect l="l" t="t" r="r" b="b"/>
            <a:pathLst>
              <a:path w="3795" h="7651" extrusionOk="0">
                <a:moveTo>
                  <a:pt x="1" y="0"/>
                </a:moveTo>
                <a:lnTo>
                  <a:pt x="3344" y="7651"/>
                </a:lnTo>
                <a:lnTo>
                  <a:pt x="3794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39"/>
          <p:cNvSpPr/>
          <p:nvPr/>
        </p:nvSpPr>
        <p:spPr>
          <a:xfrm>
            <a:off x="1179608" y="2697822"/>
            <a:ext cx="55673" cy="106245"/>
          </a:xfrm>
          <a:custGeom>
            <a:avLst/>
            <a:gdLst/>
            <a:ahLst/>
            <a:cxnLst/>
            <a:rect l="l" t="t" r="r" b="b"/>
            <a:pathLst>
              <a:path w="4245" h="8101" extrusionOk="0">
                <a:moveTo>
                  <a:pt x="3794" y="418"/>
                </a:moveTo>
                <a:lnTo>
                  <a:pt x="3428" y="6950"/>
                </a:lnTo>
                <a:lnTo>
                  <a:pt x="3428" y="6950"/>
                </a:lnTo>
                <a:lnTo>
                  <a:pt x="547" y="418"/>
                </a:lnTo>
                <a:close/>
                <a:moveTo>
                  <a:pt x="226" y="0"/>
                </a:moveTo>
                <a:cubicBezTo>
                  <a:pt x="162" y="0"/>
                  <a:pt x="97" y="33"/>
                  <a:pt x="65" y="97"/>
                </a:cubicBezTo>
                <a:cubicBezTo>
                  <a:pt x="33" y="161"/>
                  <a:pt x="1" y="225"/>
                  <a:pt x="33" y="290"/>
                </a:cubicBezTo>
                <a:lnTo>
                  <a:pt x="3376" y="7972"/>
                </a:lnTo>
                <a:cubicBezTo>
                  <a:pt x="3440" y="8069"/>
                  <a:pt x="3537" y="8101"/>
                  <a:pt x="3633" y="8101"/>
                </a:cubicBezTo>
                <a:cubicBezTo>
                  <a:pt x="3730" y="8069"/>
                  <a:pt x="3794" y="8004"/>
                  <a:pt x="3794" y="7876"/>
                </a:cubicBezTo>
                <a:lnTo>
                  <a:pt x="4244" y="225"/>
                </a:lnTo>
                <a:cubicBezTo>
                  <a:pt x="4244" y="161"/>
                  <a:pt x="4212" y="97"/>
                  <a:pt x="4180" y="65"/>
                </a:cubicBezTo>
                <a:cubicBezTo>
                  <a:pt x="4148" y="33"/>
                  <a:pt x="4083" y="0"/>
                  <a:pt x="401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39"/>
          <p:cNvSpPr/>
          <p:nvPr/>
        </p:nvSpPr>
        <p:spPr>
          <a:xfrm>
            <a:off x="1171608" y="2692759"/>
            <a:ext cx="54808" cy="108356"/>
          </a:xfrm>
          <a:custGeom>
            <a:avLst/>
            <a:gdLst/>
            <a:ahLst/>
            <a:cxnLst/>
            <a:rect l="l" t="t" r="r" b="b"/>
            <a:pathLst>
              <a:path w="4179" h="8262" extrusionOk="0">
                <a:moveTo>
                  <a:pt x="0" y="1"/>
                </a:moveTo>
                <a:lnTo>
                  <a:pt x="4179" y="8262"/>
                </a:lnTo>
                <a:lnTo>
                  <a:pt x="3793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9"/>
          <p:cNvSpPr/>
          <p:nvPr/>
        </p:nvSpPr>
        <p:spPr>
          <a:xfrm>
            <a:off x="1168657" y="2689808"/>
            <a:ext cx="60709" cy="113996"/>
          </a:xfrm>
          <a:custGeom>
            <a:avLst/>
            <a:gdLst/>
            <a:ahLst/>
            <a:cxnLst/>
            <a:rect l="l" t="t" r="r" b="b"/>
            <a:pathLst>
              <a:path w="4629" h="8692" extrusionOk="0">
                <a:moveTo>
                  <a:pt x="3825" y="451"/>
                </a:moveTo>
                <a:lnTo>
                  <a:pt x="4166" y="7538"/>
                </a:lnTo>
                <a:lnTo>
                  <a:pt x="579" y="451"/>
                </a:lnTo>
                <a:close/>
                <a:moveTo>
                  <a:pt x="225" y="1"/>
                </a:moveTo>
                <a:cubicBezTo>
                  <a:pt x="161" y="1"/>
                  <a:pt x="97" y="65"/>
                  <a:pt x="64" y="129"/>
                </a:cubicBezTo>
                <a:cubicBezTo>
                  <a:pt x="0" y="193"/>
                  <a:pt x="0" y="258"/>
                  <a:pt x="32" y="322"/>
                </a:cubicBezTo>
                <a:lnTo>
                  <a:pt x="4243" y="8583"/>
                </a:lnTo>
                <a:cubicBezTo>
                  <a:pt x="4267" y="8656"/>
                  <a:pt x="4328" y="8692"/>
                  <a:pt x="4397" y="8692"/>
                </a:cubicBezTo>
                <a:cubicBezTo>
                  <a:pt x="4420" y="8692"/>
                  <a:pt x="4444" y="8688"/>
                  <a:pt x="4468" y="8680"/>
                </a:cubicBezTo>
                <a:cubicBezTo>
                  <a:pt x="4565" y="8680"/>
                  <a:pt x="4629" y="8583"/>
                  <a:pt x="4629" y="8487"/>
                </a:cubicBezTo>
                <a:lnTo>
                  <a:pt x="4211" y="226"/>
                </a:lnTo>
                <a:cubicBezTo>
                  <a:pt x="4211" y="97"/>
                  <a:pt x="4115" y="1"/>
                  <a:pt x="4018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9"/>
          <p:cNvSpPr/>
          <p:nvPr/>
        </p:nvSpPr>
        <p:spPr>
          <a:xfrm>
            <a:off x="1053979" y="2673362"/>
            <a:ext cx="172436" cy="127753"/>
          </a:xfrm>
          <a:custGeom>
            <a:avLst/>
            <a:gdLst/>
            <a:ahLst/>
            <a:cxnLst/>
            <a:rect l="l" t="t" r="r" b="b"/>
            <a:pathLst>
              <a:path w="13148" h="9741" extrusionOk="0">
                <a:moveTo>
                  <a:pt x="1" y="1"/>
                </a:moveTo>
                <a:lnTo>
                  <a:pt x="2412" y="9741"/>
                </a:lnTo>
                <a:lnTo>
                  <a:pt x="13148" y="9741"/>
                </a:lnTo>
                <a:lnTo>
                  <a:pt x="11444" y="1094"/>
                </a:lnTo>
                <a:lnTo>
                  <a:pt x="6108" y="1094"/>
                </a:lnTo>
                <a:lnTo>
                  <a:pt x="511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9"/>
          <p:cNvSpPr/>
          <p:nvPr/>
        </p:nvSpPr>
        <p:spPr>
          <a:xfrm>
            <a:off x="1051028" y="2670411"/>
            <a:ext cx="178338" cy="133655"/>
          </a:xfrm>
          <a:custGeom>
            <a:avLst/>
            <a:gdLst/>
            <a:ahLst/>
            <a:cxnLst/>
            <a:rect l="l" t="t" r="r" b="b"/>
            <a:pathLst>
              <a:path w="13598" h="10191" extrusionOk="0">
                <a:moveTo>
                  <a:pt x="5240" y="419"/>
                </a:moveTo>
                <a:lnTo>
                  <a:pt x="6173" y="1480"/>
                </a:lnTo>
                <a:cubicBezTo>
                  <a:pt x="6205" y="1512"/>
                  <a:pt x="6269" y="1544"/>
                  <a:pt x="6333" y="1544"/>
                </a:cubicBezTo>
                <a:lnTo>
                  <a:pt x="11509" y="1544"/>
                </a:lnTo>
                <a:lnTo>
                  <a:pt x="13116" y="9741"/>
                </a:lnTo>
                <a:lnTo>
                  <a:pt x="2797" y="9741"/>
                </a:lnTo>
                <a:lnTo>
                  <a:pt x="483" y="419"/>
                </a:lnTo>
                <a:close/>
                <a:moveTo>
                  <a:pt x="226" y="1"/>
                </a:moveTo>
                <a:cubicBezTo>
                  <a:pt x="162" y="1"/>
                  <a:pt x="97" y="33"/>
                  <a:pt x="65" y="97"/>
                </a:cubicBezTo>
                <a:cubicBezTo>
                  <a:pt x="1" y="130"/>
                  <a:pt x="1" y="194"/>
                  <a:pt x="1" y="258"/>
                </a:cubicBezTo>
                <a:lnTo>
                  <a:pt x="2412" y="10030"/>
                </a:lnTo>
                <a:cubicBezTo>
                  <a:pt x="2444" y="10126"/>
                  <a:pt x="2540" y="10191"/>
                  <a:pt x="2637" y="10191"/>
                </a:cubicBezTo>
                <a:lnTo>
                  <a:pt x="13373" y="10191"/>
                </a:lnTo>
                <a:cubicBezTo>
                  <a:pt x="13437" y="10191"/>
                  <a:pt x="13502" y="10159"/>
                  <a:pt x="13566" y="10094"/>
                </a:cubicBezTo>
                <a:cubicBezTo>
                  <a:pt x="13598" y="10062"/>
                  <a:pt x="13598" y="9998"/>
                  <a:pt x="13598" y="9934"/>
                </a:cubicBezTo>
                <a:lnTo>
                  <a:pt x="11894" y="1287"/>
                </a:lnTo>
                <a:cubicBezTo>
                  <a:pt x="11862" y="1190"/>
                  <a:pt x="11798" y="1126"/>
                  <a:pt x="11669" y="1126"/>
                </a:cubicBezTo>
                <a:lnTo>
                  <a:pt x="6437" y="1126"/>
                </a:lnTo>
                <a:lnTo>
                  <a:pt x="5498" y="65"/>
                </a:lnTo>
                <a:cubicBezTo>
                  <a:pt x="5465" y="33"/>
                  <a:pt x="5401" y="1"/>
                  <a:pt x="533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9"/>
          <p:cNvSpPr/>
          <p:nvPr/>
        </p:nvSpPr>
        <p:spPr>
          <a:xfrm>
            <a:off x="1174559" y="2885838"/>
            <a:ext cx="77575" cy="104566"/>
          </a:xfrm>
          <a:custGeom>
            <a:avLst/>
            <a:gdLst/>
            <a:ahLst/>
            <a:cxnLst/>
            <a:rect l="l" t="t" r="r" b="b"/>
            <a:pathLst>
              <a:path w="5915" h="7973" extrusionOk="0">
                <a:moveTo>
                  <a:pt x="0" y="1"/>
                </a:moveTo>
                <a:lnTo>
                  <a:pt x="3954" y="7973"/>
                </a:lnTo>
                <a:lnTo>
                  <a:pt x="59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39"/>
          <p:cNvSpPr/>
          <p:nvPr/>
        </p:nvSpPr>
        <p:spPr>
          <a:xfrm>
            <a:off x="1171608" y="2882887"/>
            <a:ext cx="83477" cy="110048"/>
          </a:xfrm>
          <a:custGeom>
            <a:avLst/>
            <a:gdLst/>
            <a:ahLst/>
            <a:cxnLst/>
            <a:rect l="l" t="t" r="r" b="b"/>
            <a:pathLst>
              <a:path w="6365" h="8391" extrusionOk="0">
                <a:moveTo>
                  <a:pt x="5883" y="419"/>
                </a:moveTo>
                <a:lnTo>
                  <a:pt x="4119" y="7593"/>
                </a:lnTo>
                <a:lnTo>
                  <a:pt x="4119" y="7593"/>
                </a:lnTo>
                <a:lnTo>
                  <a:pt x="547" y="419"/>
                </a:lnTo>
                <a:close/>
                <a:moveTo>
                  <a:pt x="225" y="1"/>
                </a:moveTo>
                <a:cubicBezTo>
                  <a:pt x="129" y="1"/>
                  <a:pt x="65" y="33"/>
                  <a:pt x="32" y="97"/>
                </a:cubicBezTo>
                <a:cubicBezTo>
                  <a:pt x="0" y="162"/>
                  <a:pt x="0" y="258"/>
                  <a:pt x="32" y="322"/>
                </a:cubicBezTo>
                <a:lnTo>
                  <a:pt x="4018" y="8294"/>
                </a:lnTo>
                <a:cubicBezTo>
                  <a:pt x="4050" y="8358"/>
                  <a:pt x="4115" y="8391"/>
                  <a:pt x="4211" y="8391"/>
                </a:cubicBezTo>
                <a:cubicBezTo>
                  <a:pt x="4308" y="8391"/>
                  <a:pt x="4372" y="8326"/>
                  <a:pt x="4404" y="8230"/>
                </a:cubicBezTo>
                <a:lnTo>
                  <a:pt x="6365" y="258"/>
                </a:lnTo>
                <a:cubicBezTo>
                  <a:pt x="6365" y="194"/>
                  <a:pt x="6365" y="129"/>
                  <a:pt x="6333" y="97"/>
                </a:cubicBezTo>
                <a:cubicBezTo>
                  <a:pt x="6268" y="33"/>
                  <a:pt x="6204" y="1"/>
                  <a:pt x="6140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9"/>
          <p:cNvSpPr/>
          <p:nvPr/>
        </p:nvSpPr>
        <p:spPr>
          <a:xfrm>
            <a:off x="1182559" y="2889642"/>
            <a:ext cx="49771" cy="100763"/>
          </a:xfrm>
          <a:custGeom>
            <a:avLst/>
            <a:gdLst/>
            <a:ahLst/>
            <a:cxnLst/>
            <a:rect l="l" t="t" r="r" b="b"/>
            <a:pathLst>
              <a:path w="3795" h="7683" extrusionOk="0">
                <a:moveTo>
                  <a:pt x="1" y="0"/>
                </a:moveTo>
                <a:lnTo>
                  <a:pt x="3344" y="7683"/>
                </a:lnTo>
                <a:lnTo>
                  <a:pt x="3794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39"/>
          <p:cNvSpPr/>
          <p:nvPr/>
        </p:nvSpPr>
        <p:spPr>
          <a:xfrm>
            <a:off x="1179608" y="2886691"/>
            <a:ext cx="55673" cy="106350"/>
          </a:xfrm>
          <a:custGeom>
            <a:avLst/>
            <a:gdLst/>
            <a:ahLst/>
            <a:cxnLst/>
            <a:rect l="l" t="t" r="r" b="b"/>
            <a:pathLst>
              <a:path w="4245" h="8109" extrusionOk="0">
                <a:moveTo>
                  <a:pt x="3794" y="450"/>
                </a:moveTo>
                <a:lnTo>
                  <a:pt x="3427" y="6978"/>
                </a:lnTo>
                <a:lnTo>
                  <a:pt x="547" y="450"/>
                </a:lnTo>
                <a:close/>
                <a:moveTo>
                  <a:pt x="226" y="0"/>
                </a:moveTo>
                <a:cubicBezTo>
                  <a:pt x="162" y="0"/>
                  <a:pt x="97" y="64"/>
                  <a:pt x="65" y="97"/>
                </a:cubicBezTo>
                <a:cubicBezTo>
                  <a:pt x="33" y="161"/>
                  <a:pt x="1" y="257"/>
                  <a:pt x="33" y="322"/>
                </a:cubicBezTo>
                <a:lnTo>
                  <a:pt x="3376" y="7972"/>
                </a:lnTo>
                <a:cubicBezTo>
                  <a:pt x="3429" y="8051"/>
                  <a:pt x="3504" y="8109"/>
                  <a:pt x="3582" y="8109"/>
                </a:cubicBezTo>
                <a:cubicBezTo>
                  <a:pt x="3599" y="8109"/>
                  <a:pt x="3616" y="8106"/>
                  <a:pt x="3633" y="8101"/>
                </a:cubicBezTo>
                <a:cubicBezTo>
                  <a:pt x="3730" y="8101"/>
                  <a:pt x="3794" y="8004"/>
                  <a:pt x="3794" y="7908"/>
                </a:cubicBezTo>
                <a:lnTo>
                  <a:pt x="4244" y="225"/>
                </a:lnTo>
                <a:cubicBezTo>
                  <a:pt x="4244" y="193"/>
                  <a:pt x="4212" y="129"/>
                  <a:pt x="4180" y="97"/>
                </a:cubicBezTo>
                <a:cubicBezTo>
                  <a:pt x="4148" y="32"/>
                  <a:pt x="4083" y="0"/>
                  <a:pt x="401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39"/>
          <p:cNvSpPr/>
          <p:nvPr/>
        </p:nvSpPr>
        <p:spPr>
          <a:xfrm>
            <a:off x="1171608" y="2881628"/>
            <a:ext cx="54808" cy="108776"/>
          </a:xfrm>
          <a:custGeom>
            <a:avLst/>
            <a:gdLst/>
            <a:ahLst/>
            <a:cxnLst/>
            <a:rect l="l" t="t" r="r" b="b"/>
            <a:pathLst>
              <a:path w="4179" h="8294" extrusionOk="0">
                <a:moveTo>
                  <a:pt x="0" y="0"/>
                </a:moveTo>
                <a:lnTo>
                  <a:pt x="4179" y="8294"/>
                </a:lnTo>
                <a:lnTo>
                  <a:pt x="3793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39"/>
          <p:cNvSpPr/>
          <p:nvPr/>
        </p:nvSpPr>
        <p:spPr>
          <a:xfrm>
            <a:off x="1168657" y="2879097"/>
            <a:ext cx="60709" cy="113956"/>
          </a:xfrm>
          <a:custGeom>
            <a:avLst/>
            <a:gdLst/>
            <a:ahLst/>
            <a:cxnLst/>
            <a:rect l="l" t="t" r="r" b="b"/>
            <a:pathLst>
              <a:path w="4629" h="8689" extrusionOk="0">
                <a:moveTo>
                  <a:pt x="3825" y="418"/>
                </a:moveTo>
                <a:lnTo>
                  <a:pt x="4166" y="7535"/>
                </a:lnTo>
                <a:lnTo>
                  <a:pt x="4166" y="7535"/>
                </a:lnTo>
                <a:lnTo>
                  <a:pt x="579" y="418"/>
                </a:lnTo>
                <a:close/>
                <a:moveTo>
                  <a:pt x="225" y="1"/>
                </a:moveTo>
                <a:cubicBezTo>
                  <a:pt x="161" y="1"/>
                  <a:pt x="97" y="33"/>
                  <a:pt x="64" y="97"/>
                </a:cubicBezTo>
                <a:cubicBezTo>
                  <a:pt x="0" y="161"/>
                  <a:pt x="0" y="226"/>
                  <a:pt x="32" y="290"/>
                </a:cubicBezTo>
                <a:lnTo>
                  <a:pt x="4243" y="8583"/>
                </a:lnTo>
                <a:cubicBezTo>
                  <a:pt x="4270" y="8636"/>
                  <a:pt x="4339" y="8688"/>
                  <a:pt x="4416" y="8688"/>
                </a:cubicBezTo>
                <a:cubicBezTo>
                  <a:pt x="4433" y="8688"/>
                  <a:pt x="4451" y="8685"/>
                  <a:pt x="4468" y="8680"/>
                </a:cubicBezTo>
                <a:cubicBezTo>
                  <a:pt x="4565" y="8647"/>
                  <a:pt x="4629" y="8551"/>
                  <a:pt x="4629" y="8455"/>
                </a:cubicBezTo>
                <a:lnTo>
                  <a:pt x="4211" y="193"/>
                </a:lnTo>
                <a:cubicBezTo>
                  <a:pt x="4211" y="97"/>
                  <a:pt x="4115" y="1"/>
                  <a:pt x="4018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9"/>
          <p:cNvSpPr/>
          <p:nvPr/>
        </p:nvSpPr>
        <p:spPr>
          <a:xfrm>
            <a:off x="1053979" y="2862231"/>
            <a:ext cx="172436" cy="128173"/>
          </a:xfrm>
          <a:custGeom>
            <a:avLst/>
            <a:gdLst/>
            <a:ahLst/>
            <a:cxnLst/>
            <a:rect l="l" t="t" r="r" b="b"/>
            <a:pathLst>
              <a:path w="13148" h="9773" extrusionOk="0">
                <a:moveTo>
                  <a:pt x="1" y="1"/>
                </a:moveTo>
                <a:lnTo>
                  <a:pt x="2412" y="9773"/>
                </a:lnTo>
                <a:lnTo>
                  <a:pt x="13148" y="9773"/>
                </a:lnTo>
                <a:lnTo>
                  <a:pt x="11444" y="1126"/>
                </a:lnTo>
                <a:lnTo>
                  <a:pt x="6108" y="1126"/>
                </a:lnTo>
                <a:lnTo>
                  <a:pt x="511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39"/>
          <p:cNvSpPr/>
          <p:nvPr/>
        </p:nvSpPr>
        <p:spPr>
          <a:xfrm>
            <a:off x="1051028" y="2859700"/>
            <a:ext cx="178338" cy="133235"/>
          </a:xfrm>
          <a:custGeom>
            <a:avLst/>
            <a:gdLst/>
            <a:ahLst/>
            <a:cxnLst/>
            <a:rect l="l" t="t" r="r" b="b"/>
            <a:pathLst>
              <a:path w="13598" h="10159" extrusionOk="0">
                <a:moveTo>
                  <a:pt x="5240" y="419"/>
                </a:moveTo>
                <a:lnTo>
                  <a:pt x="6173" y="1447"/>
                </a:lnTo>
                <a:cubicBezTo>
                  <a:pt x="6205" y="1480"/>
                  <a:pt x="6269" y="1512"/>
                  <a:pt x="6333" y="1512"/>
                </a:cubicBezTo>
                <a:lnTo>
                  <a:pt x="11509" y="1512"/>
                </a:lnTo>
                <a:lnTo>
                  <a:pt x="13116" y="9741"/>
                </a:lnTo>
                <a:lnTo>
                  <a:pt x="2797" y="9741"/>
                </a:lnTo>
                <a:lnTo>
                  <a:pt x="483" y="419"/>
                </a:lnTo>
                <a:close/>
                <a:moveTo>
                  <a:pt x="226" y="1"/>
                </a:moveTo>
                <a:cubicBezTo>
                  <a:pt x="162" y="1"/>
                  <a:pt x="97" y="33"/>
                  <a:pt x="65" y="65"/>
                </a:cubicBezTo>
                <a:cubicBezTo>
                  <a:pt x="1" y="129"/>
                  <a:pt x="1" y="194"/>
                  <a:pt x="1" y="258"/>
                </a:cubicBezTo>
                <a:lnTo>
                  <a:pt x="2412" y="9998"/>
                </a:lnTo>
                <a:cubicBezTo>
                  <a:pt x="2444" y="10094"/>
                  <a:pt x="2540" y="10159"/>
                  <a:pt x="2637" y="10159"/>
                </a:cubicBezTo>
                <a:lnTo>
                  <a:pt x="13373" y="10159"/>
                </a:lnTo>
                <a:cubicBezTo>
                  <a:pt x="13437" y="10159"/>
                  <a:pt x="13502" y="10126"/>
                  <a:pt x="13566" y="10094"/>
                </a:cubicBezTo>
                <a:cubicBezTo>
                  <a:pt x="13598" y="10030"/>
                  <a:pt x="13598" y="9966"/>
                  <a:pt x="13598" y="9901"/>
                </a:cubicBezTo>
                <a:lnTo>
                  <a:pt x="11894" y="1254"/>
                </a:lnTo>
                <a:cubicBezTo>
                  <a:pt x="11862" y="1158"/>
                  <a:pt x="11798" y="1094"/>
                  <a:pt x="11669" y="1094"/>
                </a:cubicBezTo>
                <a:lnTo>
                  <a:pt x="6435" y="1094"/>
                </a:lnTo>
                <a:lnTo>
                  <a:pt x="5498" y="65"/>
                </a:lnTo>
                <a:cubicBezTo>
                  <a:pt x="5465" y="1"/>
                  <a:pt x="5401" y="1"/>
                  <a:pt x="533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9"/>
          <p:cNvSpPr/>
          <p:nvPr/>
        </p:nvSpPr>
        <p:spPr>
          <a:xfrm>
            <a:off x="2332613" y="2954561"/>
            <a:ext cx="78008" cy="104566"/>
          </a:xfrm>
          <a:custGeom>
            <a:avLst/>
            <a:gdLst/>
            <a:ahLst/>
            <a:cxnLst/>
            <a:rect l="l" t="t" r="r" b="b"/>
            <a:pathLst>
              <a:path w="5948" h="7973" extrusionOk="0">
                <a:moveTo>
                  <a:pt x="1" y="0"/>
                </a:moveTo>
                <a:lnTo>
                  <a:pt x="3987" y="7972"/>
                </a:lnTo>
                <a:lnTo>
                  <a:pt x="59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9"/>
          <p:cNvSpPr/>
          <p:nvPr/>
        </p:nvSpPr>
        <p:spPr>
          <a:xfrm>
            <a:off x="2329662" y="2952030"/>
            <a:ext cx="83910" cy="110048"/>
          </a:xfrm>
          <a:custGeom>
            <a:avLst/>
            <a:gdLst/>
            <a:ahLst/>
            <a:cxnLst/>
            <a:rect l="l" t="t" r="r" b="b"/>
            <a:pathLst>
              <a:path w="6398" h="8391" extrusionOk="0">
                <a:moveTo>
                  <a:pt x="5883" y="418"/>
                </a:moveTo>
                <a:lnTo>
                  <a:pt x="4135" y="7530"/>
                </a:lnTo>
                <a:lnTo>
                  <a:pt x="4135" y="7530"/>
                </a:lnTo>
                <a:lnTo>
                  <a:pt x="579" y="418"/>
                </a:lnTo>
                <a:close/>
                <a:moveTo>
                  <a:pt x="226" y="1"/>
                </a:moveTo>
                <a:cubicBezTo>
                  <a:pt x="162" y="1"/>
                  <a:pt x="65" y="33"/>
                  <a:pt x="33" y="97"/>
                </a:cubicBezTo>
                <a:cubicBezTo>
                  <a:pt x="1" y="161"/>
                  <a:pt x="1" y="226"/>
                  <a:pt x="33" y="290"/>
                </a:cubicBezTo>
                <a:lnTo>
                  <a:pt x="4019" y="8262"/>
                </a:lnTo>
                <a:cubicBezTo>
                  <a:pt x="4051" y="8358"/>
                  <a:pt x="4147" y="8390"/>
                  <a:pt x="4244" y="8390"/>
                </a:cubicBezTo>
                <a:cubicBezTo>
                  <a:pt x="4308" y="8358"/>
                  <a:pt x="4405" y="8294"/>
                  <a:pt x="4405" y="8229"/>
                </a:cubicBezTo>
                <a:lnTo>
                  <a:pt x="6365" y="258"/>
                </a:lnTo>
                <a:cubicBezTo>
                  <a:pt x="6398" y="193"/>
                  <a:pt x="6365" y="129"/>
                  <a:pt x="6333" y="65"/>
                </a:cubicBezTo>
                <a:cubicBezTo>
                  <a:pt x="6301" y="33"/>
                  <a:pt x="6237" y="1"/>
                  <a:pt x="6173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9"/>
          <p:cNvSpPr/>
          <p:nvPr/>
        </p:nvSpPr>
        <p:spPr>
          <a:xfrm>
            <a:off x="2341046" y="2958771"/>
            <a:ext cx="49339" cy="100356"/>
          </a:xfrm>
          <a:custGeom>
            <a:avLst/>
            <a:gdLst/>
            <a:ahLst/>
            <a:cxnLst/>
            <a:rect l="l" t="t" r="r" b="b"/>
            <a:pathLst>
              <a:path w="3762" h="7652" extrusionOk="0">
                <a:moveTo>
                  <a:pt x="1" y="1"/>
                </a:moveTo>
                <a:lnTo>
                  <a:pt x="3344" y="7651"/>
                </a:lnTo>
                <a:lnTo>
                  <a:pt x="3762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9"/>
          <p:cNvSpPr/>
          <p:nvPr/>
        </p:nvSpPr>
        <p:spPr>
          <a:xfrm>
            <a:off x="2338095" y="2955820"/>
            <a:ext cx="55240" cy="106258"/>
          </a:xfrm>
          <a:custGeom>
            <a:avLst/>
            <a:gdLst/>
            <a:ahLst/>
            <a:cxnLst/>
            <a:rect l="l" t="t" r="r" b="b"/>
            <a:pathLst>
              <a:path w="4212" h="8102" extrusionOk="0">
                <a:moveTo>
                  <a:pt x="3762" y="419"/>
                </a:moveTo>
                <a:lnTo>
                  <a:pt x="3395" y="6968"/>
                </a:lnTo>
                <a:lnTo>
                  <a:pt x="547" y="419"/>
                </a:lnTo>
                <a:close/>
                <a:moveTo>
                  <a:pt x="226" y="1"/>
                </a:moveTo>
                <a:cubicBezTo>
                  <a:pt x="129" y="1"/>
                  <a:pt x="65" y="33"/>
                  <a:pt x="33" y="97"/>
                </a:cubicBezTo>
                <a:cubicBezTo>
                  <a:pt x="1" y="162"/>
                  <a:pt x="1" y="226"/>
                  <a:pt x="33" y="290"/>
                </a:cubicBezTo>
                <a:lnTo>
                  <a:pt x="3376" y="7973"/>
                </a:lnTo>
                <a:cubicBezTo>
                  <a:pt x="3408" y="8069"/>
                  <a:pt x="3504" y="8101"/>
                  <a:pt x="3601" y="8101"/>
                </a:cubicBezTo>
                <a:cubicBezTo>
                  <a:pt x="3697" y="8069"/>
                  <a:pt x="3762" y="8005"/>
                  <a:pt x="3762" y="7908"/>
                </a:cubicBezTo>
                <a:lnTo>
                  <a:pt x="4212" y="226"/>
                </a:lnTo>
                <a:cubicBezTo>
                  <a:pt x="4212" y="162"/>
                  <a:pt x="4179" y="97"/>
                  <a:pt x="4147" y="65"/>
                </a:cubicBezTo>
                <a:cubicBezTo>
                  <a:pt x="4115" y="33"/>
                  <a:pt x="4051" y="1"/>
                  <a:pt x="398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9"/>
          <p:cNvSpPr/>
          <p:nvPr/>
        </p:nvSpPr>
        <p:spPr>
          <a:xfrm>
            <a:off x="2330082" y="2950771"/>
            <a:ext cx="54821" cy="108356"/>
          </a:xfrm>
          <a:custGeom>
            <a:avLst/>
            <a:gdLst/>
            <a:ahLst/>
            <a:cxnLst/>
            <a:rect l="l" t="t" r="r" b="b"/>
            <a:pathLst>
              <a:path w="4180" h="8262" extrusionOk="0">
                <a:moveTo>
                  <a:pt x="1" y="0"/>
                </a:moveTo>
                <a:lnTo>
                  <a:pt x="4180" y="8261"/>
                </a:lnTo>
                <a:lnTo>
                  <a:pt x="3762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39"/>
          <p:cNvSpPr/>
          <p:nvPr/>
        </p:nvSpPr>
        <p:spPr>
          <a:xfrm>
            <a:off x="2327131" y="2947820"/>
            <a:ext cx="60722" cy="114258"/>
          </a:xfrm>
          <a:custGeom>
            <a:avLst/>
            <a:gdLst/>
            <a:ahLst/>
            <a:cxnLst/>
            <a:rect l="l" t="t" r="r" b="b"/>
            <a:pathLst>
              <a:path w="4630" h="8712" extrusionOk="0">
                <a:moveTo>
                  <a:pt x="3794" y="450"/>
                </a:moveTo>
                <a:lnTo>
                  <a:pt x="4131" y="7475"/>
                </a:lnTo>
                <a:lnTo>
                  <a:pt x="547" y="450"/>
                </a:lnTo>
                <a:close/>
                <a:moveTo>
                  <a:pt x="226" y="0"/>
                </a:moveTo>
                <a:cubicBezTo>
                  <a:pt x="130" y="0"/>
                  <a:pt x="65" y="64"/>
                  <a:pt x="33" y="129"/>
                </a:cubicBezTo>
                <a:cubicBezTo>
                  <a:pt x="1" y="193"/>
                  <a:pt x="1" y="257"/>
                  <a:pt x="33" y="322"/>
                </a:cubicBezTo>
                <a:lnTo>
                  <a:pt x="4212" y="8583"/>
                </a:lnTo>
                <a:cubicBezTo>
                  <a:pt x="4244" y="8679"/>
                  <a:pt x="4340" y="8711"/>
                  <a:pt x="4437" y="8711"/>
                </a:cubicBezTo>
                <a:cubicBezTo>
                  <a:pt x="4533" y="8679"/>
                  <a:pt x="4630" y="8583"/>
                  <a:pt x="4598" y="8486"/>
                </a:cubicBezTo>
                <a:lnTo>
                  <a:pt x="4593" y="8392"/>
                </a:lnTo>
                <a:lnTo>
                  <a:pt x="4593" y="8392"/>
                </a:lnTo>
                <a:lnTo>
                  <a:pt x="4598" y="8390"/>
                </a:lnTo>
                <a:lnTo>
                  <a:pt x="4593" y="8380"/>
                </a:lnTo>
                <a:lnTo>
                  <a:pt x="4212" y="225"/>
                </a:lnTo>
                <a:cubicBezTo>
                  <a:pt x="4212" y="96"/>
                  <a:pt x="4115" y="0"/>
                  <a:pt x="398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9"/>
          <p:cNvSpPr/>
          <p:nvPr/>
        </p:nvSpPr>
        <p:spPr>
          <a:xfrm>
            <a:off x="2212047" y="2931373"/>
            <a:ext cx="172856" cy="127753"/>
          </a:xfrm>
          <a:custGeom>
            <a:avLst/>
            <a:gdLst/>
            <a:ahLst/>
            <a:cxnLst/>
            <a:rect l="l" t="t" r="r" b="b"/>
            <a:pathLst>
              <a:path w="13180" h="9741" extrusionOk="0">
                <a:moveTo>
                  <a:pt x="1" y="0"/>
                </a:moveTo>
                <a:lnTo>
                  <a:pt x="2411" y="9740"/>
                </a:lnTo>
                <a:lnTo>
                  <a:pt x="13180" y="9740"/>
                </a:lnTo>
                <a:lnTo>
                  <a:pt x="11476" y="1093"/>
                </a:lnTo>
                <a:lnTo>
                  <a:pt x="6108" y="1093"/>
                </a:lnTo>
                <a:lnTo>
                  <a:pt x="5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9"/>
          <p:cNvSpPr/>
          <p:nvPr/>
        </p:nvSpPr>
        <p:spPr>
          <a:xfrm>
            <a:off x="2209096" y="2928423"/>
            <a:ext cx="178757" cy="133655"/>
          </a:xfrm>
          <a:custGeom>
            <a:avLst/>
            <a:gdLst/>
            <a:ahLst/>
            <a:cxnLst/>
            <a:rect l="l" t="t" r="r" b="b"/>
            <a:pathLst>
              <a:path w="13630" h="10191" extrusionOk="0">
                <a:moveTo>
                  <a:pt x="5272" y="418"/>
                </a:moveTo>
                <a:lnTo>
                  <a:pt x="6172" y="1479"/>
                </a:lnTo>
                <a:cubicBezTo>
                  <a:pt x="6204" y="1511"/>
                  <a:pt x="6269" y="1543"/>
                  <a:pt x="6333" y="1543"/>
                </a:cubicBezTo>
                <a:lnTo>
                  <a:pt x="11508" y="1543"/>
                </a:lnTo>
                <a:lnTo>
                  <a:pt x="13148" y="9772"/>
                </a:lnTo>
                <a:lnTo>
                  <a:pt x="2797" y="9772"/>
                </a:lnTo>
                <a:lnTo>
                  <a:pt x="515" y="418"/>
                </a:lnTo>
                <a:close/>
                <a:moveTo>
                  <a:pt x="226" y="0"/>
                </a:moveTo>
                <a:cubicBezTo>
                  <a:pt x="161" y="0"/>
                  <a:pt x="97" y="33"/>
                  <a:pt x="65" y="97"/>
                </a:cubicBezTo>
                <a:cubicBezTo>
                  <a:pt x="33" y="129"/>
                  <a:pt x="1" y="193"/>
                  <a:pt x="33" y="258"/>
                </a:cubicBezTo>
                <a:lnTo>
                  <a:pt x="2444" y="10029"/>
                </a:lnTo>
                <a:cubicBezTo>
                  <a:pt x="2444" y="10126"/>
                  <a:pt x="2540" y="10190"/>
                  <a:pt x="2636" y="10190"/>
                </a:cubicBezTo>
                <a:lnTo>
                  <a:pt x="13405" y="10190"/>
                </a:lnTo>
                <a:cubicBezTo>
                  <a:pt x="13469" y="10190"/>
                  <a:pt x="13533" y="10158"/>
                  <a:pt x="13565" y="10094"/>
                </a:cubicBezTo>
                <a:cubicBezTo>
                  <a:pt x="13598" y="10062"/>
                  <a:pt x="13630" y="9997"/>
                  <a:pt x="13598" y="9933"/>
                </a:cubicBezTo>
                <a:lnTo>
                  <a:pt x="11894" y="1286"/>
                </a:lnTo>
                <a:cubicBezTo>
                  <a:pt x="11894" y="1190"/>
                  <a:pt x="11798" y="1125"/>
                  <a:pt x="11701" y="1125"/>
                </a:cubicBezTo>
                <a:lnTo>
                  <a:pt x="6439" y="1125"/>
                </a:lnTo>
                <a:lnTo>
                  <a:pt x="5529" y="65"/>
                </a:lnTo>
                <a:cubicBezTo>
                  <a:pt x="5465" y="33"/>
                  <a:pt x="5433" y="0"/>
                  <a:pt x="536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9"/>
          <p:cNvSpPr/>
          <p:nvPr/>
        </p:nvSpPr>
        <p:spPr>
          <a:xfrm>
            <a:off x="2332613" y="2506002"/>
            <a:ext cx="78008" cy="104566"/>
          </a:xfrm>
          <a:custGeom>
            <a:avLst/>
            <a:gdLst/>
            <a:ahLst/>
            <a:cxnLst/>
            <a:rect l="l" t="t" r="r" b="b"/>
            <a:pathLst>
              <a:path w="5948" h="7973" extrusionOk="0">
                <a:moveTo>
                  <a:pt x="1" y="1"/>
                </a:moveTo>
                <a:lnTo>
                  <a:pt x="3987" y="7972"/>
                </a:lnTo>
                <a:lnTo>
                  <a:pt x="5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9"/>
          <p:cNvSpPr/>
          <p:nvPr/>
        </p:nvSpPr>
        <p:spPr>
          <a:xfrm>
            <a:off x="2329662" y="2503470"/>
            <a:ext cx="83910" cy="110048"/>
          </a:xfrm>
          <a:custGeom>
            <a:avLst/>
            <a:gdLst/>
            <a:ahLst/>
            <a:cxnLst/>
            <a:rect l="l" t="t" r="r" b="b"/>
            <a:pathLst>
              <a:path w="6398" h="8391" extrusionOk="0">
                <a:moveTo>
                  <a:pt x="5883" y="419"/>
                </a:moveTo>
                <a:lnTo>
                  <a:pt x="4135" y="7530"/>
                </a:lnTo>
                <a:lnTo>
                  <a:pt x="579" y="419"/>
                </a:lnTo>
                <a:close/>
                <a:moveTo>
                  <a:pt x="226" y="1"/>
                </a:moveTo>
                <a:cubicBezTo>
                  <a:pt x="162" y="1"/>
                  <a:pt x="65" y="33"/>
                  <a:pt x="33" y="97"/>
                </a:cubicBezTo>
                <a:cubicBezTo>
                  <a:pt x="1" y="161"/>
                  <a:pt x="1" y="226"/>
                  <a:pt x="33" y="290"/>
                </a:cubicBezTo>
                <a:lnTo>
                  <a:pt x="4019" y="8262"/>
                </a:lnTo>
                <a:cubicBezTo>
                  <a:pt x="4051" y="8358"/>
                  <a:pt x="4147" y="8390"/>
                  <a:pt x="4244" y="8390"/>
                </a:cubicBezTo>
                <a:cubicBezTo>
                  <a:pt x="4308" y="8390"/>
                  <a:pt x="4405" y="8326"/>
                  <a:pt x="4405" y="8230"/>
                </a:cubicBezTo>
                <a:lnTo>
                  <a:pt x="6365" y="258"/>
                </a:lnTo>
                <a:cubicBezTo>
                  <a:pt x="6398" y="194"/>
                  <a:pt x="6365" y="129"/>
                  <a:pt x="6333" y="65"/>
                </a:cubicBezTo>
                <a:cubicBezTo>
                  <a:pt x="6301" y="33"/>
                  <a:pt x="6237" y="1"/>
                  <a:pt x="6173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39"/>
          <p:cNvSpPr/>
          <p:nvPr/>
        </p:nvSpPr>
        <p:spPr>
          <a:xfrm>
            <a:off x="2341046" y="2510225"/>
            <a:ext cx="49339" cy="100343"/>
          </a:xfrm>
          <a:custGeom>
            <a:avLst/>
            <a:gdLst/>
            <a:ahLst/>
            <a:cxnLst/>
            <a:rect l="l" t="t" r="r" b="b"/>
            <a:pathLst>
              <a:path w="3762" h="7651" extrusionOk="0">
                <a:moveTo>
                  <a:pt x="1" y="0"/>
                </a:moveTo>
                <a:lnTo>
                  <a:pt x="3344" y="7650"/>
                </a:lnTo>
                <a:lnTo>
                  <a:pt x="3762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39"/>
          <p:cNvSpPr/>
          <p:nvPr/>
        </p:nvSpPr>
        <p:spPr>
          <a:xfrm>
            <a:off x="2338095" y="2507274"/>
            <a:ext cx="55240" cy="106245"/>
          </a:xfrm>
          <a:custGeom>
            <a:avLst/>
            <a:gdLst/>
            <a:ahLst/>
            <a:cxnLst/>
            <a:rect l="l" t="t" r="r" b="b"/>
            <a:pathLst>
              <a:path w="4212" h="8101" extrusionOk="0">
                <a:moveTo>
                  <a:pt x="3762" y="418"/>
                </a:moveTo>
                <a:lnTo>
                  <a:pt x="3395" y="6967"/>
                </a:lnTo>
                <a:lnTo>
                  <a:pt x="547" y="418"/>
                </a:lnTo>
                <a:close/>
                <a:moveTo>
                  <a:pt x="226" y="0"/>
                </a:moveTo>
                <a:cubicBezTo>
                  <a:pt x="129" y="0"/>
                  <a:pt x="65" y="32"/>
                  <a:pt x="33" y="96"/>
                </a:cubicBezTo>
                <a:cubicBezTo>
                  <a:pt x="1" y="161"/>
                  <a:pt x="1" y="225"/>
                  <a:pt x="33" y="321"/>
                </a:cubicBezTo>
                <a:lnTo>
                  <a:pt x="3376" y="7972"/>
                </a:lnTo>
                <a:cubicBezTo>
                  <a:pt x="3408" y="8068"/>
                  <a:pt x="3504" y="8100"/>
                  <a:pt x="3601" y="8100"/>
                </a:cubicBezTo>
                <a:cubicBezTo>
                  <a:pt x="3697" y="8068"/>
                  <a:pt x="3762" y="8004"/>
                  <a:pt x="3762" y="7908"/>
                </a:cubicBezTo>
                <a:lnTo>
                  <a:pt x="4212" y="225"/>
                </a:lnTo>
                <a:cubicBezTo>
                  <a:pt x="4212" y="161"/>
                  <a:pt x="4179" y="129"/>
                  <a:pt x="4147" y="64"/>
                </a:cubicBezTo>
                <a:cubicBezTo>
                  <a:pt x="4115" y="32"/>
                  <a:pt x="4051" y="0"/>
                  <a:pt x="398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39"/>
          <p:cNvSpPr/>
          <p:nvPr/>
        </p:nvSpPr>
        <p:spPr>
          <a:xfrm>
            <a:off x="2330082" y="2502211"/>
            <a:ext cx="54821" cy="108356"/>
          </a:xfrm>
          <a:custGeom>
            <a:avLst/>
            <a:gdLst/>
            <a:ahLst/>
            <a:cxnLst/>
            <a:rect l="l" t="t" r="r" b="b"/>
            <a:pathLst>
              <a:path w="4180" h="8262" extrusionOk="0">
                <a:moveTo>
                  <a:pt x="1" y="0"/>
                </a:moveTo>
                <a:lnTo>
                  <a:pt x="4180" y="8261"/>
                </a:lnTo>
                <a:lnTo>
                  <a:pt x="3762" y="0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39"/>
          <p:cNvSpPr/>
          <p:nvPr/>
        </p:nvSpPr>
        <p:spPr>
          <a:xfrm>
            <a:off x="2327131" y="2499680"/>
            <a:ext cx="60722" cy="113943"/>
          </a:xfrm>
          <a:custGeom>
            <a:avLst/>
            <a:gdLst/>
            <a:ahLst/>
            <a:cxnLst/>
            <a:rect l="l" t="t" r="r" b="b"/>
            <a:pathLst>
              <a:path w="4630" h="8688" extrusionOk="0">
                <a:moveTo>
                  <a:pt x="3794" y="418"/>
                </a:moveTo>
                <a:lnTo>
                  <a:pt x="4130" y="7441"/>
                </a:lnTo>
                <a:lnTo>
                  <a:pt x="547" y="418"/>
                </a:lnTo>
                <a:close/>
                <a:moveTo>
                  <a:pt x="226" y="0"/>
                </a:moveTo>
                <a:cubicBezTo>
                  <a:pt x="130" y="0"/>
                  <a:pt x="65" y="33"/>
                  <a:pt x="33" y="97"/>
                </a:cubicBezTo>
                <a:cubicBezTo>
                  <a:pt x="1" y="161"/>
                  <a:pt x="1" y="225"/>
                  <a:pt x="33" y="290"/>
                </a:cubicBezTo>
                <a:lnTo>
                  <a:pt x="4212" y="8551"/>
                </a:lnTo>
                <a:cubicBezTo>
                  <a:pt x="4238" y="8630"/>
                  <a:pt x="4308" y="8688"/>
                  <a:pt x="4386" y="8688"/>
                </a:cubicBezTo>
                <a:cubicBezTo>
                  <a:pt x="4403" y="8688"/>
                  <a:pt x="4420" y="8685"/>
                  <a:pt x="4437" y="8679"/>
                </a:cubicBezTo>
                <a:cubicBezTo>
                  <a:pt x="4533" y="8647"/>
                  <a:pt x="4630" y="8551"/>
                  <a:pt x="4598" y="8454"/>
                </a:cubicBezTo>
                <a:lnTo>
                  <a:pt x="4593" y="8360"/>
                </a:lnTo>
                <a:lnTo>
                  <a:pt x="4598" y="8358"/>
                </a:lnTo>
                <a:lnTo>
                  <a:pt x="4593" y="8348"/>
                </a:lnTo>
                <a:lnTo>
                  <a:pt x="4212" y="193"/>
                </a:lnTo>
                <a:cubicBezTo>
                  <a:pt x="4212" y="65"/>
                  <a:pt x="4115" y="0"/>
                  <a:pt x="398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39"/>
          <p:cNvSpPr/>
          <p:nvPr/>
        </p:nvSpPr>
        <p:spPr>
          <a:xfrm>
            <a:off x="2212047" y="2482814"/>
            <a:ext cx="172856" cy="127753"/>
          </a:xfrm>
          <a:custGeom>
            <a:avLst/>
            <a:gdLst/>
            <a:ahLst/>
            <a:cxnLst/>
            <a:rect l="l" t="t" r="r" b="b"/>
            <a:pathLst>
              <a:path w="13180" h="9741" extrusionOk="0">
                <a:moveTo>
                  <a:pt x="1" y="1"/>
                </a:moveTo>
                <a:lnTo>
                  <a:pt x="2411" y="9740"/>
                </a:lnTo>
                <a:lnTo>
                  <a:pt x="13180" y="9740"/>
                </a:lnTo>
                <a:lnTo>
                  <a:pt x="11476" y="1094"/>
                </a:lnTo>
                <a:lnTo>
                  <a:pt x="6108" y="1094"/>
                </a:lnTo>
                <a:lnTo>
                  <a:pt x="5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39"/>
          <p:cNvSpPr/>
          <p:nvPr/>
        </p:nvSpPr>
        <p:spPr>
          <a:xfrm>
            <a:off x="2209096" y="2479863"/>
            <a:ext cx="178757" cy="133655"/>
          </a:xfrm>
          <a:custGeom>
            <a:avLst/>
            <a:gdLst/>
            <a:ahLst/>
            <a:cxnLst/>
            <a:rect l="l" t="t" r="r" b="b"/>
            <a:pathLst>
              <a:path w="13630" h="10191" extrusionOk="0">
                <a:moveTo>
                  <a:pt x="5272" y="451"/>
                </a:moveTo>
                <a:lnTo>
                  <a:pt x="6172" y="1479"/>
                </a:lnTo>
                <a:cubicBezTo>
                  <a:pt x="6204" y="1511"/>
                  <a:pt x="6269" y="1544"/>
                  <a:pt x="6333" y="1544"/>
                </a:cubicBezTo>
                <a:lnTo>
                  <a:pt x="11508" y="1544"/>
                </a:lnTo>
                <a:lnTo>
                  <a:pt x="13148" y="9773"/>
                </a:lnTo>
                <a:lnTo>
                  <a:pt x="2797" y="9773"/>
                </a:lnTo>
                <a:lnTo>
                  <a:pt x="515" y="451"/>
                </a:lnTo>
                <a:close/>
                <a:moveTo>
                  <a:pt x="226" y="1"/>
                </a:moveTo>
                <a:cubicBezTo>
                  <a:pt x="161" y="1"/>
                  <a:pt x="97" y="33"/>
                  <a:pt x="65" y="97"/>
                </a:cubicBezTo>
                <a:cubicBezTo>
                  <a:pt x="33" y="161"/>
                  <a:pt x="1" y="226"/>
                  <a:pt x="33" y="290"/>
                </a:cubicBezTo>
                <a:lnTo>
                  <a:pt x="2444" y="10030"/>
                </a:lnTo>
                <a:cubicBezTo>
                  <a:pt x="2444" y="10126"/>
                  <a:pt x="2540" y="10190"/>
                  <a:pt x="2636" y="10190"/>
                </a:cubicBezTo>
                <a:lnTo>
                  <a:pt x="13405" y="10190"/>
                </a:lnTo>
                <a:cubicBezTo>
                  <a:pt x="13469" y="10190"/>
                  <a:pt x="13533" y="10158"/>
                  <a:pt x="13565" y="10126"/>
                </a:cubicBezTo>
                <a:cubicBezTo>
                  <a:pt x="13598" y="10062"/>
                  <a:pt x="13630" y="9998"/>
                  <a:pt x="13598" y="9933"/>
                </a:cubicBezTo>
                <a:lnTo>
                  <a:pt x="11894" y="1286"/>
                </a:lnTo>
                <a:cubicBezTo>
                  <a:pt x="11894" y="1190"/>
                  <a:pt x="11798" y="1126"/>
                  <a:pt x="11701" y="1126"/>
                </a:cubicBezTo>
                <a:lnTo>
                  <a:pt x="6437" y="1126"/>
                </a:lnTo>
                <a:lnTo>
                  <a:pt x="5529" y="97"/>
                </a:lnTo>
                <a:cubicBezTo>
                  <a:pt x="5465" y="33"/>
                  <a:pt x="5433" y="1"/>
                  <a:pt x="5369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9"/>
          <p:cNvSpPr/>
          <p:nvPr/>
        </p:nvSpPr>
        <p:spPr>
          <a:xfrm>
            <a:off x="2332613" y="3134997"/>
            <a:ext cx="78008" cy="104566"/>
          </a:xfrm>
          <a:custGeom>
            <a:avLst/>
            <a:gdLst/>
            <a:ahLst/>
            <a:cxnLst/>
            <a:rect l="l" t="t" r="r" b="b"/>
            <a:pathLst>
              <a:path w="5948" h="7973" extrusionOk="0">
                <a:moveTo>
                  <a:pt x="1" y="0"/>
                </a:moveTo>
                <a:lnTo>
                  <a:pt x="3987" y="7972"/>
                </a:lnTo>
                <a:lnTo>
                  <a:pt x="59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9"/>
          <p:cNvSpPr/>
          <p:nvPr/>
        </p:nvSpPr>
        <p:spPr>
          <a:xfrm>
            <a:off x="2329662" y="3132046"/>
            <a:ext cx="83910" cy="110153"/>
          </a:xfrm>
          <a:custGeom>
            <a:avLst/>
            <a:gdLst/>
            <a:ahLst/>
            <a:cxnLst/>
            <a:rect l="l" t="t" r="r" b="b"/>
            <a:pathLst>
              <a:path w="6398" h="8399" extrusionOk="0">
                <a:moveTo>
                  <a:pt x="5883" y="418"/>
                </a:moveTo>
                <a:lnTo>
                  <a:pt x="4130" y="7549"/>
                </a:lnTo>
                <a:lnTo>
                  <a:pt x="579" y="418"/>
                </a:lnTo>
                <a:close/>
                <a:moveTo>
                  <a:pt x="226" y="0"/>
                </a:moveTo>
                <a:cubicBezTo>
                  <a:pt x="162" y="0"/>
                  <a:pt x="65" y="32"/>
                  <a:pt x="33" y="97"/>
                </a:cubicBezTo>
                <a:cubicBezTo>
                  <a:pt x="1" y="161"/>
                  <a:pt x="1" y="257"/>
                  <a:pt x="33" y="322"/>
                </a:cubicBezTo>
                <a:lnTo>
                  <a:pt x="4019" y="8293"/>
                </a:lnTo>
                <a:cubicBezTo>
                  <a:pt x="4045" y="8346"/>
                  <a:pt x="4114" y="8398"/>
                  <a:pt x="4191" y="8398"/>
                </a:cubicBezTo>
                <a:cubicBezTo>
                  <a:pt x="4209" y="8398"/>
                  <a:pt x="4226" y="8396"/>
                  <a:pt x="4244" y="8390"/>
                </a:cubicBezTo>
                <a:cubicBezTo>
                  <a:pt x="4308" y="8390"/>
                  <a:pt x="4405" y="8326"/>
                  <a:pt x="4405" y="8229"/>
                </a:cubicBezTo>
                <a:lnTo>
                  <a:pt x="6365" y="257"/>
                </a:lnTo>
                <a:cubicBezTo>
                  <a:pt x="6398" y="193"/>
                  <a:pt x="6365" y="129"/>
                  <a:pt x="6333" y="97"/>
                </a:cubicBezTo>
                <a:cubicBezTo>
                  <a:pt x="6301" y="32"/>
                  <a:pt x="6237" y="0"/>
                  <a:pt x="6173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9"/>
          <p:cNvSpPr/>
          <p:nvPr/>
        </p:nvSpPr>
        <p:spPr>
          <a:xfrm>
            <a:off x="2341046" y="3138787"/>
            <a:ext cx="49339" cy="100776"/>
          </a:xfrm>
          <a:custGeom>
            <a:avLst/>
            <a:gdLst/>
            <a:ahLst/>
            <a:cxnLst/>
            <a:rect l="l" t="t" r="r" b="b"/>
            <a:pathLst>
              <a:path w="3762" h="7684" extrusionOk="0">
                <a:moveTo>
                  <a:pt x="1" y="1"/>
                </a:moveTo>
                <a:lnTo>
                  <a:pt x="3344" y="7683"/>
                </a:lnTo>
                <a:lnTo>
                  <a:pt x="3762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9"/>
          <p:cNvSpPr/>
          <p:nvPr/>
        </p:nvSpPr>
        <p:spPr>
          <a:xfrm>
            <a:off x="2338095" y="3136256"/>
            <a:ext cx="55240" cy="105943"/>
          </a:xfrm>
          <a:custGeom>
            <a:avLst/>
            <a:gdLst/>
            <a:ahLst/>
            <a:cxnLst/>
            <a:rect l="l" t="t" r="r" b="b"/>
            <a:pathLst>
              <a:path w="4212" h="8078" extrusionOk="0">
                <a:moveTo>
                  <a:pt x="3762" y="419"/>
                </a:moveTo>
                <a:lnTo>
                  <a:pt x="3395" y="6939"/>
                </a:lnTo>
                <a:lnTo>
                  <a:pt x="547" y="419"/>
                </a:lnTo>
                <a:close/>
                <a:moveTo>
                  <a:pt x="226" y="1"/>
                </a:moveTo>
                <a:cubicBezTo>
                  <a:pt x="129" y="1"/>
                  <a:pt x="65" y="33"/>
                  <a:pt x="33" y="97"/>
                </a:cubicBezTo>
                <a:cubicBezTo>
                  <a:pt x="1" y="129"/>
                  <a:pt x="1" y="226"/>
                  <a:pt x="33" y="290"/>
                </a:cubicBezTo>
                <a:lnTo>
                  <a:pt x="3376" y="7940"/>
                </a:lnTo>
                <a:cubicBezTo>
                  <a:pt x="3402" y="8020"/>
                  <a:pt x="3472" y="8077"/>
                  <a:pt x="3550" y="8077"/>
                </a:cubicBezTo>
                <a:cubicBezTo>
                  <a:pt x="3567" y="8077"/>
                  <a:pt x="3584" y="8075"/>
                  <a:pt x="3601" y="8069"/>
                </a:cubicBezTo>
                <a:cubicBezTo>
                  <a:pt x="3697" y="8069"/>
                  <a:pt x="3762" y="7972"/>
                  <a:pt x="3762" y="7876"/>
                </a:cubicBezTo>
                <a:lnTo>
                  <a:pt x="4212" y="226"/>
                </a:lnTo>
                <a:cubicBezTo>
                  <a:pt x="4212" y="161"/>
                  <a:pt x="4179" y="97"/>
                  <a:pt x="4147" y="65"/>
                </a:cubicBezTo>
                <a:cubicBezTo>
                  <a:pt x="4115" y="1"/>
                  <a:pt x="4051" y="1"/>
                  <a:pt x="398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9"/>
          <p:cNvSpPr/>
          <p:nvPr/>
        </p:nvSpPr>
        <p:spPr>
          <a:xfrm>
            <a:off x="2330082" y="3131194"/>
            <a:ext cx="54821" cy="108369"/>
          </a:xfrm>
          <a:custGeom>
            <a:avLst/>
            <a:gdLst/>
            <a:ahLst/>
            <a:cxnLst/>
            <a:rect l="l" t="t" r="r" b="b"/>
            <a:pathLst>
              <a:path w="4180" h="8263" extrusionOk="0">
                <a:moveTo>
                  <a:pt x="1" y="1"/>
                </a:moveTo>
                <a:lnTo>
                  <a:pt x="4180" y="8262"/>
                </a:lnTo>
                <a:lnTo>
                  <a:pt x="3762" y="1"/>
                </a:ln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9"/>
          <p:cNvSpPr/>
          <p:nvPr/>
        </p:nvSpPr>
        <p:spPr>
          <a:xfrm>
            <a:off x="2327131" y="3128243"/>
            <a:ext cx="60722" cy="113996"/>
          </a:xfrm>
          <a:custGeom>
            <a:avLst/>
            <a:gdLst/>
            <a:ahLst/>
            <a:cxnLst/>
            <a:rect l="l" t="t" r="r" b="b"/>
            <a:pathLst>
              <a:path w="4630" h="8692" extrusionOk="0">
                <a:moveTo>
                  <a:pt x="3794" y="419"/>
                </a:moveTo>
                <a:lnTo>
                  <a:pt x="4131" y="7473"/>
                </a:lnTo>
                <a:lnTo>
                  <a:pt x="547" y="419"/>
                </a:lnTo>
                <a:close/>
                <a:moveTo>
                  <a:pt x="226" y="1"/>
                </a:moveTo>
                <a:cubicBezTo>
                  <a:pt x="130" y="1"/>
                  <a:pt x="65" y="33"/>
                  <a:pt x="33" y="97"/>
                </a:cubicBezTo>
                <a:cubicBezTo>
                  <a:pt x="1" y="162"/>
                  <a:pt x="1" y="258"/>
                  <a:pt x="33" y="322"/>
                </a:cubicBezTo>
                <a:lnTo>
                  <a:pt x="4212" y="8583"/>
                </a:lnTo>
                <a:cubicBezTo>
                  <a:pt x="4236" y="8656"/>
                  <a:pt x="4296" y="8692"/>
                  <a:pt x="4366" y="8692"/>
                </a:cubicBezTo>
                <a:cubicBezTo>
                  <a:pt x="4389" y="8692"/>
                  <a:pt x="4413" y="8688"/>
                  <a:pt x="4437" y="8680"/>
                </a:cubicBezTo>
                <a:cubicBezTo>
                  <a:pt x="4533" y="8648"/>
                  <a:pt x="4630" y="8583"/>
                  <a:pt x="4598" y="8455"/>
                </a:cubicBezTo>
                <a:lnTo>
                  <a:pt x="4595" y="8392"/>
                </a:lnTo>
                <a:lnTo>
                  <a:pt x="4595" y="8392"/>
                </a:lnTo>
                <a:lnTo>
                  <a:pt x="4598" y="8391"/>
                </a:lnTo>
                <a:lnTo>
                  <a:pt x="4594" y="8384"/>
                </a:lnTo>
                <a:lnTo>
                  <a:pt x="4594" y="8384"/>
                </a:lnTo>
                <a:lnTo>
                  <a:pt x="4212" y="194"/>
                </a:lnTo>
                <a:cubicBezTo>
                  <a:pt x="4212" y="97"/>
                  <a:pt x="4115" y="1"/>
                  <a:pt x="3987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9"/>
          <p:cNvSpPr/>
          <p:nvPr/>
        </p:nvSpPr>
        <p:spPr>
          <a:xfrm>
            <a:off x="2212047" y="3111390"/>
            <a:ext cx="172856" cy="128173"/>
          </a:xfrm>
          <a:custGeom>
            <a:avLst/>
            <a:gdLst/>
            <a:ahLst/>
            <a:cxnLst/>
            <a:rect l="l" t="t" r="r" b="b"/>
            <a:pathLst>
              <a:path w="13180" h="9773" extrusionOk="0">
                <a:moveTo>
                  <a:pt x="1" y="0"/>
                </a:moveTo>
                <a:lnTo>
                  <a:pt x="2411" y="9772"/>
                </a:lnTo>
                <a:lnTo>
                  <a:pt x="13180" y="9772"/>
                </a:lnTo>
                <a:lnTo>
                  <a:pt x="11476" y="1125"/>
                </a:lnTo>
                <a:lnTo>
                  <a:pt x="6108" y="1125"/>
                </a:lnTo>
                <a:lnTo>
                  <a:pt x="5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9"/>
          <p:cNvSpPr/>
          <p:nvPr/>
        </p:nvSpPr>
        <p:spPr>
          <a:xfrm>
            <a:off x="2209096" y="3108859"/>
            <a:ext cx="178757" cy="133222"/>
          </a:xfrm>
          <a:custGeom>
            <a:avLst/>
            <a:gdLst/>
            <a:ahLst/>
            <a:cxnLst/>
            <a:rect l="l" t="t" r="r" b="b"/>
            <a:pathLst>
              <a:path w="13630" h="10158" extrusionOk="0">
                <a:moveTo>
                  <a:pt x="5272" y="418"/>
                </a:moveTo>
                <a:lnTo>
                  <a:pt x="6172" y="1447"/>
                </a:lnTo>
                <a:cubicBezTo>
                  <a:pt x="6204" y="1511"/>
                  <a:pt x="6269" y="1511"/>
                  <a:pt x="6333" y="1511"/>
                </a:cubicBezTo>
                <a:lnTo>
                  <a:pt x="11508" y="1511"/>
                </a:lnTo>
                <a:lnTo>
                  <a:pt x="13148" y="9740"/>
                </a:lnTo>
                <a:lnTo>
                  <a:pt x="2797" y="9740"/>
                </a:lnTo>
                <a:lnTo>
                  <a:pt x="515" y="418"/>
                </a:lnTo>
                <a:close/>
                <a:moveTo>
                  <a:pt x="226" y="0"/>
                </a:moveTo>
                <a:cubicBezTo>
                  <a:pt x="161" y="0"/>
                  <a:pt x="97" y="32"/>
                  <a:pt x="65" y="65"/>
                </a:cubicBezTo>
                <a:cubicBezTo>
                  <a:pt x="33" y="129"/>
                  <a:pt x="1" y="193"/>
                  <a:pt x="33" y="257"/>
                </a:cubicBezTo>
                <a:lnTo>
                  <a:pt x="2444" y="9997"/>
                </a:lnTo>
                <a:cubicBezTo>
                  <a:pt x="2444" y="10094"/>
                  <a:pt x="2540" y="10158"/>
                  <a:pt x="2636" y="10158"/>
                </a:cubicBezTo>
                <a:lnTo>
                  <a:pt x="13405" y="10158"/>
                </a:lnTo>
                <a:cubicBezTo>
                  <a:pt x="13469" y="10158"/>
                  <a:pt x="13533" y="10126"/>
                  <a:pt x="13565" y="10094"/>
                </a:cubicBezTo>
                <a:cubicBezTo>
                  <a:pt x="13598" y="10029"/>
                  <a:pt x="13630" y="9965"/>
                  <a:pt x="13598" y="9901"/>
                </a:cubicBezTo>
                <a:lnTo>
                  <a:pt x="11894" y="1286"/>
                </a:lnTo>
                <a:cubicBezTo>
                  <a:pt x="11894" y="1157"/>
                  <a:pt x="11798" y="1093"/>
                  <a:pt x="11701" y="1093"/>
                </a:cubicBezTo>
                <a:lnTo>
                  <a:pt x="6437" y="1093"/>
                </a:lnTo>
                <a:lnTo>
                  <a:pt x="5529" y="65"/>
                </a:lnTo>
                <a:cubicBezTo>
                  <a:pt x="5465" y="32"/>
                  <a:pt x="5433" y="0"/>
                  <a:pt x="536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9"/>
          <p:cNvSpPr/>
          <p:nvPr/>
        </p:nvSpPr>
        <p:spPr>
          <a:xfrm>
            <a:off x="1821666" y="2505582"/>
            <a:ext cx="133235" cy="476389"/>
          </a:xfrm>
          <a:custGeom>
            <a:avLst/>
            <a:gdLst/>
            <a:ahLst/>
            <a:cxnLst/>
            <a:rect l="l" t="t" r="r" b="b"/>
            <a:pathLst>
              <a:path w="10159" h="36324" extrusionOk="0">
                <a:moveTo>
                  <a:pt x="9741" y="0"/>
                </a:moveTo>
                <a:lnTo>
                  <a:pt x="9741" y="10544"/>
                </a:lnTo>
                <a:lnTo>
                  <a:pt x="1" y="10544"/>
                </a:lnTo>
                <a:lnTo>
                  <a:pt x="1" y="36324"/>
                </a:lnTo>
                <a:lnTo>
                  <a:pt x="419" y="36324"/>
                </a:lnTo>
                <a:lnTo>
                  <a:pt x="419" y="10962"/>
                </a:lnTo>
                <a:lnTo>
                  <a:pt x="10158" y="10962"/>
                </a:lnTo>
                <a:lnTo>
                  <a:pt x="10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39"/>
          <p:cNvSpPr/>
          <p:nvPr/>
        </p:nvSpPr>
        <p:spPr>
          <a:xfrm>
            <a:off x="1871411" y="2505582"/>
            <a:ext cx="5915" cy="139557"/>
          </a:xfrm>
          <a:custGeom>
            <a:avLst/>
            <a:gdLst/>
            <a:ahLst/>
            <a:cxnLst/>
            <a:rect l="l" t="t" r="r" b="b"/>
            <a:pathLst>
              <a:path w="451" h="10641" extrusionOk="0">
                <a:moveTo>
                  <a:pt x="1" y="0"/>
                </a:moveTo>
                <a:lnTo>
                  <a:pt x="1" y="10640"/>
                </a:lnTo>
                <a:lnTo>
                  <a:pt x="451" y="10640"/>
                </a:lnTo>
                <a:lnTo>
                  <a:pt x="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39"/>
          <p:cNvSpPr/>
          <p:nvPr/>
        </p:nvSpPr>
        <p:spPr>
          <a:xfrm>
            <a:off x="1943924" y="2497149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4" y="1"/>
                </a:moveTo>
                <a:cubicBezTo>
                  <a:pt x="290" y="1"/>
                  <a:pt x="1" y="290"/>
                  <a:pt x="1" y="643"/>
                </a:cubicBezTo>
                <a:cubicBezTo>
                  <a:pt x="1" y="997"/>
                  <a:pt x="290" y="1254"/>
                  <a:pt x="644" y="1254"/>
                </a:cubicBezTo>
                <a:cubicBezTo>
                  <a:pt x="965" y="1254"/>
                  <a:pt x="1254" y="997"/>
                  <a:pt x="1254" y="643"/>
                </a:cubicBezTo>
                <a:cubicBezTo>
                  <a:pt x="1254" y="290"/>
                  <a:pt x="965" y="1"/>
                  <a:pt x="6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9"/>
          <p:cNvSpPr/>
          <p:nvPr/>
        </p:nvSpPr>
        <p:spPr>
          <a:xfrm>
            <a:off x="1940973" y="2494618"/>
            <a:ext cx="22361" cy="21941"/>
          </a:xfrm>
          <a:custGeom>
            <a:avLst/>
            <a:gdLst/>
            <a:ahLst/>
            <a:cxnLst/>
            <a:rect l="l" t="t" r="r" b="b"/>
            <a:pathLst>
              <a:path w="1705" h="1673" extrusionOk="0">
                <a:moveTo>
                  <a:pt x="869" y="419"/>
                </a:moveTo>
                <a:cubicBezTo>
                  <a:pt x="1094" y="419"/>
                  <a:pt x="1254" y="611"/>
                  <a:pt x="1254" y="836"/>
                </a:cubicBezTo>
                <a:cubicBezTo>
                  <a:pt x="1254" y="1061"/>
                  <a:pt x="1094" y="1254"/>
                  <a:pt x="869" y="1254"/>
                </a:cubicBezTo>
                <a:cubicBezTo>
                  <a:pt x="611" y="1254"/>
                  <a:pt x="451" y="1061"/>
                  <a:pt x="451" y="836"/>
                </a:cubicBezTo>
                <a:cubicBezTo>
                  <a:pt x="451" y="611"/>
                  <a:pt x="611" y="419"/>
                  <a:pt x="869" y="419"/>
                </a:cubicBezTo>
                <a:close/>
                <a:moveTo>
                  <a:pt x="869" y="1"/>
                </a:moveTo>
                <a:cubicBezTo>
                  <a:pt x="386" y="1"/>
                  <a:pt x="1" y="354"/>
                  <a:pt x="1" y="836"/>
                </a:cubicBezTo>
                <a:cubicBezTo>
                  <a:pt x="1" y="1286"/>
                  <a:pt x="386" y="1672"/>
                  <a:pt x="869" y="1672"/>
                </a:cubicBezTo>
                <a:cubicBezTo>
                  <a:pt x="1319" y="1672"/>
                  <a:pt x="1704" y="1286"/>
                  <a:pt x="1704" y="836"/>
                </a:cubicBezTo>
                <a:cubicBezTo>
                  <a:pt x="1704" y="354"/>
                  <a:pt x="1319" y="1"/>
                  <a:pt x="8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39"/>
          <p:cNvSpPr/>
          <p:nvPr/>
        </p:nvSpPr>
        <p:spPr>
          <a:xfrm>
            <a:off x="1866362" y="2497149"/>
            <a:ext cx="16446" cy="16459"/>
          </a:xfrm>
          <a:custGeom>
            <a:avLst/>
            <a:gdLst/>
            <a:ahLst/>
            <a:cxnLst/>
            <a:rect l="l" t="t" r="r" b="b"/>
            <a:pathLst>
              <a:path w="1254" h="1255" extrusionOk="0">
                <a:moveTo>
                  <a:pt x="643" y="1"/>
                </a:moveTo>
                <a:cubicBezTo>
                  <a:pt x="289" y="1"/>
                  <a:pt x="0" y="290"/>
                  <a:pt x="0" y="643"/>
                </a:cubicBezTo>
                <a:cubicBezTo>
                  <a:pt x="0" y="997"/>
                  <a:pt x="289" y="1254"/>
                  <a:pt x="643" y="1254"/>
                </a:cubicBezTo>
                <a:cubicBezTo>
                  <a:pt x="997" y="1254"/>
                  <a:pt x="1254" y="997"/>
                  <a:pt x="1254" y="643"/>
                </a:cubicBezTo>
                <a:cubicBezTo>
                  <a:pt x="1254" y="290"/>
                  <a:pt x="997" y="1"/>
                  <a:pt x="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9"/>
          <p:cNvSpPr/>
          <p:nvPr/>
        </p:nvSpPr>
        <p:spPr>
          <a:xfrm>
            <a:off x="1863830" y="2494618"/>
            <a:ext cx="21928" cy="21941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36" y="419"/>
                </a:moveTo>
                <a:cubicBezTo>
                  <a:pt x="1061" y="419"/>
                  <a:pt x="1254" y="611"/>
                  <a:pt x="1254" y="836"/>
                </a:cubicBezTo>
                <a:cubicBezTo>
                  <a:pt x="1254" y="1061"/>
                  <a:pt x="1061" y="1254"/>
                  <a:pt x="836" y="1254"/>
                </a:cubicBezTo>
                <a:cubicBezTo>
                  <a:pt x="611" y="1254"/>
                  <a:pt x="418" y="1061"/>
                  <a:pt x="418" y="836"/>
                </a:cubicBezTo>
                <a:cubicBezTo>
                  <a:pt x="418" y="611"/>
                  <a:pt x="611" y="419"/>
                  <a:pt x="836" y="419"/>
                </a:cubicBezTo>
                <a:close/>
                <a:moveTo>
                  <a:pt x="836" y="1"/>
                </a:moveTo>
                <a:cubicBezTo>
                  <a:pt x="354" y="1"/>
                  <a:pt x="0" y="354"/>
                  <a:pt x="0" y="836"/>
                </a:cubicBezTo>
                <a:cubicBezTo>
                  <a:pt x="0" y="1286"/>
                  <a:pt x="354" y="1672"/>
                  <a:pt x="836" y="1672"/>
                </a:cubicBezTo>
                <a:cubicBezTo>
                  <a:pt x="1286" y="1672"/>
                  <a:pt x="1672" y="1286"/>
                  <a:pt x="1672" y="836"/>
                </a:cubicBezTo>
                <a:cubicBezTo>
                  <a:pt x="1672" y="354"/>
                  <a:pt x="1286" y="1"/>
                  <a:pt x="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9"/>
          <p:cNvSpPr/>
          <p:nvPr/>
        </p:nvSpPr>
        <p:spPr>
          <a:xfrm>
            <a:off x="1583484" y="2511484"/>
            <a:ext cx="45968" cy="279520"/>
          </a:xfrm>
          <a:custGeom>
            <a:avLst/>
            <a:gdLst/>
            <a:ahLst/>
            <a:cxnLst/>
            <a:rect l="l" t="t" r="r" b="b"/>
            <a:pathLst>
              <a:path w="3505" h="21313" extrusionOk="0">
                <a:moveTo>
                  <a:pt x="0" y="0"/>
                </a:moveTo>
                <a:lnTo>
                  <a:pt x="0" y="7779"/>
                </a:lnTo>
                <a:lnTo>
                  <a:pt x="3086" y="10865"/>
                </a:lnTo>
                <a:lnTo>
                  <a:pt x="3086" y="21312"/>
                </a:lnTo>
                <a:lnTo>
                  <a:pt x="3504" y="21312"/>
                </a:lnTo>
                <a:lnTo>
                  <a:pt x="3504" y="10672"/>
                </a:lnTo>
                <a:lnTo>
                  <a:pt x="450" y="7619"/>
                </a:lnTo>
                <a:lnTo>
                  <a:pt x="4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9"/>
          <p:cNvSpPr/>
          <p:nvPr/>
        </p:nvSpPr>
        <p:spPr>
          <a:xfrm>
            <a:off x="1578422" y="2499260"/>
            <a:ext cx="16459" cy="16446"/>
          </a:xfrm>
          <a:custGeom>
            <a:avLst/>
            <a:gdLst/>
            <a:ahLst/>
            <a:cxnLst/>
            <a:rect l="l" t="t" r="r" b="b"/>
            <a:pathLst>
              <a:path w="1255" h="1254" extrusionOk="0">
                <a:moveTo>
                  <a:pt x="611" y="0"/>
                </a:moveTo>
                <a:cubicBezTo>
                  <a:pt x="258" y="0"/>
                  <a:pt x="1" y="290"/>
                  <a:pt x="1" y="611"/>
                </a:cubicBezTo>
                <a:cubicBezTo>
                  <a:pt x="1" y="965"/>
                  <a:pt x="258" y="1254"/>
                  <a:pt x="611" y="1254"/>
                </a:cubicBezTo>
                <a:cubicBezTo>
                  <a:pt x="965" y="1254"/>
                  <a:pt x="1254" y="965"/>
                  <a:pt x="1254" y="611"/>
                </a:cubicBezTo>
                <a:cubicBezTo>
                  <a:pt x="1254" y="290"/>
                  <a:pt x="965" y="0"/>
                  <a:pt x="6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39"/>
          <p:cNvSpPr/>
          <p:nvPr/>
        </p:nvSpPr>
        <p:spPr>
          <a:xfrm>
            <a:off x="1575471" y="2496310"/>
            <a:ext cx="21941" cy="21928"/>
          </a:xfrm>
          <a:custGeom>
            <a:avLst/>
            <a:gdLst/>
            <a:ahLst/>
            <a:cxnLst/>
            <a:rect l="l" t="t" r="r" b="b"/>
            <a:pathLst>
              <a:path w="1673" h="1672" extrusionOk="0">
                <a:moveTo>
                  <a:pt x="836" y="418"/>
                </a:moveTo>
                <a:cubicBezTo>
                  <a:pt x="1061" y="418"/>
                  <a:pt x="1254" y="611"/>
                  <a:pt x="1254" y="836"/>
                </a:cubicBezTo>
                <a:cubicBezTo>
                  <a:pt x="1254" y="1061"/>
                  <a:pt x="1061" y="1254"/>
                  <a:pt x="836" y="1254"/>
                </a:cubicBezTo>
                <a:cubicBezTo>
                  <a:pt x="611" y="1254"/>
                  <a:pt x="418" y="1061"/>
                  <a:pt x="418" y="836"/>
                </a:cubicBezTo>
                <a:cubicBezTo>
                  <a:pt x="418" y="611"/>
                  <a:pt x="611" y="418"/>
                  <a:pt x="836" y="418"/>
                </a:cubicBezTo>
                <a:close/>
                <a:moveTo>
                  <a:pt x="836" y="0"/>
                </a:moveTo>
                <a:cubicBezTo>
                  <a:pt x="386" y="0"/>
                  <a:pt x="1" y="386"/>
                  <a:pt x="1" y="836"/>
                </a:cubicBezTo>
                <a:cubicBezTo>
                  <a:pt x="1" y="1318"/>
                  <a:pt x="386" y="1672"/>
                  <a:pt x="836" y="1672"/>
                </a:cubicBezTo>
                <a:cubicBezTo>
                  <a:pt x="1286" y="1672"/>
                  <a:pt x="1672" y="1318"/>
                  <a:pt x="1672" y="836"/>
                </a:cubicBezTo>
                <a:cubicBezTo>
                  <a:pt x="1672" y="386"/>
                  <a:pt x="1286" y="0"/>
                  <a:pt x="8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39"/>
          <p:cNvSpPr/>
          <p:nvPr/>
        </p:nvSpPr>
        <p:spPr>
          <a:xfrm>
            <a:off x="1368477" y="2764852"/>
            <a:ext cx="256333" cy="89379"/>
          </a:xfrm>
          <a:custGeom>
            <a:avLst/>
            <a:gdLst/>
            <a:ahLst/>
            <a:cxnLst/>
            <a:rect l="l" t="t" r="r" b="b"/>
            <a:pathLst>
              <a:path w="19545" h="6815" extrusionOk="0">
                <a:moveTo>
                  <a:pt x="1" y="0"/>
                </a:moveTo>
                <a:lnTo>
                  <a:pt x="1" y="418"/>
                </a:lnTo>
                <a:lnTo>
                  <a:pt x="11219" y="418"/>
                </a:lnTo>
                <a:lnTo>
                  <a:pt x="11219" y="6815"/>
                </a:lnTo>
                <a:lnTo>
                  <a:pt x="19544" y="6815"/>
                </a:lnTo>
                <a:lnTo>
                  <a:pt x="19544" y="6365"/>
                </a:lnTo>
                <a:lnTo>
                  <a:pt x="11637" y="6365"/>
                </a:lnTo>
                <a:lnTo>
                  <a:pt x="116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39"/>
          <p:cNvSpPr/>
          <p:nvPr/>
        </p:nvSpPr>
        <p:spPr>
          <a:xfrm>
            <a:off x="1360044" y="2759370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4" y="0"/>
                </a:moveTo>
                <a:cubicBezTo>
                  <a:pt x="290" y="0"/>
                  <a:pt x="1" y="290"/>
                  <a:pt x="1" y="643"/>
                </a:cubicBezTo>
                <a:cubicBezTo>
                  <a:pt x="1" y="997"/>
                  <a:pt x="290" y="1254"/>
                  <a:pt x="644" y="1254"/>
                </a:cubicBezTo>
                <a:cubicBezTo>
                  <a:pt x="965" y="1254"/>
                  <a:pt x="1254" y="997"/>
                  <a:pt x="1254" y="643"/>
                </a:cubicBezTo>
                <a:cubicBezTo>
                  <a:pt x="1254" y="290"/>
                  <a:pt x="965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39"/>
          <p:cNvSpPr/>
          <p:nvPr/>
        </p:nvSpPr>
        <p:spPr>
          <a:xfrm>
            <a:off x="1357513" y="2756839"/>
            <a:ext cx="21941" cy="21941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37" y="418"/>
                </a:moveTo>
                <a:cubicBezTo>
                  <a:pt x="1062" y="418"/>
                  <a:pt x="1255" y="611"/>
                  <a:pt x="1255" y="836"/>
                </a:cubicBezTo>
                <a:cubicBezTo>
                  <a:pt x="1255" y="1061"/>
                  <a:pt x="1062" y="1254"/>
                  <a:pt x="837" y="1254"/>
                </a:cubicBezTo>
                <a:cubicBezTo>
                  <a:pt x="612" y="1254"/>
                  <a:pt x="419" y="1061"/>
                  <a:pt x="419" y="836"/>
                </a:cubicBezTo>
                <a:cubicBezTo>
                  <a:pt x="419" y="611"/>
                  <a:pt x="612" y="418"/>
                  <a:pt x="837" y="418"/>
                </a:cubicBezTo>
                <a:close/>
                <a:moveTo>
                  <a:pt x="837" y="1"/>
                </a:moveTo>
                <a:cubicBezTo>
                  <a:pt x="354" y="1"/>
                  <a:pt x="1" y="354"/>
                  <a:pt x="1" y="836"/>
                </a:cubicBezTo>
                <a:cubicBezTo>
                  <a:pt x="1" y="1286"/>
                  <a:pt x="354" y="1672"/>
                  <a:pt x="837" y="1672"/>
                </a:cubicBezTo>
                <a:cubicBezTo>
                  <a:pt x="1287" y="1672"/>
                  <a:pt x="1672" y="1286"/>
                  <a:pt x="1672" y="836"/>
                </a:cubicBezTo>
                <a:cubicBezTo>
                  <a:pt x="1672" y="354"/>
                  <a:pt x="1287" y="1"/>
                  <a:pt x="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39"/>
          <p:cNvSpPr/>
          <p:nvPr/>
        </p:nvSpPr>
        <p:spPr>
          <a:xfrm>
            <a:off x="1216290" y="2875727"/>
            <a:ext cx="680013" cy="94861"/>
          </a:xfrm>
          <a:custGeom>
            <a:avLst/>
            <a:gdLst/>
            <a:ahLst/>
            <a:cxnLst/>
            <a:rect l="l" t="t" r="r" b="b"/>
            <a:pathLst>
              <a:path w="51850" h="7233" extrusionOk="0">
                <a:moveTo>
                  <a:pt x="1" y="0"/>
                </a:moveTo>
                <a:lnTo>
                  <a:pt x="1" y="418"/>
                </a:lnTo>
                <a:lnTo>
                  <a:pt x="9033" y="418"/>
                </a:lnTo>
                <a:lnTo>
                  <a:pt x="9033" y="7233"/>
                </a:lnTo>
                <a:lnTo>
                  <a:pt x="51849" y="7233"/>
                </a:lnTo>
                <a:lnTo>
                  <a:pt x="51849" y="6815"/>
                </a:lnTo>
                <a:lnTo>
                  <a:pt x="9451" y="6815"/>
                </a:lnTo>
                <a:lnTo>
                  <a:pt x="9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39"/>
          <p:cNvSpPr/>
          <p:nvPr/>
        </p:nvSpPr>
        <p:spPr>
          <a:xfrm>
            <a:off x="1208277" y="2870244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4" y="0"/>
                </a:moveTo>
                <a:cubicBezTo>
                  <a:pt x="290" y="0"/>
                  <a:pt x="1" y="258"/>
                  <a:pt x="1" y="611"/>
                </a:cubicBezTo>
                <a:cubicBezTo>
                  <a:pt x="1" y="965"/>
                  <a:pt x="290" y="1254"/>
                  <a:pt x="644" y="1254"/>
                </a:cubicBezTo>
                <a:cubicBezTo>
                  <a:pt x="997" y="1254"/>
                  <a:pt x="1254" y="965"/>
                  <a:pt x="1254" y="611"/>
                </a:cubicBezTo>
                <a:cubicBezTo>
                  <a:pt x="1254" y="258"/>
                  <a:pt x="99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39"/>
          <p:cNvSpPr/>
          <p:nvPr/>
        </p:nvSpPr>
        <p:spPr>
          <a:xfrm>
            <a:off x="1205746" y="2867294"/>
            <a:ext cx="21941" cy="21928"/>
          </a:xfrm>
          <a:custGeom>
            <a:avLst/>
            <a:gdLst/>
            <a:ahLst/>
            <a:cxnLst/>
            <a:rect l="l" t="t" r="r" b="b"/>
            <a:pathLst>
              <a:path w="1673" h="1672" extrusionOk="0">
                <a:moveTo>
                  <a:pt x="837" y="418"/>
                </a:moveTo>
                <a:cubicBezTo>
                  <a:pt x="1062" y="418"/>
                  <a:pt x="1255" y="611"/>
                  <a:pt x="1255" y="836"/>
                </a:cubicBezTo>
                <a:cubicBezTo>
                  <a:pt x="1255" y="1061"/>
                  <a:pt x="1062" y="1254"/>
                  <a:pt x="837" y="1254"/>
                </a:cubicBezTo>
                <a:cubicBezTo>
                  <a:pt x="612" y="1254"/>
                  <a:pt x="419" y="1061"/>
                  <a:pt x="419" y="836"/>
                </a:cubicBezTo>
                <a:cubicBezTo>
                  <a:pt x="419" y="611"/>
                  <a:pt x="612" y="418"/>
                  <a:pt x="837" y="418"/>
                </a:cubicBezTo>
                <a:close/>
                <a:moveTo>
                  <a:pt x="837" y="0"/>
                </a:moveTo>
                <a:cubicBezTo>
                  <a:pt x="355" y="0"/>
                  <a:pt x="1" y="386"/>
                  <a:pt x="1" y="836"/>
                </a:cubicBezTo>
                <a:cubicBezTo>
                  <a:pt x="1" y="1318"/>
                  <a:pt x="355" y="1672"/>
                  <a:pt x="837" y="1672"/>
                </a:cubicBezTo>
                <a:cubicBezTo>
                  <a:pt x="1287" y="1672"/>
                  <a:pt x="1672" y="1318"/>
                  <a:pt x="1672" y="836"/>
                </a:cubicBezTo>
                <a:cubicBezTo>
                  <a:pt x="1672" y="386"/>
                  <a:pt x="1287" y="0"/>
                  <a:pt x="8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39"/>
          <p:cNvSpPr/>
          <p:nvPr/>
        </p:nvSpPr>
        <p:spPr>
          <a:xfrm>
            <a:off x="1449003" y="3019480"/>
            <a:ext cx="193092" cy="161052"/>
          </a:xfrm>
          <a:custGeom>
            <a:avLst/>
            <a:gdLst/>
            <a:ahLst/>
            <a:cxnLst/>
            <a:rect l="l" t="t" r="r" b="b"/>
            <a:pathLst>
              <a:path w="14723" h="12280" extrusionOk="0">
                <a:moveTo>
                  <a:pt x="14272" y="1"/>
                </a:moveTo>
                <a:lnTo>
                  <a:pt x="14272" y="5497"/>
                </a:lnTo>
                <a:lnTo>
                  <a:pt x="10544" y="5497"/>
                </a:lnTo>
                <a:lnTo>
                  <a:pt x="10544" y="11862"/>
                </a:lnTo>
                <a:lnTo>
                  <a:pt x="0" y="11862"/>
                </a:lnTo>
                <a:lnTo>
                  <a:pt x="0" y="12280"/>
                </a:lnTo>
                <a:lnTo>
                  <a:pt x="10961" y="12280"/>
                </a:lnTo>
                <a:lnTo>
                  <a:pt x="10961" y="5915"/>
                </a:lnTo>
                <a:lnTo>
                  <a:pt x="14722" y="5915"/>
                </a:lnTo>
                <a:lnTo>
                  <a:pt x="147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39"/>
          <p:cNvSpPr/>
          <p:nvPr/>
        </p:nvSpPr>
        <p:spPr>
          <a:xfrm>
            <a:off x="1441409" y="3167876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4" y="0"/>
                </a:moveTo>
                <a:cubicBezTo>
                  <a:pt x="290" y="0"/>
                  <a:pt x="1" y="290"/>
                  <a:pt x="1" y="643"/>
                </a:cubicBezTo>
                <a:cubicBezTo>
                  <a:pt x="1" y="997"/>
                  <a:pt x="290" y="1254"/>
                  <a:pt x="644" y="1254"/>
                </a:cubicBezTo>
                <a:cubicBezTo>
                  <a:pt x="965" y="1254"/>
                  <a:pt x="1254" y="997"/>
                  <a:pt x="1254" y="643"/>
                </a:cubicBezTo>
                <a:cubicBezTo>
                  <a:pt x="1254" y="290"/>
                  <a:pt x="965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39"/>
          <p:cNvSpPr/>
          <p:nvPr/>
        </p:nvSpPr>
        <p:spPr>
          <a:xfrm>
            <a:off x="1438878" y="3165345"/>
            <a:ext cx="21941" cy="21941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37" y="418"/>
                </a:moveTo>
                <a:cubicBezTo>
                  <a:pt x="1062" y="418"/>
                  <a:pt x="1254" y="611"/>
                  <a:pt x="1254" y="836"/>
                </a:cubicBezTo>
                <a:cubicBezTo>
                  <a:pt x="1254" y="1061"/>
                  <a:pt x="1062" y="1254"/>
                  <a:pt x="837" y="1254"/>
                </a:cubicBezTo>
                <a:cubicBezTo>
                  <a:pt x="579" y="1254"/>
                  <a:pt x="419" y="1061"/>
                  <a:pt x="419" y="836"/>
                </a:cubicBezTo>
                <a:cubicBezTo>
                  <a:pt x="419" y="611"/>
                  <a:pt x="579" y="418"/>
                  <a:pt x="837" y="418"/>
                </a:cubicBezTo>
                <a:close/>
                <a:moveTo>
                  <a:pt x="837" y="1"/>
                </a:moveTo>
                <a:cubicBezTo>
                  <a:pt x="354" y="1"/>
                  <a:pt x="1" y="354"/>
                  <a:pt x="1" y="836"/>
                </a:cubicBezTo>
                <a:cubicBezTo>
                  <a:pt x="1" y="1286"/>
                  <a:pt x="354" y="1672"/>
                  <a:pt x="837" y="1672"/>
                </a:cubicBezTo>
                <a:cubicBezTo>
                  <a:pt x="1287" y="1672"/>
                  <a:pt x="1672" y="1286"/>
                  <a:pt x="1672" y="836"/>
                </a:cubicBezTo>
                <a:cubicBezTo>
                  <a:pt x="1672" y="354"/>
                  <a:pt x="1287" y="1"/>
                  <a:pt x="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9"/>
          <p:cNvSpPr/>
          <p:nvPr/>
        </p:nvSpPr>
        <p:spPr>
          <a:xfrm>
            <a:off x="1801862" y="3019480"/>
            <a:ext cx="193092" cy="161052"/>
          </a:xfrm>
          <a:custGeom>
            <a:avLst/>
            <a:gdLst/>
            <a:ahLst/>
            <a:cxnLst/>
            <a:rect l="l" t="t" r="r" b="b"/>
            <a:pathLst>
              <a:path w="14723" h="12280" extrusionOk="0">
                <a:moveTo>
                  <a:pt x="0" y="1"/>
                </a:moveTo>
                <a:lnTo>
                  <a:pt x="0" y="5915"/>
                </a:lnTo>
                <a:lnTo>
                  <a:pt x="3729" y="5915"/>
                </a:lnTo>
                <a:lnTo>
                  <a:pt x="3729" y="12280"/>
                </a:lnTo>
                <a:lnTo>
                  <a:pt x="14722" y="12280"/>
                </a:lnTo>
                <a:lnTo>
                  <a:pt x="14722" y="11862"/>
                </a:lnTo>
                <a:lnTo>
                  <a:pt x="4147" y="11862"/>
                </a:lnTo>
                <a:lnTo>
                  <a:pt x="4147" y="5497"/>
                </a:lnTo>
                <a:lnTo>
                  <a:pt x="418" y="5497"/>
                </a:lnTo>
                <a:lnTo>
                  <a:pt x="4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9"/>
          <p:cNvSpPr/>
          <p:nvPr/>
        </p:nvSpPr>
        <p:spPr>
          <a:xfrm>
            <a:off x="1986088" y="3167876"/>
            <a:ext cx="16446" cy="16459"/>
          </a:xfrm>
          <a:custGeom>
            <a:avLst/>
            <a:gdLst/>
            <a:ahLst/>
            <a:cxnLst/>
            <a:rect l="l" t="t" r="r" b="b"/>
            <a:pathLst>
              <a:path w="1254" h="1255" extrusionOk="0">
                <a:moveTo>
                  <a:pt x="611" y="0"/>
                </a:moveTo>
                <a:cubicBezTo>
                  <a:pt x="257" y="0"/>
                  <a:pt x="0" y="290"/>
                  <a:pt x="0" y="643"/>
                </a:cubicBezTo>
                <a:cubicBezTo>
                  <a:pt x="0" y="997"/>
                  <a:pt x="257" y="1254"/>
                  <a:pt x="611" y="1254"/>
                </a:cubicBezTo>
                <a:cubicBezTo>
                  <a:pt x="964" y="1254"/>
                  <a:pt x="1254" y="997"/>
                  <a:pt x="1254" y="643"/>
                </a:cubicBezTo>
                <a:cubicBezTo>
                  <a:pt x="1254" y="290"/>
                  <a:pt x="964" y="0"/>
                  <a:pt x="6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39"/>
          <p:cNvSpPr/>
          <p:nvPr/>
        </p:nvSpPr>
        <p:spPr>
          <a:xfrm>
            <a:off x="1983138" y="3165345"/>
            <a:ext cx="21928" cy="21941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36" y="418"/>
                </a:moveTo>
                <a:cubicBezTo>
                  <a:pt x="1061" y="418"/>
                  <a:pt x="1254" y="611"/>
                  <a:pt x="1254" y="836"/>
                </a:cubicBezTo>
                <a:cubicBezTo>
                  <a:pt x="1254" y="1061"/>
                  <a:pt x="1061" y="1254"/>
                  <a:pt x="836" y="1254"/>
                </a:cubicBezTo>
                <a:cubicBezTo>
                  <a:pt x="611" y="1254"/>
                  <a:pt x="418" y="1061"/>
                  <a:pt x="418" y="836"/>
                </a:cubicBezTo>
                <a:cubicBezTo>
                  <a:pt x="418" y="611"/>
                  <a:pt x="611" y="418"/>
                  <a:pt x="836" y="418"/>
                </a:cubicBezTo>
                <a:close/>
                <a:moveTo>
                  <a:pt x="836" y="1"/>
                </a:moveTo>
                <a:cubicBezTo>
                  <a:pt x="386" y="1"/>
                  <a:pt x="0" y="354"/>
                  <a:pt x="0" y="836"/>
                </a:cubicBezTo>
                <a:cubicBezTo>
                  <a:pt x="0" y="1286"/>
                  <a:pt x="386" y="1672"/>
                  <a:pt x="836" y="1672"/>
                </a:cubicBezTo>
                <a:cubicBezTo>
                  <a:pt x="1286" y="1672"/>
                  <a:pt x="1672" y="1286"/>
                  <a:pt x="1672" y="836"/>
                </a:cubicBezTo>
                <a:cubicBezTo>
                  <a:pt x="1672" y="354"/>
                  <a:pt x="1286" y="1"/>
                  <a:pt x="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39"/>
          <p:cNvSpPr/>
          <p:nvPr/>
        </p:nvSpPr>
        <p:spPr>
          <a:xfrm>
            <a:off x="1874362" y="2805745"/>
            <a:ext cx="225132" cy="109196"/>
          </a:xfrm>
          <a:custGeom>
            <a:avLst/>
            <a:gdLst/>
            <a:ahLst/>
            <a:cxnLst/>
            <a:rect l="l" t="t" r="r" b="b"/>
            <a:pathLst>
              <a:path w="17166" h="8326" extrusionOk="0">
                <a:moveTo>
                  <a:pt x="12537" y="0"/>
                </a:moveTo>
                <a:lnTo>
                  <a:pt x="12537" y="2829"/>
                </a:lnTo>
                <a:lnTo>
                  <a:pt x="7491" y="2829"/>
                </a:lnTo>
                <a:lnTo>
                  <a:pt x="7491" y="7908"/>
                </a:lnTo>
                <a:lnTo>
                  <a:pt x="1" y="7908"/>
                </a:lnTo>
                <a:lnTo>
                  <a:pt x="1" y="8326"/>
                </a:lnTo>
                <a:lnTo>
                  <a:pt x="7908" y="8326"/>
                </a:lnTo>
                <a:lnTo>
                  <a:pt x="7908" y="3279"/>
                </a:lnTo>
                <a:lnTo>
                  <a:pt x="12955" y="3279"/>
                </a:lnTo>
                <a:lnTo>
                  <a:pt x="12955" y="418"/>
                </a:lnTo>
                <a:lnTo>
                  <a:pt x="17166" y="418"/>
                </a:lnTo>
                <a:lnTo>
                  <a:pt x="171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39"/>
          <p:cNvSpPr/>
          <p:nvPr/>
        </p:nvSpPr>
        <p:spPr>
          <a:xfrm>
            <a:off x="2094851" y="2798151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3" y="1"/>
                </a:moveTo>
                <a:cubicBezTo>
                  <a:pt x="290" y="1"/>
                  <a:pt x="0" y="290"/>
                  <a:pt x="0" y="644"/>
                </a:cubicBezTo>
                <a:cubicBezTo>
                  <a:pt x="0" y="997"/>
                  <a:pt x="290" y="1254"/>
                  <a:pt x="643" y="1254"/>
                </a:cubicBezTo>
                <a:cubicBezTo>
                  <a:pt x="965" y="1254"/>
                  <a:pt x="1254" y="997"/>
                  <a:pt x="1254" y="644"/>
                </a:cubicBezTo>
                <a:cubicBezTo>
                  <a:pt x="1254" y="290"/>
                  <a:pt x="965" y="1"/>
                  <a:pt x="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39"/>
          <p:cNvSpPr/>
          <p:nvPr/>
        </p:nvSpPr>
        <p:spPr>
          <a:xfrm>
            <a:off x="2092320" y="2795620"/>
            <a:ext cx="21941" cy="21941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36" y="419"/>
                </a:moveTo>
                <a:cubicBezTo>
                  <a:pt x="1061" y="419"/>
                  <a:pt x="1254" y="612"/>
                  <a:pt x="1254" y="837"/>
                </a:cubicBezTo>
                <a:cubicBezTo>
                  <a:pt x="1254" y="1062"/>
                  <a:pt x="1061" y="1255"/>
                  <a:pt x="836" y="1255"/>
                </a:cubicBezTo>
                <a:cubicBezTo>
                  <a:pt x="611" y="1255"/>
                  <a:pt x="418" y="1062"/>
                  <a:pt x="418" y="837"/>
                </a:cubicBezTo>
                <a:cubicBezTo>
                  <a:pt x="418" y="612"/>
                  <a:pt x="611" y="419"/>
                  <a:pt x="836" y="419"/>
                </a:cubicBezTo>
                <a:close/>
                <a:moveTo>
                  <a:pt x="836" y="1"/>
                </a:moveTo>
                <a:cubicBezTo>
                  <a:pt x="354" y="1"/>
                  <a:pt x="1" y="387"/>
                  <a:pt x="1" y="837"/>
                </a:cubicBezTo>
                <a:cubicBezTo>
                  <a:pt x="1" y="1287"/>
                  <a:pt x="354" y="1672"/>
                  <a:pt x="836" y="1672"/>
                </a:cubicBezTo>
                <a:cubicBezTo>
                  <a:pt x="1286" y="1672"/>
                  <a:pt x="1672" y="1287"/>
                  <a:pt x="1672" y="837"/>
                </a:cubicBezTo>
                <a:cubicBezTo>
                  <a:pt x="1672" y="387"/>
                  <a:pt x="1286" y="1"/>
                  <a:pt x="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39"/>
          <p:cNvSpPr/>
          <p:nvPr/>
        </p:nvSpPr>
        <p:spPr>
          <a:xfrm>
            <a:off x="1932540" y="2971427"/>
            <a:ext cx="262234" cy="91910"/>
          </a:xfrm>
          <a:custGeom>
            <a:avLst/>
            <a:gdLst/>
            <a:ahLst/>
            <a:cxnLst/>
            <a:rect l="l" t="t" r="r" b="b"/>
            <a:pathLst>
              <a:path w="19995" h="7008" extrusionOk="0">
                <a:moveTo>
                  <a:pt x="1" y="0"/>
                </a:moveTo>
                <a:lnTo>
                  <a:pt x="1" y="418"/>
                </a:lnTo>
                <a:lnTo>
                  <a:pt x="13630" y="418"/>
                </a:lnTo>
                <a:lnTo>
                  <a:pt x="13630" y="4147"/>
                </a:lnTo>
                <a:lnTo>
                  <a:pt x="19577" y="4147"/>
                </a:lnTo>
                <a:lnTo>
                  <a:pt x="19577" y="7008"/>
                </a:lnTo>
                <a:lnTo>
                  <a:pt x="19995" y="7008"/>
                </a:lnTo>
                <a:lnTo>
                  <a:pt x="19995" y="3729"/>
                </a:lnTo>
                <a:lnTo>
                  <a:pt x="14048" y="3729"/>
                </a:lnTo>
                <a:lnTo>
                  <a:pt x="140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39"/>
          <p:cNvSpPr/>
          <p:nvPr/>
        </p:nvSpPr>
        <p:spPr>
          <a:xfrm>
            <a:off x="2183797" y="3060373"/>
            <a:ext cx="16459" cy="16459"/>
          </a:xfrm>
          <a:custGeom>
            <a:avLst/>
            <a:gdLst/>
            <a:ahLst/>
            <a:cxnLst/>
            <a:rect l="l" t="t" r="r" b="b"/>
            <a:pathLst>
              <a:path w="1255" h="1255" extrusionOk="0">
                <a:moveTo>
                  <a:pt x="644" y="1"/>
                </a:moveTo>
                <a:cubicBezTo>
                  <a:pt x="290" y="1"/>
                  <a:pt x="1" y="290"/>
                  <a:pt x="1" y="644"/>
                </a:cubicBezTo>
                <a:cubicBezTo>
                  <a:pt x="1" y="965"/>
                  <a:pt x="290" y="1254"/>
                  <a:pt x="644" y="1254"/>
                </a:cubicBezTo>
                <a:cubicBezTo>
                  <a:pt x="997" y="1254"/>
                  <a:pt x="1255" y="965"/>
                  <a:pt x="1255" y="644"/>
                </a:cubicBezTo>
                <a:cubicBezTo>
                  <a:pt x="1255" y="290"/>
                  <a:pt x="997" y="1"/>
                  <a:pt x="6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39"/>
          <p:cNvSpPr/>
          <p:nvPr/>
        </p:nvSpPr>
        <p:spPr>
          <a:xfrm>
            <a:off x="2181279" y="3057841"/>
            <a:ext cx="21928" cy="21941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36" y="419"/>
                </a:moveTo>
                <a:cubicBezTo>
                  <a:pt x="1061" y="419"/>
                  <a:pt x="1254" y="612"/>
                  <a:pt x="1254" y="837"/>
                </a:cubicBezTo>
                <a:cubicBezTo>
                  <a:pt x="1254" y="1062"/>
                  <a:pt x="1061" y="1254"/>
                  <a:pt x="836" y="1254"/>
                </a:cubicBezTo>
                <a:cubicBezTo>
                  <a:pt x="611" y="1254"/>
                  <a:pt x="418" y="1062"/>
                  <a:pt x="418" y="837"/>
                </a:cubicBezTo>
                <a:cubicBezTo>
                  <a:pt x="418" y="612"/>
                  <a:pt x="611" y="419"/>
                  <a:pt x="836" y="419"/>
                </a:cubicBezTo>
                <a:close/>
                <a:moveTo>
                  <a:pt x="836" y="1"/>
                </a:moveTo>
                <a:cubicBezTo>
                  <a:pt x="354" y="1"/>
                  <a:pt x="0" y="354"/>
                  <a:pt x="0" y="837"/>
                </a:cubicBezTo>
                <a:cubicBezTo>
                  <a:pt x="0" y="1287"/>
                  <a:pt x="354" y="1672"/>
                  <a:pt x="836" y="1672"/>
                </a:cubicBezTo>
                <a:cubicBezTo>
                  <a:pt x="1286" y="1672"/>
                  <a:pt x="1672" y="1287"/>
                  <a:pt x="1672" y="837"/>
                </a:cubicBezTo>
                <a:cubicBezTo>
                  <a:pt x="1672" y="354"/>
                  <a:pt x="1286" y="1"/>
                  <a:pt x="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39"/>
          <p:cNvSpPr/>
          <p:nvPr/>
        </p:nvSpPr>
        <p:spPr>
          <a:xfrm>
            <a:off x="1484414" y="2622463"/>
            <a:ext cx="483130" cy="415155"/>
          </a:xfrm>
          <a:custGeom>
            <a:avLst/>
            <a:gdLst/>
            <a:ahLst/>
            <a:cxnLst/>
            <a:rect l="l" t="t" r="r" b="b"/>
            <a:pathLst>
              <a:path w="36838" h="31655" extrusionOk="0">
                <a:moveTo>
                  <a:pt x="18415" y="1"/>
                </a:moveTo>
                <a:cubicBezTo>
                  <a:pt x="17945" y="1"/>
                  <a:pt x="17471" y="234"/>
                  <a:pt x="17198" y="700"/>
                </a:cubicBezTo>
                <a:lnTo>
                  <a:pt x="547" y="29565"/>
                </a:lnTo>
                <a:cubicBezTo>
                  <a:pt x="0" y="30498"/>
                  <a:pt x="675" y="31655"/>
                  <a:pt x="1736" y="31655"/>
                </a:cubicBezTo>
                <a:lnTo>
                  <a:pt x="35070" y="31655"/>
                </a:lnTo>
                <a:cubicBezTo>
                  <a:pt x="36163" y="31655"/>
                  <a:pt x="36838" y="30498"/>
                  <a:pt x="36291" y="29565"/>
                </a:cubicBezTo>
                <a:lnTo>
                  <a:pt x="19608" y="700"/>
                </a:lnTo>
                <a:cubicBezTo>
                  <a:pt x="19351" y="234"/>
                  <a:pt x="18885" y="1"/>
                  <a:pt x="18415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39"/>
          <p:cNvSpPr/>
          <p:nvPr/>
        </p:nvSpPr>
        <p:spPr>
          <a:xfrm>
            <a:off x="1486092" y="2619407"/>
            <a:ext cx="479773" cy="421162"/>
          </a:xfrm>
          <a:custGeom>
            <a:avLst/>
            <a:gdLst/>
            <a:ahLst/>
            <a:cxnLst/>
            <a:rect l="l" t="t" r="r" b="b"/>
            <a:pathLst>
              <a:path w="36582" h="32113" extrusionOk="0">
                <a:moveTo>
                  <a:pt x="18291" y="451"/>
                </a:moveTo>
                <a:cubicBezTo>
                  <a:pt x="18677" y="451"/>
                  <a:pt x="19095" y="643"/>
                  <a:pt x="19320" y="1029"/>
                </a:cubicBezTo>
                <a:lnTo>
                  <a:pt x="35970" y="29895"/>
                </a:lnTo>
                <a:cubicBezTo>
                  <a:pt x="36099" y="30088"/>
                  <a:pt x="36131" y="30313"/>
                  <a:pt x="36131" y="30506"/>
                </a:cubicBezTo>
                <a:cubicBezTo>
                  <a:pt x="36131" y="30795"/>
                  <a:pt x="36035" y="31116"/>
                  <a:pt x="35810" y="31309"/>
                </a:cubicBezTo>
                <a:cubicBezTo>
                  <a:pt x="35585" y="31534"/>
                  <a:pt x="35295" y="31695"/>
                  <a:pt x="34942" y="31695"/>
                </a:cubicBezTo>
                <a:lnTo>
                  <a:pt x="1608" y="31695"/>
                </a:lnTo>
                <a:cubicBezTo>
                  <a:pt x="1255" y="31695"/>
                  <a:pt x="965" y="31534"/>
                  <a:pt x="772" y="31309"/>
                </a:cubicBezTo>
                <a:cubicBezTo>
                  <a:pt x="547" y="31116"/>
                  <a:pt x="419" y="30795"/>
                  <a:pt x="419" y="30506"/>
                </a:cubicBezTo>
                <a:cubicBezTo>
                  <a:pt x="419" y="30313"/>
                  <a:pt x="483" y="30088"/>
                  <a:pt x="580" y="29895"/>
                </a:cubicBezTo>
                <a:lnTo>
                  <a:pt x="17262" y="1029"/>
                </a:lnTo>
                <a:cubicBezTo>
                  <a:pt x="17487" y="643"/>
                  <a:pt x="17873" y="451"/>
                  <a:pt x="18291" y="451"/>
                </a:cubicBezTo>
                <a:close/>
                <a:moveTo>
                  <a:pt x="18291" y="0"/>
                </a:moveTo>
                <a:cubicBezTo>
                  <a:pt x="17745" y="0"/>
                  <a:pt x="17198" y="290"/>
                  <a:pt x="16877" y="804"/>
                </a:cubicBezTo>
                <a:lnTo>
                  <a:pt x="226" y="29702"/>
                </a:lnTo>
                <a:cubicBezTo>
                  <a:pt x="65" y="29959"/>
                  <a:pt x="1" y="30216"/>
                  <a:pt x="1" y="30506"/>
                </a:cubicBezTo>
                <a:cubicBezTo>
                  <a:pt x="1" y="30924"/>
                  <a:pt x="162" y="31309"/>
                  <a:pt x="451" y="31631"/>
                </a:cubicBezTo>
                <a:cubicBezTo>
                  <a:pt x="740" y="31920"/>
                  <a:pt x="1158" y="32113"/>
                  <a:pt x="1608" y="32113"/>
                </a:cubicBezTo>
                <a:lnTo>
                  <a:pt x="34942" y="32113"/>
                </a:lnTo>
                <a:cubicBezTo>
                  <a:pt x="35424" y="32113"/>
                  <a:pt x="35842" y="31920"/>
                  <a:pt x="36099" y="31631"/>
                </a:cubicBezTo>
                <a:cubicBezTo>
                  <a:pt x="36388" y="31309"/>
                  <a:pt x="36581" y="30924"/>
                  <a:pt x="36581" y="30506"/>
                </a:cubicBezTo>
                <a:cubicBezTo>
                  <a:pt x="36581" y="30216"/>
                  <a:pt x="36485" y="29959"/>
                  <a:pt x="36356" y="29702"/>
                </a:cubicBezTo>
                <a:lnTo>
                  <a:pt x="19673" y="804"/>
                </a:lnTo>
                <a:cubicBezTo>
                  <a:pt x="19384" y="290"/>
                  <a:pt x="18838" y="0"/>
                  <a:pt x="18291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39"/>
          <p:cNvSpPr/>
          <p:nvPr/>
        </p:nvSpPr>
        <p:spPr>
          <a:xfrm>
            <a:off x="1504650" y="2639119"/>
            <a:ext cx="442657" cy="382906"/>
          </a:xfrm>
          <a:custGeom>
            <a:avLst/>
            <a:gdLst/>
            <a:ahLst/>
            <a:cxnLst/>
            <a:rect l="l" t="t" r="r" b="b"/>
            <a:pathLst>
              <a:path w="33752" h="29196" extrusionOk="0">
                <a:moveTo>
                  <a:pt x="16876" y="0"/>
                </a:moveTo>
                <a:cubicBezTo>
                  <a:pt x="16764" y="0"/>
                  <a:pt x="16651" y="56"/>
                  <a:pt x="16587" y="169"/>
                </a:cubicBezTo>
                <a:lnTo>
                  <a:pt x="129" y="28681"/>
                </a:lnTo>
                <a:cubicBezTo>
                  <a:pt x="0" y="28906"/>
                  <a:pt x="161" y="29195"/>
                  <a:pt x="418" y="29195"/>
                </a:cubicBezTo>
                <a:lnTo>
                  <a:pt x="33334" y="29195"/>
                </a:lnTo>
                <a:cubicBezTo>
                  <a:pt x="33591" y="29195"/>
                  <a:pt x="33752" y="28906"/>
                  <a:pt x="33623" y="28681"/>
                </a:cubicBezTo>
                <a:lnTo>
                  <a:pt x="17165" y="169"/>
                </a:lnTo>
                <a:cubicBezTo>
                  <a:pt x="17101" y="56"/>
                  <a:pt x="16989" y="0"/>
                  <a:pt x="1687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39"/>
          <p:cNvSpPr/>
          <p:nvPr/>
        </p:nvSpPr>
        <p:spPr>
          <a:xfrm>
            <a:off x="1502958" y="2636273"/>
            <a:ext cx="446041" cy="388702"/>
          </a:xfrm>
          <a:custGeom>
            <a:avLst/>
            <a:gdLst/>
            <a:ahLst/>
            <a:cxnLst/>
            <a:rect l="l" t="t" r="r" b="b"/>
            <a:pathLst>
              <a:path w="34010" h="29638" extrusionOk="0">
                <a:moveTo>
                  <a:pt x="17005" y="450"/>
                </a:moveTo>
                <a:lnTo>
                  <a:pt x="17102" y="515"/>
                </a:lnTo>
                <a:lnTo>
                  <a:pt x="33559" y="29027"/>
                </a:lnTo>
                <a:lnTo>
                  <a:pt x="33592" y="29091"/>
                </a:lnTo>
                <a:lnTo>
                  <a:pt x="33559" y="29155"/>
                </a:lnTo>
                <a:lnTo>
                  <a:pt x="33463" y="29220"/>
                </a:lnTo>
                <a:lnTo>
                  <a:pt x="547" y="29220"/>
                </a:lnTo>
                <a:lnTo>
                  <a:pt x="451" y="29155"/>
                </a:lnTo>
                <a:lnTo>
                  <a:pt x="419" y="29091"/>
                </a:lnTo>
                <a:lnTo>
                  <a:pt x="419" y="29027"/>
                </a:lnTo>
                <a:lnTo>
                  <a:pt x="16877" y="515"/>
                </a:lnTo>
                <a:lnTo>
                  <a:pt x="17005" y="450"/>
                </a:lnTo>
                <a:close/>
                <a:moveTo>
                  <a:pt x="17005" y="0"/>
                </a:moveTo>
                <a:cubicBezTo>
                  <a:pt x="16812" y="0"/>
                  <a:pt x="16619" y="97"/>
                  <a:pt x="16523" y="290"/>
                </a:cubicBezTo>
                <a:lnTo>
                  <a:pt x="65" y="28802"/>
                </a:lnTo>
                <a:cubicBezTo>
                  <a:pt x="1" y="28898"/>
                  <a:pt x="1" y="28995"/>
                  <a:pt x="1" y="29091"/>
                </a:cubicBezTo>
                <a:cubicBezTo>
                  <a:pt x="1" y="29380"/>
                  <a:pt x="226" y="29638"/>
                  <a:pt x="547" y="29638"/>
                </a:cubicBezTo>
                <a:lnTo>
                  <a:pt x="33463" y="29638"/>
                </a:lnTo>
                <a:cubicBezTo>
                  <a:pt x="33784" y="29638"/>
                  <a:pt x="34009" y="29380"/>
                  <a:pt x="34009" y="29091"/>
                </a:cubicBezTo>
                <a:cubicBezTo>
                  <a:pt x="34009" y="28995"/>
                  <a:pt x="33977" y="28898"/>
                  <a:pt x="33945" y="28802"/>
                </a:cubicBezTo>
                <a:lnTo>
                  <a:pt x="17487" y="290"/>
                </a:lnTo>
                <a:cubicBezTo>
                  <a:pt x="17359" y="97"/>
                  <a:pt x="17166" y="0"/>
                  <a:pt x="17005" y="0"/>
                </a:cubicBezTo>
                <a:close/>
              </a:path>
            </a:pathLst>
          </a:custGeom>
          <a:solidFill>
            <a:srgbClr val="77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39"/>
          <p:cNvSpPr/>
          <p:nvPr/>
        </p:nvSpPr>
        <p:spPr>
          <a:xfrm>
            <a:off x="1690135" y="2726701"/>
            <a:ext cx="71267" cy="273395"/>
          </a:xfrm>
          <a:custGeom>
            <a:avLst/>
            <a:gdLst/>
            <a:ahLst/>
            <a:cxnLst/>
            <a:rect l="l" t="t" r="r" b="b"/>
            <a:pathLst>
              <a:path w="5434" h="20846" extrusionOk="0">
                <a:moveTo>
                  <a:pt x="2721" y="0"/>
                </a:moveTo>
                <a:cubicBezTo>
                  <a:pt x="2259" y="0"/>
                  <a:pt x="1801" y="113"/>
                  <a:pt x="1351" y="338"/>
                </a:cubicBezTo>
                <a:cubicBezTo>
                  <a:pt x="419" y="788"/>
                  <a:pt x="1" y="1527"/>
                  <a:pt x="129" y="2556"/>
                </a:cubicBezTo>
                <a:lnTo>
                  <a:pt x="1415" y="12681"/>
                </a:lnTo>
                <a:cubicBezTo>
                  <a:pt x="1479" y="13099"/>
                  <a:pt x="1608" y="13421"/>
                  <a:pt x="1897" y="13646"/>
                </a:cubicBezTo>
                <a:cubicBezTo>
                  <a:pt x="2154" y="13871"/>
                  <a:pt x="2444" y="13999"/>
                  <a:pt x="2733" y="13999"/>
                </a:cubicBezTo>
                <a:cubicBezTo>
                  <a:pt x="3055" y="13999"/>
                  <a:pt x="3312" y="13871"/>
                  <a:pt x="3601" y="13646"/>
                </a:cubicBezTo>
                <a:cubicBezTo>
                  <a:pt x="3858" y="13421"/>
                  <a:pt x="4019" y="13099"/>
                  <a:pt x="4051" y="12681"/>
                </a:cubicBezTo>
                <a:lnTo>
                  <a:pt x="5305" y="2556"/>
                </a:lnTo>
                <a:cubicBezTo>
                  <a:pt x="5433" y="1527"/>
                  <a:pt x="5047" y="788"/>
                  <a:pt x="4115" y="338"/>
                </a:cubicBezTo>
                <a:cubicBezTo>
                  <a:pt x="3649" y="113"/>
                  <a:pt x="3183" y="0"/>
                  <a:pt x="2721" y="0"/>
                </a:cubicBezTo>
                <a:close/>
                <a:moveTo>
                  <a:pt x="2765" y="16185"/>
                </a:moveTo>
                <a:cubicBezTo>
                  <a:pt x="2090" y="16185"/>
                  <a:pt x="1544" y="16410"/>
                  <a:pt x="1126" y="16860"/>
                </a:cubicBezTo>
                <a:cubicBezTo>
                  <a:pt x="676" y="17342"/>
                  <a:pt x="451" y="17889"/>
                  <a:pt x="451" y="18499"/>
                </a:cubicBezTo>
                <a:cubicBezTo>
                  <a:pt x="451" y="19174"/>
                  <a:pt x="676" y="19721"/>
                  <a:pt x="1126" y="20171"/>
                </a:cubicBezTo>
                <a:cubicBezTo>
                  <a:pt x="1576" y="20621"/>
                  <a:pt x="2122" y="20846"/>
                  <a:pt x="2765" y="20846"/>
                </a:cubicBezTo>
                <a:cubicBezTo>
                  <a:pt x="3408" y="20846"/>
                  <a:pt x="3955" y="20621"/>
                  <a:pt x="4405" y="20171"/>
                </a:cubicBezTo>
                <a:cubicBezTo>
                  <a:pt x="4822" y="19689"/>
                  <a:pt x="5047" y="19142"/>
                  <a:pt x="5047" y="18499"/>
                </a:cubicBezTo>
                <a:cubicBezTo>
                  <a:pt x="5047" y="17824"/>
                  <a:pt x="4822" y="17278"/>
                  <a:pt x="4372" y="16828"/>
                </a:cubicBezTo>
                <a:cubicBezTo>
                  <a:pt x="3922" y="16410"/>
                  <a:pt x="3376" y="16185"/>
                  <a:pt x="2765" y="16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39"/>
          <p:cNvSpPr/>
          <p:nvPr/>
        </p:nvSpPr>
        <p:spPr>
          <a:xfrm>
            <a:off x="2024450" y="2817129"/>
            <a:ext cx="222181" cy="153157"/>
          </a:xfrm>
          <a:custGeom>
            <a:avLst/>
            <a:gdLst/>
            <a:ahLst/>
            <a:cxnLst/>
            <a:rect l="l" t="t" r="r" b="b"/>
            <a:pathLst>
              <a:path w="16941" h="11678" extrusionOk="0">
                <a:moveTo>
                  <a:pt x="6429" y="0"/>
                </a:moveTo>
                <a:cubicBezTo>
                  <a:pt x="6365" y="32"/>
                  <a:pt x="6333" y="65"/>
                  <a:pt x="6301" y="129"/>
                </a:cubicBezTo>
                <a:lnTo>
                  <a:pt x="6301" y="193"/>
                </a:lnTo>
                <a:lnTo>
                  <a:pt x="6686" y="1511"/>
                </a:lnTo>
                <a:lnTo>
                  <a:pt x="6751" y="1607"/>
                </a:lnTo>
                <a:lnTo>
                  <a:pt x="8069" y="2604"/>
                </a:lnTo>
                <a:lnTo>
                  <a:pt x="7972" y="3086"/>
                </a:lnTo>
                <a:cubicBezTo>
                  <a:pt x="6911" y="2990"/>
                  <a:pt x="5883" y="2893"/>
                  <a:pt x="5336" y="2893"/>
                </a:cubicBezTo>
                <a:lnTo>
                  <a:pt x="4918" y="1607"/>
                </a:lnTo>
                <a:cubicBezTo>
                  <a:pt x="4918" y="1543"/>
                  <a:pt x="4854" y="1511"/>
                  <a:pt x="4790" y="1511"/>
                </a:cubicBezTo>
                <a:lnTo>
                  <a:pt x="2540" y="1543"/>
                </a:lnTo>
                <a:lnTo>
                  <a:pt x="1929" y="707"/>
                </a:lnTo>
                <a:cubicBezTo>
                  <a:pt x="1910" y="670"/>
                  <a:pt x="1869" y="654"/>
                  <a:pt x="1826" y="654"/>
                </a:cubicBezTo>
                <a:cubicBezTo>
                  <a:pt x="1795" y="654"/>
                  <a:pt x="1763" y="662"/>
                  <a:pt x="1736" y="675"/>
                </a:cubicBezTo>
                <a:lnTo>
                  <a:pt x="1672" y="772"/>
                </a:lnTo>
                <a:lnTo>
                  <a:pt x="1704" y="900"/>
                </a:lnTo>
                <a:lnTo>
                  <a:pt x="2347" y="1768"/>
                </a:lnTo>
                <a:cubicBezTo>
                  <a:pt x="2379" y="1832"/>
                  <a:pt x="2443" y="1832"/>
                  <a:pt x="2475" y="1832"/>
                </a:cubicBezTo>
                <a:lnTo>
                  <a:pt x="4661" y="1800"/>
                </a:lnTo>
                <a:lnTo>
                  <a:pt x="5015" y="2925"/>
                </a:lnTo>
                <a:cubicBezTo>
                  <a:pt x="4436" y="3022"/>
                  <a:pt x="3504" y="3343"/>
                  <a:pt x="2700" y="3665"/>
                </a:cubicBezTo>
                <a:cubicBezTo>
                  <a:pt x="1897" y="3986"/>
                  <a:pt x="1672" y="4983"/>
                  <a:pt x="2250" y="5626"/>
                </a:cubicBezTo>
                <a:lnTo>
                  <a:pt x="3890" y="7361"/>
                </a:lnTo>
                <a:lnTo>
                  <a:pt x="3150" y="8133"/>
                </a:lnTo>
                <a:lnTo>
                  <a:pt x="1190" y="7072"/>
                </a:lnTo>
                <a:lnTo>
                  <a:pt x="1061" y="7072"/>
                </a:lnTo>
                <a:lnTo>
                  <a:pt x="65" y="7554"/>
                </a:lnTo>
                <a:lnTo>
                  <a:pt x="0" y="7651"/>
                </a:lnTo>
                <a:lnTo>
                  <a:pt x="0" y="7747"/>
                </a:lnTo>
                <a:cubicBezTo>
                  <a:pt x="24" y="7819"/>
                  <a:pt x="85" y="7856"/>
                  <a:pt x="154" y="7856"/>
                </a:cubicBezTo>
                <a:cubicBezTo>
                  <a:pt x="177" y="7856"/>
                  <a:pt x="201" y="7852"/>
                  <a:pt x="225" y="7844"/>
                </a:cubicBezTo>
                <a:lnTo>
                  <a:pt x="1125" y="7393"/>
                </a:lnTo>
                <a:lnTo>
                  <a:pt x="3086" y="8454"/>
                </a:lnTo>
                <a:cubicBezTo>
                  <a:pt x="3105" y="8464"/>
                  <a:pt x="3124" y="8468"/>
                  <a:pt x="3143" y="8468"/>
                </a:cubicBezTo>
                <a:cubicBezTo>
                  <a:pt x="3188" y="8468"/>
                  <a:pt x="3234" y="8445"/>
                  <a:pt x="3279" y="8422"/>
                </a:cubicBezTo>
                <a:lnTo>
                  <a:pt x="4083" y="7586"/>
                </a:lnTo>
                <a:lnTo>
                  <a:pt x="4211" y="7747"/>
                </a:lnTo>
                <a:lnTo>
                  <a:pt x="6622" y="8615"/>
                </a:lnTo>
                <a:lnTo>
                  <a:pt x="6461" y="9290"/>
                </a:lnTo>
                <a:lnTo>
                  <a:pt x="4822" y="9547"/>
                </a:lnTo>
                <a:lnTo>
                  <a:pt x="4726" y="9611"/>
                </a:lnTo>
                <a:lnTo>
                  <a:pt x="3793" y="10608"/>
                </a:lnTo>
                <a:lnTo>
                  <a:pt x="3729" y="10672"/>
                </a:lnTo>
                <a:cubicBezTo>
                  <a:pt x="3729" y="10704"/>
                  <a:pt x="3729" y="10769"/>
                  <a:pt x="3793" y="10801"/>
                </a:cubicBezTo>
                <a:cubicBezTo>
                  <a:pt x="3825" y="10833"/>
                  <a:pt x="3866" y="10849"/>
                  <a:pt x="3902" y="10849"/>
                </a:cubicBezTo>
                <a:cubicBezTo>
                  <a:pt x="3938" y="10849"/>
                  <a:pt x="3970" y="10833"/>
                  <a:pt x="3986" y="10801"/>
                </a:cubicBezTo>
                <a:lnTo>
                  <a:pt x="4918" y="9836"/>
                </a:lnTo>
                <a:lnTo>
                  <a:pt x="6590" y="9579"/>
                </a:lnTo>
                <a:cubicBezTo>
                  <a:pt x="6654" y="9547"/>
                  <a:pt x="6718" y="9515"/>
                  <a:pt x="6718" y="9451"/>
                </a:cubicBezTo>
                <a:lnTo>
                  <a:pt x="6911" y="8711"/>
                </a:lnTo>
                <a:lnTo>
                  <a:pt x="9579" y="9676"/>
                </a:lnTo>
                <a:cubicBezTo>
                  <a:pt x="9579" y="9676"/>
                  <a:pt x="10029" y="9290"/>
                  <a:pt x="10544" y="8583"/>
                </a:cubicBezTo>
                <a:lnTo>
                  <a:pt x="10897" y="9419"/>
                </a:lnTo>
                <a:lnTo>
                  <a:pt x="10929" y="9483"/>
                </a:lnTo>
                <a:lnTo>
                  <a:pt x="11894" y="10287"/>
                </a:lnTo>
                <a:lnTo>
                  <a:pt x="12183" y="11572"/>
                </a:lnTo>
                <a:cubicBezTo>
                  <a:pt x="12183" y="11625"/>
                  <a:pt x="12247" y="11677"/>
                  <a:pt x="12323" y="11677"/>
                </a:cubicBezTo>
                <a:cubicBezTo>
                  <a:pt x="12340" y="11677"/>
                  <a:pt x="12358" y="11675"/>
                  <a:pt x="12376" y="11669"/>
                </a:cubicBezTo>
                <a:cubicBezTo>
                  <a:pt x="12440" y="11669"/>
                  <a:pt x="12504" y="11572"/>
                  <a:pt x="12472" y="11508"/>
                </a:cubicBezTo>
                <a:lnTo>
                  <a:pt x="12183" y="10158"/>
                </a:lnTo>
                <a:lnTo>
                  <a:pt x="12119" y="10061"/>
                </a:lnTo>
                <a:lnTo>
                  <a:pt x="11154" y="9258"/>
                </a:lnTo>
                <a:lnTo>
                  <a:pt x="10737" y="8294"/>
                </a:lnTo>
                <a:cubicBezTo>
                  <a:pt x="10769" y="8229"/>
                  <a:pt x="10833" y="8165"/>
                  <a:pt x="10865" y="8101"/>
                </a:cubicBezTo>
                <a:lnTo>
                  <a:pt x="11701" y="8294"/>
                </a:lnTo>
                <a:lnTo>
                  <a:pt x="11829" y="7683"/>
                </a:lnTo>
                <a:lnTo>
                  <a:pt x="12408" y="7844"/>
                </a:lnTo>
                <a:cubicBezTo>
                  <a:pt x="12826" y="8261"/>
                  <a:pt x="14722" y="10158"/>
                  <a:pt x="15044" y="11476"/>
                </a:cubicBezTo>
                <a:cubicBezTo>
                  <a:pt x="15068" y="11548"/>
                  <a:pt x="15128" y="11584"/>
                  <a:pt x="15184" y="11584"/>
                </a:cubicBezTo>
                <a:cubicBezTo>
                  <a:pt x="15203" y="11584"/>
                  <a:pt x="15221" y="11580"/>
                  <a:pt x="15237" y="11572"/>
                </a:cubicBezTo>
                <a:cubicBezTo>
                  <a:pt x="15333" y="11572"/>
                  <a:pt x="15365" y="11476"/>
                  <a:pt x="15333" y="11412"/>
                </a:cubicBezTo>
                <a:cubicBezTo>
                  <a:pt x="15012" y="10029"/>
                  <a:pt x="13179" y="8165"/>
                  <a:pt x="12665" y="7651"/>
                </a:cubicBezTo>
                <a:lnTo>
                  <a:pt x="12954" y="6558"/>
                </a:lnTo>
                <a:cubicBezTo>
                  <a:pt x="13630" y="6365"/>
                  <a:pt x="15815" y="5722"/>
                  <a:pt x="16876" y="4886"/>
                </a:cubicBezTo>
                <a:cubicBezTo>
                  <a:pt x="16940" y="4854"/>
                  <a:pt x="16940" y="4758"/>
                  <a:pt x="16908" y="4661"/>
                </a:cubicBezTo>
                <a:cubicBezTo>
                  <a:pt x="16876" y="4629"/>
                  <a:pt x="16836" y="4613"/>
                  <a:pt x="16796" y="4613"/>
                </a:cubicBezTo>
                <a:cubicBezTo>
                  <a:pt x="16756" y="4613"/>
                  <a:pt x="16715" y="4629"/>
                  <a:pt x="16683" y="4661"/>
                </a:cubicBezTo>
                <a:cubicBezTo>
                  <a:pt x="15655" y="5465"/>
                  <a:pt x="13308" y="6140"/>
                  <a:pt x="12762" y="6301"/>
                </a:cubicBezTo>
                <a:lnTo>
                  <a:pt x="12119" y="6140"/>
                </a:lnTo>
                <a:lnTo>
                  <a:pt x="12279" y="5561"/>
                </a:lnTo>
                <a:lnTo>
                  <a:pt x="11604" y="5401"/>
                </a:lnTo>
                <a:cubicBezTo>
                  <a:pt x="11572" y="5143"/>
                  <a:pt x="11540" y="4854"/>
                  <a:pt x="11476" y="4629"/>
                </a:cubicBezTo>
                <a:lnTo>
                  <a:pt x="12472" y="3793"/>
                </a:lnTo>
                <a:lnTo>
                  <a:pt x="13694" y="3536"/>
                </a:lnTo>
                <a:lnTo>
                  <a:pt x="13790" y="3472"/>
                </a:lnTo>
                <a:lnTo>
                  <a:pt x="14690" y="2443"/>
                </a:lnTo>
                <a:cubicBezTo>
                  <a:pt x="14722" y="2379"/>
                  <a:pt x="14722" y="2283"/>
                  <a:pt x="14658" y="2218"/>
                </a:cubicBezTo>
                <a:cubicBezTo>
                  <a:pt x="14626" y="2186"/>
                  <a:pt x="14586" y="2170"/>
                  <a:pt x="14546" y="2170"/>
                </a:cubicBezTo>
                <a:cubicBezTo>
                  <a:pt x="14505" y="2170"/>
                  <a:pt x="14465" y="2186"/>
                  <a:pt x="14433" y="2218"/>
                </a:cubicBezTo>
                <a:lnTo>
                  <a:pt x="13597" y="3247"/>
                </a:lnTo>
                <a:lnTo>
                  <a:pt x="12376" y="3504"/>
                </a:lnTo>
                <a:lnTo>
                  <a:pt x="12312" y="3536"/>
                </a:lnTo>
                <a:lnTo>
                  <a:pt x="11379" y="4308"/>
                </a:lnTo>
                <a:cubicBezTo>
                  <a:pt x="11187" y="3761"/>
                  <a:pt x="10929" y="3375"/>
                  <a:pt x="10929" y="3375"/>
                </a:cubicBezTo>
                <a:cubicBezTo>
                  <a:pt x="10929" y="3375"/>
                  <a:pt x="9644" y="3247"/>
                  <a:pt x="8261" y="3118"/>
                </a:cubicBezTo>
                <a:lnTo>
                  <a:pt x="8390" y="2572"/>
                </a:lnTo>
                <a:cubicBezTo>
                  <a:pt x="8422" y="2508"/>
                  <a:pt x="8390" y="2443"/>
                  <a:pt x="8358" y="2411"/>
                </a:cubicBezTo>
                <a:lnTo>
                  <a:pt x="6976" y="1382"/>
                </a:lnTo>
                <a:lnTo>
                  <a:pt x="6590" y="129"/>
                </a:lnTo>
                <a:cubicBezTo>
                  <a:pt x="6590" y="32"/>
                  <a:pt x="6493" y="0"/>
                  <a:pt x="642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39"/>
          <p:cNvSpPr/>
          <p:nvPr/>
        </p:nvSpPr>
        <p:spPr>
          <a:xfrm>
            <a:off x="2081356" y="2860120"/>
            <a:ext cx="82651" cy="76329"/>
          </a:xfrm>
          <a:custGeom>
            <a:avLst/>
            <a:gdLst/>
            <a:ahLst/>
            <a:cxnLst/>
            <a:rect l="l" t="t" r="r" b="b"/>
            <a:pathLst>
              <a:path w="6302" h="5820" extrusionOk="0">
                <a:moveTo>
                  <a:pt x="1094" y="1"/>
                </a:moveTo>
                <a:lnTo>
                  <a:pt x="1415" y="1512"/>
                </a:lnTo>
                <a:lnTo>
                  <a:pt x="740" y="2090"/>
                </a:lnTo>
                <a:lnTo>
                  <a:pt x="1126" y="2862"/>
                </a:lnTo>
                <a:lnTo>
                  <a:pt x="1" y="4180"/>
                </a:lnTo>
                <a:lnTo>
                  <a:pt x="5112" y="5819"/>
                </a:lnTo>
                <a:lnTo>
                  <a:pt x="4308" y="2958"/>
                </a:lnTo>
                <a:lnTo>
                  <a:pt x="6301" y="483"/>
                </a:lnTo>
                <a:lnTo>
                  <a:pt x="1094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39"/>
          <p:cNvSpPr/>
          <p:nvPr/>
        </p:nvSpPr>
        <p:spPr>
          <a:xfrm>
            <a:off x="2079257" y="2858021"/>
            <a:ext cx="86848" cy="80290"/>
          </a:xfrm>
          <a:custGeom>
            <a:avLst/>
            <a:gdLst/>
            <a:ahLst/>
            <a:cxnLst/>
            <a:rect l="l" t="t" r="r" b="b"/>
            <a:pathLst>
              <a:path w="6622" h="6122" extrusionOk="0">
                <a:moveTo>
                  <a:pt x="1447" y="322"/>
                </a:moveTo>
                <a:lnTo>
                  <a:pt x="6172" y="772"/>
                </a:lnTo>
                <a:lnTo>
                  <a:pt x="4372" y="3022"/>
                </a:lnTo>
                <a:lnTo>
                  <a:pt x="4340" y="3150"/>
                </a:lnTo>
                <a:lnTo>
                  <a:pt x="5047" y="5722"/>
                </a:lnTo>
                <a:lnTo>
                  <a:pt x="418" y="4243"/>
                </a:lnTo>
                <a:lnTo>
                  <a:pt x="1414" y="3118"/>
                </a:lnTo>
                <a:lnTo>
                  <a:pt x="1447" y="3054"/>
                </a:lnTo>
                <a:lnTo>
                  <a:pt x="1447" y="2958"/>
                </a:lnTo>
                <a:lnTo>
                  <a:pt x="1093" y="2283"/>
                </a:lnTo>
                <a:lnTo>
                  <a:pt x="1672" y="1768"/>
                </a:lnTo>
                <a:cubicBezTo>
                  <a:pt x="1736" y="1736"/>
                  <a:pt x="1736" y="1672"/>
                  <a:pt x="1736" y="1640"/>
                </a:cubicBezTo>
                <a:lnTo>
                  <a:pt x="1447" y="322"/>
                </a:lnTo>
                <a:close/>
                <a:moveTo>
                  <a:pt x="1254" y="0"/>
                </a:moveTo>
                <a:cubicBezTo>
                  <a:pt x="1222" y="0"/>
                  <a:pt x="1157" y="32"/>
                  <a:pt x="1125" y="65"/>
                </a:cubicBezTo>
                <a:lnTo>
                  <a:pt x="1093" y="193"/>
                </a:lnTo>
                <a:lnTo>
                  <a:pt x="1414" y="1608"/>
                </a:lnTo>
                <a:lnTo>
                  <a:pt x="804" y="2122"/>
                </a:lnTo>
                <a:cubicBezTo>
                  <a:pt x="739" y="2186"/>
                  <a:pt x="707" y="2250"/>
                  <a:pt x="772" y="2315"/>
                </a:cubicBezTo>
                <a:lnTo>
                  <a:pt x="1125" y="2990"/>
                </a:lnTo>
                <a:lnTo>
                  <a:pt x="32" y="4211"/>
                </a:lnTo>
                <a:lnTo>
                  <a:pt x="0" y="4275"/>
                </a:lnTo>
                <a:lnTo>
                  <a:pt x="0" y="4372"/>
                </a:lnTo>
                <a:cubicBezTo>
                  <a:pt x="0" y="4404"/>
                  <a:pt x="64" y="4468"/>
                  <a:pt x="97" y="4468"/>
                </a:cubicBezTo>
                <a:lnTo>
                  <a:pt x="5207" y="6108"/>
                </a:lnTo>
                <a:cubicBezTo>
                  <a:pt x="5226" y="6117"/>
                  <a:pt x="5245" y="6121"/>
                  <a:pt x="5263" y="6121"/>
                </a:cubicBezTo>
                <a:cubicBezTo>
                  <a:pt x="5307" y="6121"/>
                  <a:pt x="5345" y="6098"/>
                  <a:pt x="5368" y="6076"/>
                </a:cubicBezTo>
                <a:cubicBezTo>
                  <a:pt x="5400" y="6043"/>
                  <a:pt x="5432" y="5979"/>
                  <a:pt x="5400" y="5915"/>
                </a:cubicBezTo>
                <a:lnTo>
                  <a:pt x="4661" y="3150"/>
                </a:lnTo>
                <a:lnTo>
                  <a:pt x="6590" y="740"/>
                </a:lnTo>
                <a:cubicBezTo>
                  <a:pt x="6622" y="675"/>
                  <a:pt x="6622" y="643"/>
                  <a:pt x="6622" y="579"/>
                </a:cubicBezTo>
                <a:cubicBezTo>
                  <a:pt x="6590" y="515"/>
                  <a:pt x="6558" y="482"/>
                  <a:pt x="6493" y="482"/>
                </a:cubicBezTo>
                <a:lnTo>
                  <a:pt x="1254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9"/>
          <p:cNvSpPr/>
          <p:nvPr/>
        </p:nvSpPr>
        <p:spPr>
          <a:xfrm>
            <a:off x="2137855" y="2871936"/>
            <a:ext cx="31201" cy="56499"/>
          </a:xfrm>
          <a:custGeom>
            <a:avLst/>
            <a:gdLst/>
            <a:ahLst/>
            <a:cxnLst/>
            <a:rect l="l" t="t" r="r" b="b"/>
            <a:pathLst>
              <a:path w="2379" h="4308" extrusionOk="0">
                <a:moveTo>
                  <a:pt x="1736" y="0"/>
                </a:moveTo>
                <a:lnTo>
                  <a:pt x="0" y="2057"/>
                </a:lnTo>
                <a:lnTo>
                  <a:pt x="739" y="4307"/>
                </a:lnTo>
                <a:lnTo>
                  <a:pt x="2379" y="2572"/>
                </a:lnTo>
                <a:lnTo>
                  <a:pt x="1736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39"/>
          <p:cNvSpPr/>
          <p:nvPr/>
        </p:nvSpPr>
        <p:spPr>
          <a:xfrm>
            <a:off x="2136163" y="2869825"/>
            <a:ext cx="35004" cy="60473"/>
          </a:xfrm>
          <a:custGeom>
            <a:avLst/>
            <a:gdLst/>
            <a:ahLst/>
            <a:cxnLst/>
            <a:rect l="l" t="t" r="r" b="b"/>
            <a:pathLst>
              <a:path w="2669" h="4611" extrusionOk="0">
                <a:moveTo>
                  <a:pt x="1801" y="482"/>
                </a:moveTo>
                <a:lnTo>
                  <a:pt x="2347" y="2668"/>
                </a:lnTo>
                <a:lnTo>
                  <a:pt x="933" y="4179"/>
                </a:lnTo>
                <a:lnTo>
                  <a:pt x="322" y="2250"/>
                </a:lnTo>
                <a:lnTo>
                  <a:pt x="1801" y="482"/>
                </a:lnTo>
                <a:close/>
                <a:moveTo>
                  <a:pt x="1897" y="0"/>
                </a:moveTo>
                <a:cubicBezTo>
                  <a:pt x="1865" y="0"/>
                  <a:pt x="1801" y="0"/>
                  <a:pt x="1769" y="65"/>
                </a:cubicBezTo>
                <a:lnTo>
                  <a:pt x="33" y="2122"/>
                </a:lnTo>
                <a:lnTo>
                  <a:pt x="1" y="2186"/>
                </a:lnTo>
                <a:lnTo>
                  <a:pt x="1" y="2283"/>
                </a:lnTo>
                <a:lnTo>
                  <a:pt x="708" y="4501"/>
                </a:lnTo>
                <a:cubicBezTo>
                  <a:pt x="740" y="4565"/>
                  <a:pt x="772" y="4597"/>
                  <a:pt x="836" y="4597"/>
                </a:cubicBezTo>
                <a:cubicBezTo>
                  <a:pt x="855" y="4606"/>
                  <a:pt x="871" y="4610"/>
                  <a:pt x="885" y="4610"/>
                </a:cubicBezTo>
                <a:cubicBezTo>
                  <a:pt x="919" y="4610"/>
                  <a:pt x="942" y="4588"/>
                  <a:pt x="965" y="4565"/>
                </a:cubicBezTo>
                <a:lnTo>
                  <a:pt x="2636" y="2829"/>
                </a:lnTo>
                <a:cubicBezTo>
                  <a:pt x="2669" y="2797"/>
                  <a:pt x="2669" y="2733"/>
                  <a:pt x="2669" y="2700"/>
                </a:cubicBezTo>
                <a:lnTo>
                  <a:pt x="2026" y="97"/>
                </a:lnTo>
                <a:cubicBezTo>
                  <a:pt x="2026" y="65"/>
                  <a:pt x="1961" y="0"/>
                  <a:pt x="189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39"/>
          <p:cNvSpPr/>
          <p:nvPr/>
        </p:nvSpPr>
        <p:spPr>
          <a:xfrm>
            <a:off x="1336437" y="2514854"/>
            <a:ext cx="224293" cy="187361"/>
          </a:xfrm>
          <a:custGeom>
            <a:avLst/>
            <a:gdLst/>
            <a:ahLst/>
            <a:cxnLst/>
            <a:rect l="l" t="t" r="r" b="b"/>
            <a:pathLst>
              <a:path w="17102" h="14286" extrusionOk="0">
                <a:moveTo>
                  <a:pt x="3601" y="1"/>
                </a:moveTo>
                <a:cubicBezTo>
                  <a:pt x="3504" y="1"/>
                  <a:pt x="3440" y="65"/>
                  <a:pt x="3440" y="161"/>
                </a:cubicBezTo>
                <a:cubicBezTo>
                  <a:pt x="3376" y="1544"/>
                  <a:pt x="4597" y="3858"/>
                  <a:pt x="4951" y="4501"/>
                </a:cubicBezTo>
                <a:lnTo>
                  <a:pt x="4372" y="5465"/>
                </a:lnTo>
                <a:cubicBezTo>
                  <a:pt x="3665" y="5465"/>
                  <a:pt x="1383" y="5465"/>
                  <a:pt x="129" y="5947"/>
                </a:cubicBezTo>
                <a:cubicBezTo>
                  <a:pt x="65" y="5980"/>
                  <a:pt x="1" y="6076"/>
                  <a:pt x="33" y="6140"/>
                </a:cubicBezTo>
                <a:cubicBezTo>
                  <a:pt x="57" y="6213"/>
                  <a:pt x="117" y="6249"/>
                  <a:pt x="173" y="6249"/>
                </a:cubicBezTo>
                <a:cubicBezTo>
                  <a:pt x="192" y="6249"/>
                  <a:pt x="210" y="6245"/>
                  <a:pt x="226" y="6237"/>
                </a:cubicBezTo>
                <a:cubicBezTo>
                  <a:pt x="1222" y="5853"/>
                  <a:pt x="2949" y="5775"/>
                  <a:pt x="3907" y="5775"/>
                </a:cubicBezTo>
                <a:cubicBezTo>
                  <a:pt x="4154" y="5775"/>
                  <a:pt x="4350" y="5780"/>
                  <a:pt x="4469" y="5787"/>
                </a:cubicBezTo>
                <a:lnTo>
                  <a:pt x="5015" y="6108"/>
                </a:lnTo>
                <a:lnTo>
                  <a:pt x="4726" y="6622"/>
                </a:lnTo>
                <a:lnTo>
                  <a:pt x="5337" y="6944"/>
                </a:lnTo>
                <a:cubicBezTo>
                  <a:pt x="5272" y="7233"/>
                  <a:pt x="5240" y="7490"/>
                  <a:pt x="5240" y="7747"/>
                </a:cubicBezTo>
                <a:lnTo>
                  <a:pt x="4019" y="8230"/>
                </a:lnTo>
                <a:lnTo>
                  <a:pt x="2765" y="8165"/>
                </a:lnTo>
                <a:lnTo>
                  <a:pt x="2701" y="8197"/>
                </a:lnTo>
                <a:lnTo>
                  <a:pt x="1544" y="8937"/>
                </a:lnTo>
                <a:cubicBezTo>
                  <a:pt x="1447" y="9001"/>
                  <a:pt x="1447" y="9065"/>
                  <a:pt x="1479" y="9162"/>
                </a:cubicBezTo>
                <a:cubicBezTo>
                  <a:pt x="1517" y="9199"/>
                  <a:pt x="1566" y="9215"/>
                  <a:pt x="1612" y="9215"/>
                </a:cubicBezTo>
                <a:cubicBezTo>
                  <a:pt x="1646" y="9215"/>
                  <a:pt x="1678" y="9207"/>
                  <a:pt x="1704" y="9194"/>
                </a:cubicBezTo>
                <a:lnTo>
                  <a:pt x="2797" y="8455"/>
                </a:lnTo>
                <a:lnTo>
                  <a:pt x="4051" y="8551"/>
                </a:lnTo>
                <a:lnTo>
                  <a:pt x="4115" y="8551"/>
                </a:lnTo>
                <a:lnTo>
                  <a:pt x="5240" y="8069"/>
                </a:lnTo>
                <a:cubicBezTo>
                  <a:pt x="5272" y="8680"/>
                  <a:pt x="5401" y="9098"/>
                  <a:pt x="5401" y="9098"/>
                </a:cubicBezTo>
                <a:cubicBezTo>
                  <a:pt x="5401" y="9098"/>
                  <a:pt x="6590" y="9580"/>
                  <a:pt x="7876" y="10094"/>
                </a:cubicBezTo>
                <a:lnTo>
                  <a:pt x="7587" y="10576"/>
                </a:lnTo>
                <a:cubicBezTo>
                  <a:pt x="7555" y="10640"/>
                  <a:pt x="7555" y="10705"/>
                  <a:pt x="7587" y="10769"/>
                </a:cubicBezTo>
                <a:lnTo>
                  <a:pt x="8615" y="12119"/>
                </a:lnTo>
                <a:lnTo>
                  <a:pt x="8615" y="13469"/>
                </a:lnTo>
                <a:cubicBezTo>
                  <a:pt x="8615" y="13533"/>
                  <a:pt x="8680" y="13598"/>
                  <a:pt x="8776" y="13598"/>
                </a:cubicBezTo>
                <a:cubicBezTo>
                  <a:pt x="8840" y="13598"/>
                  <a:pt x="8873" y="13566"/>
                  <a:pt x="8905" y="13533"/>
                </a:cubicBezTo>
                <a:lnTo>
                  <a:pt x="8937" y="13469"/>
                </a:lnTo>
                <a:lnTo>
                  <a:pt x="8937" y="12087"/>
                </a:lnTo>
                <a:lnTo>
                  <a:pt x="8905" y="11991"/>
                </a:lnTo>
                <a:lnTo>
                  <a:pt x="7908" y="10640"/>
                </a:lnTo>
                <a:lnTo>
                  <a:pt x="8165" y="10223"/>
                </a:lnTo>
                <a:cubicBezTo>
                  <a:pt x="9130" y="10608"/>
                  <a:pt x="10126" y="10994"/>
                  <a:pt x="10640" y="11123"/>
                </a:cubicBezTo>
                <a:lnTo>
                  <a:pt x="10640" y="12505"/>
                </a:lnTo>
                <a:cubicBezTo>
                  <a:pt x="10640" y="12569"/>
                  <a:pt x="10705" y="12633"/>
                  <a:pt x="10769" y="12633"/>
                </a:cubicBezTo>
                <a:lnTo>
                  <a:pt x="12891" y="13244"/>
                </a:lnTo>
                <a:lnTo>
                  <a:pt x="13276" y="14209"/>
                </a:lnTo>
                <a:cubicBezTo>
                  <a:pt x="13276" y="14256"/>
                  <a:pt x="13328" y="14285"/>
                  <a:pt x="13394" y="14285"/>
                </a:cubicBezTo>
                <a:cubicBezTo>
                  <a:pt x="13417" y="14285"/>
                  <a:pt x="13443" y="14281"/>
                  <a:pt x="13469" y="14273"/>
                </a:cubicBezTo>
                <a:lnTo>
                  <a:pt x="13533" y="14209"/>
                </a:lnTo>
                <a:lnTo>
                  <a:pt x="13533" y="14080"/>
                </a:lnTo>
                <a:lnTo>
                  <a:pt x="13148" y="13051"/>
                </a:lnTo>
                <a:lnTo>
                  <a:pt x="13051" y="12987"/>
                </a:lnTo>
                <a:lnTo>
                  <a:pt x="10962" y="12376"/>
                </a:lnTo>
                <a:lnTo>
                  <a:pt x="10930" y="11187"/>
                </a:lnTo>
                <a:lnTo>
                  <a:pt x="10930" y="11187"/>
                </a:lnTo>
                <a:cubicBezTo>
                  <a:pt x="11186" y="11227"/>
                  <a:pt x="11503" y="11245"/>
                  <a:pt x="11850" y="11245"/>
                </a:cubicBezTo>
                <a:cubicBezTo>
                  <a:pt x="12331" y="11245"/>
                  <a:pt x="12868" y="11211"/>
                  <a:pt x="13373" y="11155"/>
                </a:cubicBezTo>
                <a:cubicBezTo>
                  <a:pt x="14241" y="11091"/>
                  <a:pt x="14723" y="10190"/>
                  <a:pt x="14369" y="9419"/>
                </a:cubicBezTo>
                <a:lnTo>
                  <a:pt x="13308" y="7265"/>
                </a:lnTo>
                <a:lnTo>
                  <a:pt x="14208" y="6751"/>
                </a:lnTo>
                <a:lnTo>
                  <a:pt x="15784" y="8294"/>
                </a:lnTo>
                <a:lnTo>
                  <a:pt x="15912" y="8358"/>
                </a:lnTo>
                <a:lnTo>
                  <a:pt x="17005" y="8165"/>
                </a:lnTo>
                <a:lnTo>
                  <a:pt x="17101" y="8101"/>
                </a:lnTo>
                <a:lnTo>
                  <a:pt x="17101" y="8005"/>
                </a:lnTo>
                <a:cubicBezTo>
                  <a:pt x="17101" y="7925"/>
                  <a:pt x="17058" y="7868"/>
                  <a:pt x="16989" y="7868"/>
                </a:cubicBezTo>
                <a:cubicBezTo>
                  <a:pt x="16974" y="7868"/>
                  <a:pt x="16958" y="7870"/>
                  <a:pt x="16941" y="7876"/>
                </a:cubicBezTo>
                <a:lnTo>
                  <a:pt x="15944" y="8037"/>
                </a:lnTo>
                <a:lnTo>
                  <a:pt x="14369" y="6462"/>
                </a:lnTo>
                <a:cubicBezTo>
                  <a:pt x="14324" y="6439"/>
                  <a:pt x="14278" y="6416"/>
                  <a:pt x="14233" y="6416"/>
                </a:cubicBezTo>
                <a:cubicBezTo>
                  <a:pt x="14214" y="6416"/>
                  <a:pt x="14195" y="6420"/>
                  <a:pt x="14176" y="6430"/>
                </a:cubicBezTo>
                <a:lnTo>
                  <a:pt x="13148" y="7008"/>
                </a:lnTo>
                <a:lnTo>
                  <a:pt x="13083" y="6815"/>
                </a:lnTo>
                <a:lnTo>
                  <a:pt x="11026" y="5304"/>
                </a:lnTo>
                <a:lnTo>
                  <a:pt x="11380" y="4694"/>
                </a:lnTo>
                <a:lnTo>
                  <a:pt x="13019" y="4919"/>
                </a:lnTo>
                <a:lnTo>
                  <a:pt x="13116" y="4887"/>
                </a:lnTo>
                <a:lnTo>
                  <a:pt x="14305" y="4212"/>
                </a:lnTo>
                <a:lnTo>
                  <a:pt x="14369" y="4147"/>
                </a:lnTo>
                <a:cubicBezTo>
                  <a:pt x="14401" y="4115"/>
                  <a:pt x="14401" y="4051"/>
                  <a:pt x="14369" y="3987"/>
                </a:cubicBezTo>
                <a:cubicBezTo>
                  <a:pt x="14349" y="3947"/>
                  <a:pt x="14305" y="3919"/>
                  <a:pt x="14251" y="3919"/>
                </a:cubicBezTo>
                <a:cubicBezTo>
                  <a:pt x="14218" y="3919"/>
                  <a:pt x="14181" y="3930"/>
                  <a:pt x="14144" y="3954"/>
                </a:cubicBezTo>
                <a:lnTo>
                  <a:pt x="12987" y="4597"/>
                </a:lnTo>
                <a:lnTo>
                  <a:pt x="11315" y="4404"/>
                </a:lnTo>
                <a:cubicBezTo>
                  <a:pt x="11298" y="4396"/>
                  <a:pt x="11281" y="4392"/>
                  <a:pt x="11264" y="4392"/>
                </a:cubicBezTo>
                <a:cubicBezTo>
                  <a:pt x="11219" y="4392"/>
                  <a:pt x="11178" y="4422"/>
                  <a:pt x="11155" y="4469"/>
                </a:cubicBezTo>
                <a:lnTo>
                  <a:pt x="10769" y="5112"/>
                </a:lnTo>
                <a:lnTo>
                  <a:pt x="8487" y="3440"/>
                </a:lnTo>
                <a:cubicBezTo>
                  <a:pt x="8487" y="3440"/>
                  <a:pt x="7940" y="3697"/>
                  <a:pt x="7265" y="4212"/>
                </a:cubicBezTo>
                <a:lnTo>
                  <a:pt x="7137" y="3312"/>
                </a:lnTo>
                <a:lnTo>
                  <a:pt x="7137" y="3247"/>
                </a:lnTo>
                <a:lnTo>
                  <a:pt x="6462" y="2219"/>
                </a:lnTo>
                <a:lnTo>
                  <a:pt x="6526" y="901"/>
                </a:lnTo>
                <a:cubicBezTo>
                  <a:pt x="6526" y="804"/>
                  <a:pt x="6462" y="740"/>
                  <a:pt x="6397" y="740"/>
                </a:cubicBezTo>
                <a:cubicBezTo>
                  <a:pt x="6301" y="740"/>
                  <a:pt x="6237" y="804"/>
                  <a:pt x="6237" y="869"/>
                </a:cubicBezTo>
                <a:lnTo>
                  <a:pt x="6140" y="2251"/>
                </a:lnTo>
                <a:lnTo>
                  <a:pt x="6172" y="2347"/>
                </a:lnTo>
                <a:lnTo>
                  <a:pt x="6847" y="3376"/>
                </a:lnTo>
                <a:lnTo>
                  <a:pt x="6976" y="4437"/>
                </a:lnTo>
                <a:cubicBezTo>
                  <a:pt x="6912" y="4469"/>
                  <a:pt x="6847" y="4533"/>
                  <a:pt x="6783" y="4597"/>
                </a:cubicBezTo>
                <a:lnTo>
                  <a:pt x="6076" y="4179"/>
                </a:lnTo>
                <a:lnTo>
                  <a:pt x="5755" y="4694"/>
                </a:lnTo>
                <a:lnTo>
                  <a:pt x="5240" y="4404"/>
                </a:lnTo>
                <a:cubicBezTo>
                  <a:pt x="4951" y="3890"/>
                  <a:pt x="3697" y="1511"/>
                  <a:pt x="3762" y="161"/>
                </a:cubicBezTo>
                <a:cubicBezTo>
                  <a:pt x="3762" y="65"/>
                  <a:pt x="3697" y="1"/>
                  <a:pt x="360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1412320" y="2567970"/>
            <a:ext cx="93182" cy="88133"/>
          </a:xfrm>
          <a:custGeom>
            <a:avLst/>
            <a:gdLst/>
            <a:ahLst/>
            <a:cxnLst/>
            <a:rect l="l" t="t" r="r" b="b"/>
            <a:pathLst>
              <a:path w="7105" h="6720" extrusionOk="0">
                <a:moveTo>
                  <a:pt x="2669" y="1"/>
                </a:moveTo>
                <a:lnTo>
                  <a:pt x="2604" y="2958"/>
                </a:lnTo>
                <a:lnTo>
                  <a:pt x="1" y="4758"/>
                </a:lnTo>
                <a:lnTo>
                  <a:pt x="4854" y="6719"/>
                </a:lnTo>
                <a:lnTo>
                  <a:pt x="4951" y="5176"/>
                </a:lnTo>
                <a:lnTo>
                  <a:pt x="5787" y="4790"/>
                </a:lnTo>
                <a:lnTo>
                  <a:pt x="5626" y="3955"/>
                </a:lnTo>
                <a:lnTo>
                  <a:pt x="7105" y="3022"/>
                </a:lnTo>
                <a:lnTo>
                  <a:pt x="2669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9"/>
          <p:cNvSpPr/>
          <p:nvPr/>
        </p:nvSpPr>
        <p:spPr>
          <a:xfrm>
            <a:off x="1410209" y="2565976"/>
            <a:ext cx="97405" cy="91805"/>
          </a:xfrm>
          <a:custGeom>
            <a:avLst/>
            <a:gdLst/>
            <a:ahLst/>
            <a:cxnLst/>
            <a:rect l="l" t="t" r="r" b="b"/>
            <a:pathLst>
              <a:path w="7427" h="7000" extrusionOk="0">
                <a:moveTo>
                  <a:pt x="2990" y="442"/>
                </a:moveTo>
                <a:lnTo>
                  <a:pt x="6976" y="3174"/>
                </a:lnTo>
                <a:lnTo>
                  <a:pt x="5723" y="3978"/>
                </a:lnTo>
                <a:lnTo>
                  <a:pt x="5658" y="4010"/>
                </a:lnTo>
                <a:lnTo>
                  <a:pt x="5626" y="4139"/>
                </a:lnTo>
                <a:lnTo>
                  <a:pt x="5787" y="4878"/>
                </a:lnTo>
                <a:lnTo>
                  <a:pt x="5080" y="5167"/>
                </a:lnTo>
                <a:cubicBezTo>
                  <a:pt x="5015" y="5200"/>
                  <a:pt x="4983" y="5264"/>
                  <a:pt x="4983" y="5296"/>
                </a:cubicBezTo>
                <a:lnTo>
                  <a:pt x="4887" y="6646"/>
                </a:lnTo>
                <a:lnTo>
                  <a:pt x="483" y="4878"/>
                </a:lnTo>
                <a:lnTo>
                  <a:pt x="2862" y="3239"/>
                </a:lnTo>
                <a:cubicBezTo>
                  <a:pt x="2894" y="3207"/>
                  <a:pt x="2926" y="3142"/>
                  <a:pt x="2926" y="3110"/>
                </a:cubicBezTo>
                <a:lnTo>
                  <a:pt x="2990" y="442"/>
                </a:lnTo>
                <a:close/>
                <a:moveTo>
                  <a:pt x="2834" y="0"/>
                </a:moveTo>
                <a:cubicBezTo>
                  <a:pt x="2806" y="0"/>
                  <a:pt x="2781" y="8"/>
                  <a:pt x="2765" y="24"/>
                </a:cubicBezTo>
                <a:cubicBezTo>
                  <a:pt x="2701" y="56"/>
                  <a:pt x="2669" y="89"/>
                  <a:pt x="2669" y="153"/>
                </a:cubicBezTo>
                <a:lnTo>
                  <a:pt x="2605" y="3014"/>
                </a:lnTo>
                <a:lnTo>
                  <a:pt x="65" y="4782"/>
                </a:lnTo>
                <a:cubicBezTo>
                  <a:pt x="1" y="4814"/>
                  <a:pt x="1" y="4878"/>
                  <a:pt x="1" y="4942"/>
                </a:cubicBezTo>
                <a:cubicBezTo>
                  <a:pt x="1" y="4975"/>
                  <a:pt x="33" y="5039"/>
                  <a:pt x="97" y="5071"/>
                </a:cubicBezTo>
                <a:lnTo>
                  <a:pt x="4983" y="7000"/>
                </a:lnTo>
                <a:lnTo>
                  <a:pt x="5112" y="7000"/>
                </a:lnTo>
                <a:cubicBezTo>
                  <a:pt x="5144" y="6967"/>
                  <a:pt x="5176" y="6935"/>
                  <a:pt x="5176" y="6871"/>
                </a:cubicBezTo>
                <a:lnTo>
                  <a:pt x="5273" y="5425"/>
                </a:lnTo>
                <a:lnTo>
                  <a:pt x="6012" y="5103"/>
                </a:lnTo>
                <a:cubicBezTo>
                  <a:pt x="6076" y="5071"/>
                  <a:pt x="6108" y="5007"/>
                  <a:pt x="6108" y="4942"/>
                </a:cubicBezTo>
                <a:lnTo>
                  <a:pt x="5948" y="4171"/>
                </a:lnTo>
                <a:lnTo>
                  <a:pt x="7330" y="3303"/>
                </a:lnTo>
                <a:lnTo>
                  <a:pt x="7394" y="3239"/>
                </a:lnTo>
                <a:lnTo>
                  <a:pt x="7426" y="3174"/>
                </a:lnTo>
                <a:cubicBezTo>
                  <a:pt x="7426" y="3142"/>
                  <a:pt x="7394" y="3078"/>
                  <a:pt x="7362" y="3046"/>
                </a:cubicBezTo>
                <a:lnTo>
                  <a:pt x="2926" y="24"/>
                </a:lnTo>
                <a:cubicBezTo>
                  <a:pt x="2894" y="8"/>
                  <a:pt x="2862" y="0"/>
                  <a:pt x="2834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9"/>
          <p:cNvSpPr/>
          <p:nvPr/>
        </p:nvSpPr>
        <p:spPr>
          <a:xfrm>
            <a:off x="1416963" y="2575983"/>
            <a:ext cx="29522" cy="50178"/>
          </a:xfrm>
          <a:custGeom>
            <a:avLst/>
            <a:gdLst/>
            <a:ahLst/>
            <a:cxnLst/>
            <a:rect l="l" t="t" r="r" b="b"/>
            <a:pathLst>
              <a:path w="2251" h="3826" extrusionOk="0">
                <a:moveTo>
                  <a:pt x="2186" y="1"/>
                </a:moveTo>
                <a:lnTo>
                  <a:pt x="129" y="1190"/>
                </a:lnTo>
                <a:lnTo>
                  <a:pt x="0" y="3826"/>
                </a:lnTo>
                <a:lnTo>
                  <a:pt x="2250" y="2347"/>
                </a:lnTo>
                <a:lnTo>
                  <a:pt x="2186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9"/>
          <p:cNvSpPr/>
          <p:nvPr/>
        </p:nvSpPr>
        <p:spPr>
          <a:xfrm>
            <a:off x="1414852" y="2573872"/>
            <a:ext cx="33745" cy="54296"/>
          </a:xfrm>
          <a:custGeom>
            <a:avLst/>
            <a:gdLst/>
            <a:ahLst/>
            <a:cxnLst/>
            <a:rect l="l" t="t" r="r" b="b"/>
            <a:pathLst>
              <a:path w="2573" h="4140" extrusionOk="0">
                <a:moveTo>
                  <a:pt x="2218" y="419"/>
                </a:moveTo>
                <a:lnTo>
                  <a:pt x="2251" y="2412"/>
                </a:lnTo>
                <a:lnTo>
                  <a:pt x="322" y="3697"/>
                </a:lnTo>
                <a:lnTo>
                  <a:pt x="418" y="1447"/>
                </a:lnTo>
                <a:lnTo>
                  <a:pt x="2218" y="419"/>
                </a:lnTo>
                <a:close/>
                <a:moveTo>
                  <a:pt x="2283" y="1"/>
                </a:moveTo>
                <a:lnTo>
                  <a:pt x="193" y="1222"/>
                </a:lnTo>
                <a:cubicBezTo>
                  <a:pt x="161" y="1222"/>
                  <a:pt x="129" y="1287"/>
                  <a:pt x="129" y="1351"/>
                </a:cubicBezTo>
                <a:lnTo>
                  <a:pt x="1" y="3987"/>
                </a:lnTo>
                <a:cubicBezTo>
                  <a:pt x="1" y="4051"/>
                  <a:pt x="33" y="4083"/>
                  <a:pt x="97" y="4115"/>
                </a:cubicBezTo>
                <a:cubicBezTo>
                  <a:pt x="113" y="4131"/>
                  <a:pt x="137" y="4139"/>
                  <a:pt x="165" y="4139"/>
                </a:cubicBezTo>
                <a:cubicBezTo>
                  <a:pt x="193" y="4139"/>
                  <a:pt x="226" y="4131"/>
                  <a:pt x="258" y="4115"/>
                </a:cubicBezTo>
                <a:lnTo>
                  <a:pt x="2508" y="2637"/>
                </a:lnTo>
                <a:lnTo>
                  <a:pt x="2540" y="2572"/>
                </a:lnTo>
                <a:lnTo>
                  <a:pt x="2572" y="2508"/>
                </a:lnTo>
                <a:lnTo>
                  <a:pt x="2508" y="129"/>
                </a:lnTo>
                <a:cubicBezTo>
                  <a:pt x="2508" y="97"/>
                  <a:pt x="2476" y="33"/>
                  <a:pt x="2411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9"/>
          <p:cNvSpPr/>
          <p:nvPr/>
        </p:nvSpPr>
        <p:spPr>
          <a:xfrm>
            <a:off x="1650095" y="3060792"/>
            <a:ext cx="146718" cy="208489"/>
          </a:xfrm>
          <a:custGeom>
            <a:avLst/>
            <a:gdLst/>
            <a:ahLst/>
            <a:cxnLst/>
            <a:rect l="l" t="t" r="r" b="b"/>
            <a:pathLst>
              <a:path w="11187" h="15897" extrusionOk="0">
                <a:moveTo>
                  <a:pt x="2282" y="1"/>
                </a:moveTo>
                <a:lnTo>
                  <a:pt x="2186" y="33"/>
                </a:lnTo>
                <a:cubicBezTo>
                  <a:pt x="2122" y="65"/>
                  <a:pt x="2122" y="162"/>
                  <a:pt x="2154" y="226"/>
                </a:cubicBezTo>
                <a:lnTo>
                  <a:pt x="2797" y="1029"/>
                </a:lnTo>
                <a:lnTo>
                  <a:pt x="2186" y="3183"/>
                </a:lnTo>
                <a:cubicBezTo>
                  <a:pt x="2186" y="3247"/>
                  <a:pt x="2218" y="3312"/>
                  <a:pt x="2250" y="3344"/>
                </a:cubicBezTo>
                <a:lnTo>
                  <a:pt x="3247" y="3955"/>
                </a:lnTo>
                <a:lnTo>
                  <a:pt x="3118" y="4115"/>
                </a:lnTo>
                <a:lnTo>
                  <a:pt x="2797" y="6655"/>
                </a:lnTo>
                <a:lnTo>
                  <a:pt x="2122" y="6655"/>
                </a:lnTo>
                <a:lnTo>
                  <a:pt x="1479" y="5112"/>
                </a:lnTo>
                <a:lnTo>
                  <a:pt x="1414" y="5047"/>
                </a:lnTo>
                <a:lnTo>
                  <a:pt x="257" y="4340"/>
                </a:lnTo>
                <a:lnTo>
                  <a:pt x="161" y="4308"/>
                </a:lnTo>
                <a:cubicBezTo>
                  <a:pt x="129" y="4308"/>
                  <a:pt x="64" y="4340"/>
                  <a:pt x="32" y="4372"/>
                </a:cubicBezTo>
                <a:cubicBezTo>
                  <a:pt x="0" y="4437"/>
                  <a:pt x="0" y="4533"/>
                  <a:pt x="97" y="4597"/>
                </a:cubicBezTo>
                <a:lnTo>
                  <a:pt x="1222" y="5272"/>
                </a:lnTo>
                <a:lnTo>
                  <a:pt x="1864" y="6848"/>
                </a:lnTo>
                <a:cubicBezTo>
                  <a:pt x="1897" y="6912"/>
                  <a:pt x="1929" y="6944"/>
                  <a:pt x="1993" y="6944"/>
                </a:cubicBezTo>
                <a:lnTo>
                  <a:pt x="2765" y="6976"/>
                </a:lnTo>
                <a:lnTo>
                  <a:pt x="2411" y="9773"/>
                </a:lnTo>
                <a:cubicBezTo>
                  <a:pt x="2411" y="9773"/>
                  <a:pt x="2893" y="10158"/>
                  <a:pt x="3665" y="10480"/>
                </a:cubicBezTo>
                <a:lnTo>
                  <a:pt x="2957" y="10994"/>
                </a:lnTo>
                <a:lnTo>
                  <a:pt x="2925" y="11058"/>
                </a:lnTo>
                <a:lnTo>
                  <a:pt x="2347" y="12151"/>
                </a:lnTo>
                <a:lnTo>
                  <a:pt x="1125" y="12730"/>
                </a:lnTo>
                <a:cubicBezTo>
                  <a:pt x="1061" y="12762"/>
                  <a:pt x="1029" y="12859"/>
                  <a:pt x="1061" y="12923"/>
                </a:cubicBezTo>
                <a:cubicBezTo>
                  <a:pt x="1085" y="12995"/>
                  <a:pt x="1145" y="13031"/>
                  <a:pt x="1215" y="13031"/>
                </a:cubicBezTo>
                <a:cubicBezTo>
                  <a:pt x="1238" y="13031"/>
                  <a:pt x="1262" y="13027"/>
                  <a:pt x="1286" y="13019"/>
                </a:cubicBezTo>
                <a:lnTo>
                  <a:pt x="2507" y="12409"/>
                </a:lnTo>
                <a:lnTo>
                  <a:pt x="2572" y="12344"/>
                </a:lnTo>
                <a:lnTo>
                  <a:pt x="3150" y="11219"/>
                </a:lnTo>
                <a:lnTo>
                  <a:pt x="4018" y="10608"/>
                </a:lnTo>
                <a:cubicBezTo>
                  <a:pt x="4082" y="10641"/>
                  <a:pt x="4179" y="10673"/>
                  <a:pt x="4243" y="10705"/>
                </a:cubicBezTo>
                <a:lnTo>
                  <a:pt x="4243" y="11541"/>
                </a:lnTo>
                <a:lnTo>
                  <a:pt x="4854" y="11541"/>
                </a:lnTo>
                <a:lnTo>
                  <a:pt x="4854" y="12151"/>
                </a:lnTo>
                <a:cubicBezTo>
                  <a:pt x="4532" y="12666"/>
                  <a:pt x="3054" y="14916"/>
                  <a:pt x="1864" y="15527"/>
                </a:cubicBezTo>
                <a:cubicBezTo>
                  <a:pt x="1768" y="15559"/>
                  <a:pt x="1768" y="15655"/>
                  <a:pt x="1800" y="15719"/>
                </a:cubicBezTo>
                <a:cubicBezTo>
                  <a:pt x="1824" y="15767"/>
                  <a:pt x="1882" y="15796"/>
                  <a:pt x="1936" y="15796"/>
                </a:cubicBezTo>
                <a:cubicBezTo>
                  <a:pt x="1956" y="15796"/>
                  <a:pt x="1976" y="15792"/>
                  <a:pt x="1993" y="15784"/>
                </a:cubicBezTo>
                <a:cubicBezTo>
                  <a:pt x="3247" y="15173"/>
                  <a:pt x="4693" y="12955"/>
                  <a:pt x="5079" y="12376"/>
                </a:cubicBezTo>
                <a:lnTo>
                  <a:pt x="6204" y="12376"/>
                </a:lnTo>
                <a:cubicBezTo>
                  <a:pt x="6525" y="13019"/>
                  <a:pt x="7650" y="15012"/>
                  <a:pt x="8679" y="15848"/>
                </a:cubicBezTo>
                <a:cubicBezTo>
                  <a:pt x="8711" y="15880"/>
                  <a:pt x="8751" y="15896"/>
                  <a:pt x="8792" y="15896"/>
                </a:cubicBezTo>
                <a:cubicBezTo>
                  <a:pt x="8832" y="15896"/>
                  <a:pt x="8872" y="15880"/>
                  <a:pt x="8904" y="15848"/>
                </a:cubicBezTo>
                <a:cubicBezTo>
                  <a:pt x="8936" y="15784"/>
                  <a:pt x="8936" y="15687"/>
                  <a:pt x="8872" y="15623"/>
                </a:cubicBezTo>
                <a:cubicBezTo>
                  <a:pt x="7843" y="14787"/>
                  <a:pt x="6686" y="12634"/>
                  <a:pt x="6429" y="12151"/>
                </a:cubicBezTo>
                <a:lnTo>
                  <a:pt x="6429" y="11509"/>
                </a:lnTo>
                <a:lnTo>
                  <a:pt x="7008" y="11509"/>
                </a:lnTo>
                <a:lnTo>
                  <a:pt x="7008" y="10833"/>
                </a:lnTo>
                <a:cubicBezTo>
                  <a:pt x="7297" y="10737"/>
                  <a:pt x="7522" y="10641"/>
                  <a:pt x="7747" y="10512"/>
                </a:cubicBezTo>
                <a:lnTo>
                  <a:pt x="8776" y="11348"/>
                </a:lnTo>
                <a:lnTo>
                  <a:pt x="9322" y="12473"/>
                </a:lnTo>
                <a:lnTo>
                  <a:pt x="9386" y="12537"/>
                </a:lnTo>
                <a:lnTo>
                  <a:pt x="10608" y="13180"/>
                </a:lnTo>
                <a:cubicBezTo>
                  <a:pt x="10625" y="13189"/>
                  <a:pt x="10644" y="13193"/>
                  <a:pt x="10664" y="13193"/>
                </a:cubicBezTo>
                <a:cubicBezTo>
                  <a:pt x="10719" y="13193"/>
                  <a:pt x="10777" y="13163"/>
                  <a:pt x="10801" y="13116"/>
                </a:cubicBezTo>
                <a:cubicBezTo>
                  <a:pt x="10865" y="13019"/>
                  <a:pt x="10833" y="12955"/>
                  <a:pt x="10736" y="12891"/>
                </a:cubicBezTo>
                <a:lnTo>
                  <a:pt x="9579" y="12280"/>
                </a:lnTo>
                <a:lnTo>
                  <a:pt x="9033" y="11155"/>
                </a:lnTo>
                <a:lnTo>
                  <a:pt x="9001" y="11123"/>
                </a:lnTo>
                <a:lnTo>
                  <a:pt x="8036" y="10351"/>
                </a:lnTo>
                <a:cubicBezTo>
                  <a:pt x="8550" y="10030"/>
                  <a:pt x="8840" y="9741"/>
                  <a:pt x="8840" y="9741"/>
                </a:cubicBezTo>
                <a:cubicBezTo>
                  <a:pt x="8840" y="9741"/>
                  <a:pt x="8711" y="8455"/>
                  <a:pt x="8518" y="7073"/>
                </a:cubicBezTo>
                <a:lnTo>
                  <a:pt x="9097" y="7073"/>
                </a:lnTo>
                <a:cubicBezTo>
                  <a:pt x="9161" y="7073"/>
                  <a:pt x="9193" y="7040"/>
                  <a:pt x="9226" y="6976"/>
                </a:cubicBezTo>
                <a:lnTo>
                  <a:pt x="9933" y="5433"/>
                </a:lnTo>
                <a:lnTo>
                  <a:pt x="11090" y="4790"/>
                </a:lnTo>
                <a:cubicBezTo>
                  <a:pt x="11154" y="4758"/>
                  <a:pt x="11186" y="4662"/>
                  <a:pt x="11154" y="4565"/>
                </a:cubicBezTo>
                <a:cubicBezTo>
                  <a:pt x="11122" y="4533"/>
                  <a:pt x="11058" y="4501"/>
                  <a:pt x="11026" y="4501"/>
                </a:cubicBezTo>
                <a:lnTo>
                  <a:pt x="10929" y="4533"/>
                </a:lnTo>
                <a:lnTo>
                  <a:pt x="9740" y="5176"/>
                </a:lnTo>
                <a:lnTo>
                  <a:pt x="9676" y="5272"/>
                </a:lnTo>
                <a:lnTo>
                  <a:pt x="9001" y="6783"/>
                </a:lnTo>
                <a:lnTo>
                  <a:pt x="8486" y="6751"/>
                </a:lnTo>
                <a:cubicBezTo>
                  <a:pt x="8358" y="5723"/>
                  <a:pt x="8197" y="4694"/>
                  <a:pt x="8100" y="4180"/>
                </a:cubicBezTo>
                <a:lnTo>
                  <a:pt x="9258" y="3472"/>
                </a:lnTo>
                <a:cubicBezTo>
                  <a:pt x="9322" y="3440"/>
                  <a:pt x="9354" y="3376"/>
                  <a:pt x="9354" y="3312"/>
                </a:cubicBezTo>
                <a:lnTo>
                  <a:pt x="8808" y="1158"/>
                </a:lnTo>
                <a:lnTo>
                  <a:pt x="9483" y="354"/>
                </a:lnTo>
                <a:cubicBezTo>
                  <a:pt x="9547" y="290"/>
                  <a:pt x="9515" y="194"/>
                  <a:pt x="9451" y="162"/>
                </a:cubicBezTo>
                <a:lnTo>
                  <a:pt x="9354" y="129"/>
                </a:lnTo>
                <a:lnTo>
                  <a:pt x="9258" y="162"/>
                </a:lnTo>
                <a:lnTo>
                  <a:pt x="8550" y="997"/>
                </a:lnTo>
                <a:lnTo>
                  <a:pt x="8518" y="1126"/>
                </a:lnTo>
                <a:lnTo>
                  <a:pt x="9033" y="3280"/>
                </a:lnTo>
                <a:lnTo>
                  <a:pt x="8004" y="3858"/>
                </a:lnTo>
                <a:cubicBezTo>
                  <a:pt x="7779" y="3312"/>
                  <a:pt x="7265" y="2476"/>
                  <a:pt x="6783" y="1737"/>
                </a:cubicBezTo>
                <a:cubicBezTo>
                  <a:pt x="6541" y="1383"/>
                  <a:pt x="6156" y="1206"/>
                  <a:pt x="5770" y="1206"/>
                </a:cubicBezTo>
                <a:cubicBezTo>
                  <a:pt x="5384" y="1206"/>
                  <a:pt x="4999" y="1383"/>
                  <a:pt x="4757" y="1737"/>
                </a:cubicBezTo>
                <a:lnTo>
                  <a:pt x="3407" y="3730"/>
                </a:lnTo>
                <a:lnTo>
                  <a:pt x="2507" y="3151"/>
                </a:lnTo>
                <a:lnTo>
                  <a:pt x="3118" y="1029"/>
                </a:lnTo>
                <a:lnTo>
                  <a:pt x="3086" y="901"/>
                </a:lnTo>
                <a:lnTo>
                  <a:pt x="2411" y="65"/>
                </a:lnTo>
                <a:lnTo>
                  <a:pt x="2282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9"/>
          <p:cNvSpPr/>
          <p:nvPr/>
        </p:nvSpPr>
        <p:spPr>
          <a:xfrm>
            <a:off x="1688876" y="3115600"/>
            <a:ext cx="71673" cy="70414"/>
          </a:xfrm>
          <a:custGeom>
            <a:avLst/>
            <a:gdLst/>
            <a:ahLst/>
            <a:cxnLst/>
            <a:rect l="l" t="t" r="r" b="b"/>
            <a:pathLst>
              <a:path w="5465" h="5369" extrusionOk="0">
                <a:moveTo>
                  <a:pt x="483" y="1"/>
                </a:moveTo>
                <a:lnTo>
                  <a:pt x="0" y="5337"/>
                </a:lnTo>
                <a:lnTo>
                  <a:pt x="0" y="5337"/>
                </a:lnTo>
                <a:lnTo>
                  <a:pt x="2604" y="3954"/>
                </a:lnTo>
                <a:lnTo>
                  <a:pt x="5465" y="5369"/>
                </a:lnTo>
                <a:lnTo>
                  <a:pt x="4790" y="129"/>
                </a:lnTo>
                <a:lnTo>
                  <a:pt x="3408" y="804"/>
                </a:lnTo>
                <a:lnTo>
                  <a:pt x="2668" y="258"/>
                </a:lnTo>
                <a:lnTo>
                  <a:pt x="1993" y="836"/>
                </a:lnTo>
                <a:lnTo>
                  <a:pt x="483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9"/>
          <p:cNvSpPr/>
          <p:nvPr/>
        </p:nvSpPr>
        <p:spPr>
          <a:xfrm>
            <a:off x="1686765" y="3113488"/>
            <a:ext cx="75897" cy="74388"/>
          </a:xfrm>
          <a:custGeom>
            <a:avLst/>
            <a:gdLst/>
            <a:ahLst/>
            <a:cxnLst/>
            <a:rect l="l" t="t" r="r" b="b"/>
            <a:pathLst>
              <a:path w="5787" h="5672" extrusionOk="0">
                <a:moveTo>
                  <a:pt x="772" y="387"/>
                </a:moveTo>
                <a:lnTo>
                  <a:pt x="2090" y="1126"/>
                </a:lnTo>
                <a:lnTo>
                  <a:pt x="2154" y="1126"/>
                </a:lnTo>
                <a:lnTo>
                  <a:pt x="2283" y="1094"/>
                </a:lnTo>
                <a:lnTo>
                  <a:pt x="2829" y="612"/>
                </a:lnTo>
                <a:lnTo>
                  <a:pt x="3472" y="1094"/>
                </a:lnTo>
                <a:cubicBezTo>
                  <a:pt x="3504" y="1126"/>
                  <a:pt x="3569" y="1126"/>
                  <a:pt x="3633" y="1126"/>
                </a:cubicBezTo>
                <a:lnTo>
                  <a:pt x="4822" y="547"/>
                </a:lnTo>
                <a:lnTo>
                  <a:pt x="5433" y="5240"/>
                </a:lnTo>
                <a:lnTo>
                  <a:pt x="5433" y="5240"/>
                </a:lnTo>
                <a:lnTo>
                  <a:pt x="2829" y="3987"/>
                </a:lnTo>
                <a:lnTo>
                  <a:pt x="2701" y="3987"/>
                </a:lnTo>
                <a:lnTo>
                  <a:pt x="354" y="5240"/>
                </a:lnTo>
                <a:lnTo>
                  <a:pt x="772" y="387"/>
                </a:lnTo>
                <a:close/>
                <a:moveTo>
                  <a:pt x="579" y="1"/>
                </a:moveTo>
                <a:cubicBezTo>
                  <a:pt x="515" y="33"/>
                  <a:pt x="483" y="97"/>
                  <a:pt x="483" y="129"/>
                </a:cubicBezTo>
                <a:lnTo>
                  <a:pt x="1" y="5465"/>
                </a:lnTo>
                <a:cubicBezTo>
                  <a:pt x="1" y="5530"/>
                  <a:pt x="33" y="5594"/>
                  <a:pt x="65" y="5626"/>
                </a:cubicBezTo>
                <a:cubicBezTo>
                  <a:pt x="97" y="5642"/>
                  <a:pt x="129" y="5650"/>
                  <a:pt x="157" y="5650"/>
                </a:cubicBezTo>
                <a:cubicBezTo>
                  <a:pt x="185" y="5650"/>
                  <a:pt x="210" y="5642"/>
                  <a:pt x="226" y="5626"/>
                </a:cubicBezTo>
                <a:lnTo>
                  <a:pt x="2765" y="4276"/>
                </a:lnTo>
                <a:lnTo>
                  <a:pt x="5562" y="5658"/>
                </a:lnTo>
                <a:cubicBezTo>
                  <a:pt x="5580" y="5668"/>
                  <a:pt x="5599" y="5672"/>
                  <a:pt x="5617" y="5672"/>
                </a:cubicBezTo>
                <a:cubicBezTo>
                  <a:pt x="5661" y="5672"/>
                  <a:pt x="5700" y="5649"/>
                  <a:pt x="5722" y="5626"/>
                </a:cubicBezTo>
                <a:cubicBezTo>
                  <a:pt x="5754" y="5594"/>
                  <a:pt x="5787" y="5562"/>
                  <a:pt x="5787" y="5498"/>
                </a:cubicBezTo>
                <a:lnTo>
                  <a:pt x="5112" y="290"/>
                </a:lnTo>
                <a:cubicBezTo>
                  <a:pt x="5112" y="226"/>
                  <a:pt x="5079" y="194"/>
                  <a:pt x="5015" y="162"/>
                </a:cubicBezTo>
                <a:lnTo>
                  <a:pt x="4887" y="162"/>
                </a:lnTo>
                <a:lnTo>
                  <a:pt x="3569" y="804"/>
                </a:lnTo>
                <a:lnTo>
                  <a:pt x="2926" y="290"/>
                </a:lnTo>
                <a:cubicBezTo>
                  <a:pt x="2894" y="274"/>
                  <a:pt x="2862" y="266"/>
                  <a:pt x="2829" y="266"/>
                </a:cubicBezTo>
                <a:cubicBezTo>
                  <a:pt x="2797" y="266"/>
                  <a:pt x="2765" y="274"/>
                  <a:pt x="2733" y="290"/>
                </a:cubicBezTo>
                <a:lnTo>
                  <a:pt x="2154" y="804"/>
                </a:lnTo>
                <a:lnTo>
                  <a:pt x="708" y="33"/>
                </a:lnTo>
                <a:lnTo>
                  <a:pt x="644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1696457" y="3167457"/>
            <a:ext cx="58191" cy="32053"/>
          </a:xfrm>
          <a:custGeom>
            <a:avLst/>
            <a:gdLst/>
            <a:ahLst/>
            <a:cxnLst/>
            <a:rect l="l" t="t" r="r" b="b"/>
            <a:pathLst>
              <a:path w="4437" h="2444" extrusionOk="0">
                <a:moveTo>
                  <a:pt x="2026" y="0"/>
                </a:moveTo>
                <a:lnTo>
                  <a:pt x="1" y="1190"/>
                </a:lnTo>
                <a:lnTo>
                  <a:pt x="2058" y="2443"/>
                </a:lnTo>
                <a:lnTo>
                  <a:pt x="4437" y="1222"/>
                </a:lnTo>
                <a:lnTo>
                  <a:pt x="2026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1694358" y="3165345"/>
            <a:ext cx="62401" cy="35843"/>
          </a:xfrm>
          <a:custGeom>
            <a:avLst/>
            <a:gdLst/>
            <a:ahLst/>
            <a:cxnLst/>
            <a:rect l="l" t="t" r="r" b="b"/>
            <a:pathLst>
              <a:path w="4758" h="2733" extrusionOk="0">
                <a:moveTo>
                  <a:pt x="2186" y="322"/>
                </a:moveTo>
                <a:lnTo>
                  <a:pt x="4243" y="1383"/>
                </a:lnTo>
                <a:lnTo>
                  <a:pt x="2218" y="2411"/>
                </a:lnTo>
                <a:lnTo>
                  <a:pt x="450" y="1351"/>
                </a:lnTo>
                <a:lnTo>
                  <a:pt x="2186" y="322"/>
                </a:lnTo>
                <a:close/>
                <a:moveTo>
                  <a:pt x="2186" y="1"/>
                </a:moveTo>
                <a:lnTo>
                  <a:pt x="2122" y="33"/>
                </a:lnTo>
                <a:lnTo>
                  <a:pt x="97" y="1222"/>
                </a:lnTo>
                <a:cubicBezTo>
                  <a:pt x="32" y="1254"/>
                  <a:pt x="0" y="1319"/>
                  <a:pt x="0" y="1351"/>
                </a:cubicBezTo>
                <a:cubicBezTo>
                  <a:pt x="0" y="1415"/>
                  <a:pt x="32" y="1447"/>
                  <a:pt x="97" y="1479"/>
                </a:cubicBezTo>
                <a:lnTo>
                  <a:pt x="2154" y="2733"/>
                </a:lnTo>
                <a:lnTo>
                  <a:pt x="2283" y="2733"/>
                </a:lnTo>
                <a:lnTo>
                  <a:pt x="4661" y="1544"/>
                </a:lnTo>
                <a:cubicBezTo>
                  <a:pt x="4725" y="1511"/>
                  <a:pt x="4758" y="1447"/>
                  <a:pt x="4758" y="1415"/>
                </a:cubicBezTo>
                <a:cubicBezTo>
                  <a:pt x="4758" y="1351"/>
                  <a:pt x="4725" y="1286"/>
                  <a:pt x="4661" y="1254"/>
                </a:cubicBezTo>
                <a:lnTo>
                  <a:pt x="2250" y="33"/>
                </a:lnTo>
                <a:lnTo>
                  <a:pt x="2186" y="1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1763488" y="2507956"/>
            <a:ext cx="196895" cy="221499"/>
          </a:xfrm>
          <a:custGeom>
            <a:avLst/>
            <a:gdLst/>
            <a:ahLst/>
            <a:cxnLst/>
            <a:rect l="l" t="t" r="r" b="b"/>
            <a:pathLst>
              <a:path w="15013" h="16889" extrusionOk="0">
                <a:moveTo>
                  <a:pt x="9196" y="0"/>
                </a:moveTo>
                <a:cubicBezTo>
                  <a:pt x="9176" y="0"/>
                  <a:pt x="9154" y="4"/>
                  <a:pt x="9130" y="12"/>
                </a:cubicBezTo>
                <a:cubicBezTo>
                  <a:pt x="9066" y="44"/>
                  <a:pt x="9001" y="109"/>
                  <a:pt x="9034" y="205"/>
                </a:cubicBezTo>
                <a:cubicBezTo>
                  <a:pt x="9451" y="1459"/>
                  <a:pt x="9226" y="3902"/>
                  <a:pt x="9162" y="4448"/>
                </a:cubicBezTo>
                <a:lnTo>
                  <a:pt x="8808" y="4995"/>
                </a:lnTo>
                <a:lnTo>
                  <a:pt x="8326" y="4673"/>
                </a:lnTo>
                <a:lnTo>
                  <a:pt x="7941" y="5220"/>
                </a:lnTo>
                <a:cubicBezTo>
                  <a:pt x="7683" y="5155"/>
                  <a:pt x="7394" y="5091"/>
                  <a:pt x="7169" y="5059"/>
                </a:cubicBezTo>
                <a:lnTo>
                  <a:pt x="6751" y="3838"/>
                </a:lnTo>
                <a:lnTo>
                  <a:pt x="6944" y="2584"/>
                </a:lnTo>
                <a:lnTo>
                  <a:pt x="6912" y="2487"/>
                </a:lnTo>
                <a:lnTo>
                  <a:pt x="6237" y="1298"/>
                </a:lnTo>
                <a:cubicBezTo>
                  <a:pt x="6216" y="1236"/>
                  <a:pt x="6169" y="1200"/>
                  <a:pt x="6120" y="1200"/>
                </a:cubicBezTo>
                <a:cubicBezTo>
                  <a:pt x="6094" y="1200"/>
                  <a:pt x="6067" y="1211"/>
                  <a:pt x="6044" y="1234"/>
                </a:cubicBezTo>
                <a:cubicBezTo>
                  <a:pt x="5980" y="1266"/>
                  <a:pt x="5948" y="1362"/>
                  <a:pt x="5980" y="1427"/>
                </a:cubicBezTo>
                <a:lnTo>
                  <a:pt x="6623" y="2584"/>
                </a:lnTo>
                <a:lnTo>
                  <a:pt x="6462" y="3838"/>
                </a:lnTo>
                <a:lnTo>
                  <a:pt x="6462" y="3902"/>
                </a:lnTo>
                <a:lnTo>
                  <a:pt x="6848" y="5059"/>
                </a:lnTo>
                <a:cubicBezTo>
                  <a:pt x="6760" y="5054"/>
                  <a:pt x="6677" y="5052"/>
                  <a:pt x="6598" y="5052"/>
                </a:cubicBezTo>
                <a:cubicBezTo>
                  <a:pt x="6126" y="5052"/>
                  <a:pt x="5819" y="5123"/>
                  <a:pt x="5819" y="5123"/>
                </a:cubicBezTo>
                <a:cubicBezTo>
                  <a:pt x="5819" y="5123"/>
                  <a:pt x="5208" y="6281"/>
                  <a:pt x="4598" y="7534"/>
                </a:cubicBezTo>
                <a:lnTo>
                  <a:pt x="4148" y="7213"/>
                </a:lnTo>
                <a:cubicBezTo>
                  <a:pt x="4131" y="7197"/>
                  <a:pt x="4107" y="7189"/>
                  <a:pt x="4079" y="7189"/>
                </a:cubicBezTo>
                <a:cubicBezTo>
                  <a:pt x="4051" y="7189"/>
                  <a:pt x="4019" y="7197"/>
                  <a:pt x="3987" y="7213"/>
                </a:cubicBezTo>
                <a:lnTo>
                  <a:pt x="2540" y="8113"/>
                </a:lnTo>
                <a:lnTo>
                  <a:pt x="1222" y="8016"/>
                </a:lnTo>
                <a:cubicBezTo>
                  <a:pt x="1126" y="8016"/>
                  <a:pt x="1062" y="8081"/>
                  <a:pt x="1062" y="8145"/>
                </a:cubicBezTo>
                <a:cubicBezTo>
                  <a:pt x="1062" y="8209"/>
                  <a:pt x="1062" y="8273"/>
                  <a:pt x="1126" y="8306"/>
                </a:cubicBezTo>
                <a:lnTo>
                  <a:pt x="1190" y="8306"/>
                </a:lnTo>
                <a:lnTo>
                  <a:pt x="2572" y="8434"/>
                </a:lnTo>
                <a:lnTo>
                  <a:pt x="2669" y="8402"/>
                </a:lnTo>
                <a:lnTo>
                  <a:pt x="4051" y="7502"/>
                </a:lnTo>
                <a:lnTo>
                  <a:pt x="4469" y="7791"/>
                </a:lnTo>
                <a:cubicBezTo>
                  <a:pt x="4019" y="8756"/>
                  <a:pt x="3569" y="9688"/>
                  <a:pt x="3376" y="10202"/>
                </a:cubicBezTo>
                <a:lnTo>
                  <a:pt x="2026" y="10106"/>
                </a:lnTo>
                <a:cubicBezTo>
                  <a:pt x="1962" y="10106"/>
                  <a:pt x="1897" y="10138"/>
                  <a:pt x="1865" y="10202"/>
                </a:cubicBezTo>
                <a:lnTo>
                  <a:pt x="1094" y="12292"/>
                </a:lnTo>
                <a:lnTo>
                  <a:pt x="130" y="12581"/>
                </a:lnTo>
                <a:cubicBezTo>
                  <a:pt x="33" y="12613"/>
                  <a:pt x="1" y="12709"/>
                  <a:pt x="33" y="12774"/>
                </a:cubicBezTo>
                <a:lnTo>
                  <a:pt x="97" y="12870"/>
                </a:lnTo>
                <a:lnTo>
                  <a:pt x="226" y="12870"/>
                </a:lnTo>
                <a:lnTo>
                  <a:pt x="1255" y="12581"/>
                </a:lnTo>
                <a:lnTo>
                  <a:pt x="1351" y="12484"/>
                </a:lnTo>
                <a:lnTo>
                  <a:pt x="2122" y="10427"/>
                </a:lnTo>
                <a:lnTo>
                  <a:pt x="3280" y="10491"/>
                </a:lnTo>
                <a:cubicBezTo>
                  <a:pt x="3151" y="11070"/>
                  <a:pt x="3119" y="12067"/>
                  <a:pt x="3151" y="12934"/>
                </a:cubicBezTo>
                <a:cubicBezTo>
                  <a:pt x="3151" y="13610"/>
                  <a:pt x="3718" y="14118"/>
                  <a:pt x="4360" y="14118"/>
                </a:cubicBezTo>
                <a:cubicBezTo>
                  <a:pt x="4512" y="14118"/>
                  <a:pt x="4669" y="14089"/>
                  <a:pt x="4823" y="14027"/>
                </a:cubicBezTo>
                <a:lnTo>
                  <a:pt x="7041" y="13127"/>
                </a:lnTo>
                <a:lnTo>
                  <a:pt x="7458" y="14092"/>
                </a:lnTo>
                <a:lnTo>
                  <a:pt x="5819" y="15538"/>
                </a:lnTo>
                <a:cubicBezTo>
                  <a:pt x="5787" y="15570"/>
                  <a:pt x="5755" y="15602"/>
                  <a:pt x="5755" y="15667"/>
                </a:cubicBezTo>
                <a:lnTo>
                  <a:pt x="5851" y="16760"/>
                </a:lnTo>
                <a:lnTo>
                  <a:pt x="5915" y="16856"/>
                </a:lnTo>
                <a:lnTo>
                  <a:pt x="6012" y="16888"/>
                </a:lnTo>
                <a:cubicBezTo>
                  <a:pt x="6108" y="16888"/>
                  <a:pt x="6173" y="16824"/>
                  <a:pt x="6173" y="16727"/>
                </a:cubicBezTo>
                <a:lnTo>
                  <a:pt x="6076" y="15731"/>
                </a:lnTo>
                <a:lnTo>
                  <a:pt x="7748" y="14252"/>
                </a:lnTo>
                <a:cubicBezTo>
                  <a:pt x="7812" y="14220"/>
                  <a:pt x="7812" y="14124"/>
                  <a:pt x="7780" y="14092"/>
                </a:cubicBezTo>
                <a:lnTo>
                  <a:pt x="7330" y="13031"/>
                </a:lnTo>
                <a:lnTo>
                  <a:pt x="7491" y="12967"/>
                </a:lnTo>
                <a:lnTo>
                  <a:pt x="9162" y="11006"/>
                </a:lnTo>
                <a:lnTo>
                  <a:pt x="9741" y="11424"/>
                </a:lnTo>
                <a:lnTo>
                  <a:pt x="9419" y="13031"/>
                </a:lnTo>
                <a:lnTo>
                  <a:pt x="9419" y="13127"/>
                </a:lnTo>
                <a:lnTo>
                  <a:pt x="9998" y="14381"/>
                </a:lnTo>
                <a:lnTo>
                  <a:pt x="10062" y="14445"/>
                </a:lnTo>
                <a:cubicBezTo>
                  <a:pt x="10078" y="14461"/>
                  <a:pt x="10102" y="14469"/>
                  <a:pt x="10130" y="14469"/>
                </a:cubicBezTo>
                <a:cubicBezTo>
                  <a:pt x="10159" y="14469"/>
                  <a:pt x="10191" y="14461"/>
                  <a:pt x="10223" y="14445"/>
                </a:cubicBezTo>
                <a:cubicBezTo>
                  <a:pt x="10287" y="14413"/>
                  <a:pt x="10319" y="14317"/>
                  <a:pt x="10287" y="14252"/>
                </a:cubicBezTo>
                <a:lnTo>
                  <a:pt x="9709" y="13063"/>
                </a:lnTo>
                <a:lnTo>
                  <a:pt x="10062" y="11359"/>
                </a:lnTo>
                <a:cubicBezTo>
                  <a:pt x="10062" y="11327"/>
                  <a:pt x="10030" y="11263"/>
                  <a:pt x="9998" y="11231"/>
                </a:cubicBezTo>
                <a:lnTo>
                  <a:pt x="9355" y="10781"/>
                </a:lnTo>
                <a:lnTo>
                  <a:pt x="11187" y="8627"/>
                </a:lnTo>
                <a:cubicBezTo>
                  <a:pt x="11187" y="8627"/>
                  <a:pt x="10994" y="8048"/>
                  <a:pt x="10544" y="7341"/>
                </a:cubicBezTo>
                <a:lnTo>
                  <a:pt x="11444" y="7309"/>
                </a:lnTo>
                <a:lnTo>
                  <a:pt x="11509" y="7277"/>
                </a:lnTo>
                <a:lnTo>
                  <a:pt x="12569" y="6698"/>
                </a:lnTo>
                <a:lnTo>
                  <a:pt x="13887" y="6859"/>
                </a:lnTo>
                <a:cubicBezTo>
                  <a:pt x="13904" y="6865"/>
                  <a:pt x="13920" y="6867"/>
                  <a:pt x="13936" y="6867"/>
                </a:cubicBezTo>
                <a:cubicBezTo>
                  <a:pt x="14006" y="6867"/>
                  <a:pt x="14054" y="6810"/>
                  <a:pt x="14080" y="6731"/>
                </a:cubicBezTo>
                <a:cubicBezTo>
                  <a:pt x="14080" y="6666"/>
                  <a:pt x="14016" y="6570"/>
                  <a:pt x="13952" y="6570"/>
                </a:cubicBezTo>
                <a:lnTo>
                  <a:pt x="12569" y="6377"/>
                </a:lnTo>
                <a:lnTo>
                  <a:pt x="12473" y="6409"/>
                </a:lnTo>
                <a:lnTo>
                  <a:pt x="11380" y="7020"/>
                </a:lnTo>
                <a:lnTo>
                  <a:pt x="10351" y="7052"/>
                </a:lnTo>
                <a:cubicBezTo>
                  <a:pt x="10287" y="6988"/>
                  <a:pt x="10223" y="6923"/>
                  <a:pt x="10191" y="6859"/>
                </a:cubicBezTo>
                <a:lnTo>
                  <a:pt x="10673" y="6152"/>
                </a:lnTo>
                <a:lnTo>
                  <a:pt x="10159" y="5830"/>
                </a:lnTo>
                <a:lnTo>
                  <a:pt x="10480" y="5316"/>
                </a:lnTo>
                <a:cubicBezTo>
                  <a:pt x="10988" y="5077"/>
                  <a:pt x="13165" y="4142"/>
                  <a:pt x="14553" y="4142"/>
                </a:cubicBezTo>
                <a:cubicBezTo>
                  <a:pt x="14658" y="4142"/>
                  <a:pt x="14757" y="4148"/>
                  <a:pt x="14852" y="4159"/>
                </a:cubicBezTo>
                <a:cubicBezTo>
                  <a:pt x="14916" y="4159"/>
                  <a:pt x="14980" y="4095"/>
                  <a:pt x="15012" y="4030"/>
                </a:cubicBezTo>
                <a:cubicBezTo>
                  <a:pt x="15012" y="3934"/>
                  <a:pt x="14948" y="3870"/>
                  <a:pt x="14884" y="3838"/>
                </a:cubicBezTo>
                <a:cubicBezTo>
                  <a:pt x="14785" y="3826"/>
                  <a:pt x="14682" y="3821"/>
                  <a:pt x="14574" y="3821"/>
                </a:cubicBezTo>
                <a:cubicBezTo>
                  <a:pt x="13142" y="3821"/>
                  <a:pt x="11014" y="4758"/>
                  <a:pt x="10416" y="5027"/>
                </a:cubicBezTo>
                <a:lnTo>
                  <a:pt x="9484" y="4384"/>
                </a:lnTo>
                <a:cubicBezTo>
                  <a:pt x="9548" y="3645"/>
                  <a:pt x="9741" y="1395"/>
                  <a:pt x="9323" y="109"/>
                </a:cubicBezTo>
                <a:cubicBezTo>
                  <a:pt x="9299" y="36"/>
                  <a:pt x="9257" y="0"/>
                  <a:pt x="9196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>
            <a:off x="1812813" y="2580206"/>
            <a:ext cx="89812" cy="94861"/>
          </a:xfrm>
          <a:custGeom>
            <a:avLst/>
            <a:gdLst/>
            <a:ahLst/>
            <a:cxnLst/>
            <a:rect l="l" t="t" r="r" b="b"/>
            <a:pathLst>
              <a:path w="6848" h="7233" extrusionOk="0">
                <a:moveTo>
                  <a:pt x="2283" y="0"/>
                </a:moveTo>
                <a:lnTo>
                  <a:pt x="1" y="4725"/>
                </a:lnTo>
                <a:lnTo>
                  <a:pt x="1512" y="4950"/>
                </a:lnTo>
                <a:lnTo>
                  <a:pt x="1833" y="5818"/>
                </a:lnTo>
                <a:lnTo>
                  <a:pt x="2701" y="5690"/>
                </a:lnTo>
                <a:lnTo>
                  <a:pt x="3505" y="7233"/>
                </a:lnTo>
                <a:lnTo>
                  <a:pt x="6848" y="3054"/>
                </a:lnTo>
                <a:lnTo>
                  <a:pt x="3922" y="2764"/>
                </a:lnTo>
                <a:lnTo>
                  <a:pt x="2283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>
            <a:off x="1810715" y="2578514"/>
            <a:ext cx="94021" cy="98664"/>
          </a:xfrm>
          <a:custGeom>
            <a:avLst/>
            <a:gdLst/>
            <a:ahLst/>
            <a:cxnLst/>
            <a:rect l="l" t="t" r="r" b="b"/>
            <a:pathLst>
              <a:path w="7169" h="7523" extrusionOk="0">
                <a:moveTo>
                  <a:pt x="2475" y="450"/>
                </a:moveTo>
                <a:lnTo>
                  <a:pt x="3954" y="2958"/>
                </a:lnTo>
                <a:cubicBezTo>
                  <a:pt x="3954" y="3022"/>
                  <a:pt x="4018" y="3022"/>
                  <a:pt x="4050" y="3054"/>
                </a:cubicBezTo>
                <a:lnTo>
                  <a:pt x="6718" y="3311"/>
                </a:lnTo>
                <a:lnTo>
                  <a:pt x="3697" y="7104"/>
                </a:lnTo>
                <a:lnTo>
                  <a:pt x="2990" y="5754"/>
                </a:lnTo>
                <a:lnTo>
                  <a:pt x="2925" y="5690"/>
                </a:lnTo>
                <a:lnTo>
                  <a:pt x="2829" y="5690"/>
                </a:lnTo>
                <a:lnTo>
                  <a:pt x="2089" y="5754"/>
                </a:lnTo>
                <a:lnTo>
                  <a:pt x="1832" y="5015"/>
                </a:lnTo>
                <a:cubicBezTo>
                  <a:pt x="1800" y="4983"/>
                  <a:pt x="1768" y="4919"/>
                  <a:pt x="1704" y="4919"/>
                </a:cubicBezTo>
                <a:lnTo>
                  <a:pt x="386" y="4726"/>
                </a:lnTo>
                <a:lnTo>
                  <a:pt x="2475" y="450"/>
                </a:lnTo>
                <a:close/>
                <a:moveTo>
                  <a:pt x="2443" y="0"/>
                </a:moveTo>
                <a:cubicBezTo>
                  <a:pt x="2379" y="0"/>
                  <a:pt x="2347" y="33"/>
                  <a:pt x="2314" y="65"/>
                </a:cubicBezTo>
                <a:lnTo>
                  <a:pt x="0" y="4790"/>
                </a:lnTo>
                <a:lnTo>
                  <a:pt x="0" y="4919"/>
                </a:lnTo>
                <a:lnTo>
                  <a:pt x="129" y="5015"/>
                </a:lnTo>
                <a:lnTo>
                  <a:pt x="1575" y="5208"/>
                </a:lnTo>
                <a:lnTo>
                  <a:pt x="1832" y="5979"/>
                </a:lnTo>
                <a:cubicBezTo>
                  <a:pt x="1859" y="6032"/>
                  <a:pt x="1906" y="6084"/>
                  <a:pt x="1958" y="6084"/>
                </a:cubicBezTo>
                <a:cubicBezTo>
                  <a:pt x="1969" y="6084"/>
                  <a:pt x="1981" y="6082"/>
                  <a:pt x="1993" y="6076"/>
                </a:cubicBezTo>
                <a:lnTo>
                  <a:pt x="2765" y="5979"/>
                </a:lnTo>
                <a:lnTo>
                  <a:pt x="3536" y="7426"/>
                </a:lnTo>
                <a:lnTo>
                  <a:pt x="3568" y="7490"/>
                </a:lnTo>
                <a:lnTo>
                  <a:pt x="3632" y="7522"/>
                </a:lnTo>
                <a:cubicBezTo>
                  <a:pt x="3697" y="7522"/>
                  <a:pt x="3729" y="7490"/>
                  <a:pt x="3761" y="7458"/>
                </a:cubicBezTo>
                <a:lnTo>
                  <a:pt x="7136" y="3279"/>
                </a:lnTo>
                <a:cubicBezTo>
                  <a:pt x="7168" y="3215"/>
                  <a:pt x="7168" y="3151"/>
                  <a:pt x="7136" y="3118"/>
                </a:cubicBezTo>
                <a:cubicBezTo>
                  <a:pt x="7136" y="3054"/>
                  <a:pt x="7072" y="3022"/>
                  <a:pt x="7008" y="3022"/>
                </a:cubicBezTo>
                <a:lnTo>
                  <a:pt x="4179" y="2733"/>
                </a:lnTo>
                <a:lnTo>
                  <a:pt x="2572" y="65"/>
                </a:lnTo>
                <a:cubicBezTo>
                  <a:pt x="2572" y="33"/>
                  <a:pt x="2507" y="0"/>
                  <a:pt x="2443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>
            <a:off x="1846545" y="2585675"/>
            <a:ext cx="48486" cy="32053"/>
          </a:xfrm>
          <a:custGeom>
            <a:avLst/>
            <a:gdLst/>
            <a:ahLst/>
            <a:cxnLst/>
            <a:rect l="l" t="t" r="r" b="b"/>
            <a:pathLst>
              <a:path w="3697" h="2444" extrusionOk="0">
                <a:moveTo>
                  <a:pt x="0" y="1"/>
                </a:moveTo>
                <a:lnTo>
                  <a:pt x="1350" y="2347"/>
                </a:lnTo>
                <a:lnTo>
                  <a:pt x="3697" y="2444"/>
                </a:lnTo>
                <a:lnTo>
                  <a:pt x="2636" y="290"/>
                </a:lnTo>
                <a:lnTo>
                  <a:pt x="0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9"/>
          <p:cNvSpPr/>
          <p:nvPr/>
        </p:nvSpPr>
        <p:spPr>
          <a:xfrm>
            <a:off x="1844433" y="2583577"/>
            <a:ext cx="52709" cy="36263"/>
          </a:xfrm>
          <a:custGeom>
            <a:avLst/>
            <a:gdLst/>
            <a:ahLst/>
            <a:cxnLst/>
            <a:rect l="l" t="t" r="r" b="b"/>
            <a:pathLst>
              <a:path w="4019" h="2765" extrusionOk="0">
                <a:moveTo>
                  <a:pt x="451" y="322"/>
                </a:moveTo>
                <a:lnTo>
                  <a:pt x="2701" y="611"/>
                </a:lnTo>
                <a:lnTo>
                  <a:pt x="3601" y="2443"/>
                </a:lnTo>
                <a:lnTo>
                  <a:pt x="1608" y="2347"/>
                </a:lnTo>
                <a:lnTo>
                  <a:pt x="451" y="322"/>
                </a:lnTo>
                <a:close/>
                <a:moveTo>
                  <a:pt x="194" y="0"/>
                </a:moveTo>
                <a:cubicBezTo>
                  <a:pt x="129" y="0"/>
                  <a:pt x="97" y="0"/>
                  <a:pt x="65" y="64"/>
                </a:cubicBezTo>
                <a:cubicBezTo>
                  <a:pt x="33" y="97"/>
                  <a:pt x="1" y="161"/>
                  <a:pt x="33" y="225"/>
                </a:cubicBezTo>
                <a:lnTo>
                  <a:pt x="1383" y="2572"/>
                </a:lnTo>
                <a:lnTo>
                  <a:pt x="1415" y="2636"/>
                </a:lnTo>
                <a:lnTo>
                  <a:pt x="1479" y="2668"/>
                </a:lnTo>
                <a:lnTo>
                  <a:pt x="3826" y="2765"/>
                </a:lnTo>
                <a:cubicBezTo>
                  <a:pt x="3890" y="2765"/>
                  <a:pt x="3954" y="2765"/>
                  <a:pt x="3987" y="2700"/>
                </a:cubicBezTo>
                <a:cubicBezTo>
                  <a:pt x="4019" y="2668"/>
                  <a:pt x="4019" y="2604"/>
                  <a:pt x="3987" y="2540"/>
                </a:cubicBezTo>
                <a:lnTo>
                  <a:pt x="2958" y="386"/>
                </a:lnTo>
                <a:cubicBezTo>
                  <a:pt x="2926" y="354"/>
                  <a:pt x="2894" y="322"/>
                  <a:pt x="2829" y="322"/>
                </a:cubicBezTo>
                <a:lnTo>
                  <a:pt x="194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9"/>
          <p:cNvSpPr/>
          <p:nvPr/>
        </p:nvSpPr>
        <p:spPr>
          <a:xfrm>
            <a:off x="2129003" y="2505844"/>
            <a:ext cx="196882" cy="221499"/>
          </a:xfrm>
          <a:custGeom>
            <a:avLst/>
            <a:gdLst/>
            <a:ahLst/>
            <a:cxnLst/>
            <a:rect l="l" t="t" r="r" b="b"/>
            <a:pathLst>
              <a:path w="15012" h="16889" extrusionOk="0">
                <a:moveTo>
                  <a:pt x="9195" y="1"/>
                </a:moveTo>
                <a:cubicBezTo>
                  <a:pt x="9175" y="1"/>
                  <a:pt x="9153" y="5"/>
                  <a:pt x="9129" y="13"/>
                </a:cubicBezTo>
                <a:cubicBezTo>
                  <a:pt x="9065" y="13"/>
                  <a:pt x="9001" y="109"/>
                  <a:pt x="9033" y="173"/>
                </a:cubicBezTo>
                <a:cubicBezTo>
                  <a:pt x="9418" y="1459"/>
                  <a:pt x="9226" y="3870"/>
                  <a:pt x="9161" y="4449"/>
                </a:cubicBezTo>
                <a:lnTo>
                  <a:pt x="8808" y="4963"/>
                </a:lnTo>
                <a:lnTo>
                  <a:pt x="8326" y="4641"/>
                </a:lnTo>
                <a:lnTo>
                  <a:pt x="7940" y="5220"/>
                </a:lnTo>
                <a:cubicBezTo>
                  <a:pt x="7650" y="5124"/>
                  <a:pt x="7393" y="5091"/>
                  <a:pt x="7168" y="5059"/>
                </a:cubicBezTo>
                <a:lnTo>
                  <a:pt x="6750" y="3806"/>
                </a:lnTo>
                <a:lnTo>
                  <a:pt x="6911" y="2584"/>
                </a:lnTo>
                <a:lnTo>
                  <a:pt x="6911" y="2488"/>
                </a:lnTo>
                <a:lnTo>
                  <a:pt x="6236" y="1266"/>
                </a:lnTo>
                <a:cubicBezTo>
                  <a:pt x="6213" y="1219"/>
                  <a:pt x="6155" y="1189"/>
                  <a:pt x="6100" y="1189"/>
                </a:cubicBezTo>
                <a:cubicBezTo>
                  <a:pt x="6080" y="1189"/>
                  <a:pt x="6060" y="1193"/>
                  <a:pt x="6043" y="1202"/>
                </a:cubicBezTo>
                <a:cubicBezTo>
                  <a:pt x="5947" y="1266"/>
                  <a:pt x="5947" y="1363"/>
                  <a:pt x="5979" y="1427"/>
                </a:cubicBezTo>
                <a:lnTo>
                  <a:pt x="6622" y="2584"/>
                </a:lnTo>
                <a:lnTo>
                  <a:pt x="6429" y="3806"/>
                </a:lnTo>
                <a:lnTo>
                  <a:pt x="6461" y="3870"/>
                </a:lnTo>
                <a:lnTo>
                  <a:pt x="6815" y="5027"/>
                </a:lnTo>
                <a:cubicBezTo>
                  <a:pt x="6236" y="5027"/>
                  <a:pt x="5818" y="5124"/>
                  <a:pt x="5818" y="5124"/>
                </a:cubicBezTo>
                <a:cubicBezTo>
                  <a:pt x="5818" y="5124"/>
                  <a:pt x="5207" y="6281"/>
                  <a:pt x="4597" y="7502"/>
                </a:cubicBezTo>
                <a:lnTo>
                  <a:pt x="4147" y="7181"/>
                </a:lnTo>
                <a:cubicBezTo>
                  <a:pt x="4115" y="7165"/>
                  <a:pt x="4082" y="7157"/>
                  <a:pt x="4054" y="7157"/>
                </a:cubicBezTo>
                <a:cubicBezTo>
                  <a:pt x="4026" y="7157"/>
                  <a:pt x="4002" y="7165"/>
                  <a:pt x="3986" y="7181"/>
                </a:cubicBezTo>
                <a:lnTo>
                  <a:pt x="2540" y="8113"/>
                </a:lnTo>
                <a:lnTo>
                  <a:pt x="1222" y="8017"/>
                </a:lnTo>
                <a:cubicBezTo>
                  <a:pt x="1205" y="8011"/>
                  <a:pt x="1188" y="8008"/>
                  <a:pt x="1173" y="8008"/>
                </a:cubicBezTo>
                <a:cubicBezTo>
                  <a:pt x="1103" y="8008"/>
                  <a:pt x="1055" y="8066"/>
                  <a:pt x="1029" y="8145"/>
                </a:cubicBezTo>
                <a:cubicBezTo>
                  <a:pt x="1029" y="8209"/>
                  <a:pt x="1061" y="8242"/>
                  <a:pt x="1093" y="8274"/>
                </a:cubicBezTo>
                <a:lnTo>
                  <a:pt x="1189" y="8306"/>
                </a:lnTo>
                <a:lnTo>
                  <a:pt x="2572" y="8402"/>
                </a:lnTo>
                <a:lnTo>
                  <a:pt x="2668" y="8402"/>
                </a:lnTo>
                <a:lnTo>
                  <a:pt x="4050" y="7502"/>
                </a:lnTo>
                <a:lnTo>
                  <a:pt x="4468" y="7792"/>
                </a:lnTo>
                <a:cubicBezTo>
                  <a:pt x="3986" y="8724"/>
                  <a:pt x="3568" y="9688"/>
                  <a:pt x="3375" y="10170"/>
                </a:cubicBezTo>
                <a:lnTo>
                  <a:pt x="1993" y="10106"/>
                </a:lnTo>
                <a:cubicBezTo>
                  <a:pt x="1929" y="10106"/>
                  <a:pt x="1864" y="10138"/>
                  <a:pt x="1864" y="10202"/>
                </a:cubicBezTo>
                <a:lnTo>
                  <a:pt x="1093" y="12292"/>
                </a:lnTo>
                <a:lnTo>
                  <a:pt x="129" y="12581"/>
                </a:lnTo>
                <a:cubicBezTo>
                  <a:pt x="32" y="12613"/>
                  <a:pt x="0" y="12678"/>
                  <a:pt x="0" y="12774"/>
                </a:cubicBezTo>
                <a:lnTo>
                  <a:pt x="64" y="12838"/>
                </a:lnTo>
                <a:lnTo>
                  <a:pt x="193" y="12870"/>
                </a:lnTo>
                <a:lnTo>
                  <a:pt x="1254" y="12549"/>
                </a:lnTo>
                <a:lnTo>
                  <a:pt x="1350" y="12485"/>
                </a:lnTo>
                <a:lnTo>
                  <a:pt x="2089" y="10395"/>
                </a:lnTo>
                <a:lnTo>
                  <a:pt x="3279" y="10492"/>
                </a:lnTo>
                <a:cubicBezTo>
                  <a:pt x="3150" y="11070"/>
                  <a:pt x="3118" y="12035"/>
                  <a:pt x="3150" y="12935"/>
                </a:cubicBezTo>
                <a:cubicBezTo>
                  <a:pt x="3150" y="13610"/>
                  <a:pt x="3717" y="14118"/>
                  <a:pt x="4359" y="14118"/>
                </a:cubicBezTo>
                <a:cubicBezTo>
                  <a:pt x="4511" y="14118"/>
                  <a:pt x="4668" y="14089"/>
                  <a:pt x="4822" y="14028"/>
                </a:cubicBezTo>
                <a:lnTo>
                  <a:pt x="7040" y="13128"/>
                </a:lnTo>
                <a:lnTo>
                  <a:pt x="7458" y="14092"/>
                </a:lnTo>
                <a:lnTo>
                  <a:pt x="5818" y="15538"/>
                </a:lnTo>
                <a:cubicBezTo>
                  <a:pt x="5754" y="15571"/>
                  <a:pt x="5754" y="15603"/>
                  <a:pt x="5754" y="15667"/>
                </a:cubicBezTo>
                <a:lnTo>
                  <a:pt x="5850" y="16760"/>
                </a:lnTo>
                <a:lnTo>
                  <a:pt x="5915" y="16856"/>
                </a:lnTo>
                <a:lnTo>
                  <a:pt x="6011" y="16888"/>
                </a:lnTo>
                <a:cubicBezTo>
                  <a:pt x="6108" y="16888"/>
                  <a:pt x="6172" y="16792"/>
                  <a:pt x="6140" y="16728"/>
                </a:cubicBezTo>
                <a:lnTo>
                  <a:pt x="6075" y="15699"/>
                </a:lnTo>
                <a:lnTo>
                  <a:pt x="7747" y="14253"/>
                </a:lnTo>
                <a:cubicBezTo>
                  <a:pt x="7811" y="14188"/>
                  <a:pt x="7811" y="14124"/>
                  <a:pt x="7779" y="14060"/>
                </a:cubicBezTo>
                <a:lnTo>
                  <a:pt x="7297" y="12999"/>
                </a:lnTo>
                <a:lnTo>
                  <a:pt x="7490" y="12935"/>
                </a:lnTo>
                <a:lnTo>
                  <a:pt x="9161" y="11006"/>
                </a:lnTo>
                <a:lnTo>
                  <a:pt x="9740" y="11392"/>
                </a:lnTo>
                <a:lnTo>
                  <a:pt x="9418" y="13031"/>
                </a:lnTo>
                <a:lnTo>
                  <a:pt x="9418" y="13128"/>
                </a:lnTo>
                <a:lnTo>
                  <a:pt x="9997" y="14381"/>
                </a:lnTo>
                <a:lnTo>
                  <a:pt x="10061" y="14445"/>
                </a:lnTo>
                <a:cubicBezTo>
                  <a:pt x="10083" y="14445"/>
                  <a:pt x="10118" y="14460"/>
                  <a:pt x="10159" y="14460"/>
                </a:cubicBezTo>
                <a:cubicBezTo>
                  <a:pt x="10179" y="14460"/>
                  <a:pt x="10201" y="14456"/>
                  <a:pt x="10222" y="14445"/>
                </a:cubicBezTo>
                <a:cubicBezTo>
                  <a:pt x="10286" y="14413"/>
                  <a:pt x="10318" y="14317"/>
                  <a:pt x="10286" y="14253"/>
                </a:cubicBezTo>
                <a:lnTo>
                  <a:pt x="9708" y="13031"/>
                </a:lnTo>
                <a:lnTo>
                  <a:pt x="10061" y="11360"/>
                </a:lnTo>
                <a:cubicBezTo>
                  <a:pt x="10061" y="11295"/>
                  <a:pt x="10029" y="11231"/>
                  <a:pt x="9997" y="11199"/>
                </a:cubicBezTo>
                <a:lnTo>
                  <a:pt x="9354" y="10781"/>
                </a:lnTo>
                <a:lnTo>
                  <a:pt x="11186" y="8627"/>
                </a:lnTo>
                <a:cubicBezTo>
                  <a:pt x="11186" y="8627"/>
                  <a:pt x="10993" y="8049"/>
                  <a:pt x="10543" y="7342"/>
                </a:cubicBezTo>
                <a:lnTo>
                  <a:pt x="11411" y="7309"/>
                </a:lnTo>
                <a:lnTo>
                  <a:pt x="11476" y="7277"/>
                </a:lnTo>
                <a:lnTo>
                  <a:pt x="12569" y="6667"/>
                </a:lnTo>
                <a:lnTo>
                  <a:pt x="13886" y="6859"/>
                </a:lnTo>
                <a:cubicBezTo>
                  <a:pt x="13983" y="6859"/>
                  <a:pt x="14047" y="6827"/>
                  <a:pt x="14047" y="6731"/>
                </a:cubicBezTo>
                <a:cubicBezTo>
                  <a:pt x="14079" y="6634"/>
                  <a:pt x="14015" y="6570"/>
                  <a:pt x="13919" y="6570"/>
                </a:cubicBezTo>
                <a:lnTo>
                  <a:pt x="12569" y="6377"/>
                </a:lnTo>
                <a:lnTo>
                  <a:pt x="12472" y="6377"/>
                </a:lnTo>
                <a:lnTo>
                  <a:pt x="11379" y="6988"/>
                </a:lnTo>
                <a:lnTo>
                  <a:pt x="10318" y="7052"/>
                </a:lnTo>
                <a:cubicBezTo>
                  <a:pt x="10286" y="6988"/>
                  <a:pt x="10222" y="6924"/>
                  <a:pt x="10190" y="6859"/>
                </a:cubicBezTo>
                <a:lnTo>
                  <a:pt x="10640" y="6152"/>
                </a:lnTo>
                <a:lnTo>
                  <a:pt x="10158" y="5799"/>
                </a:lnTo>
                <a:lnTo>
                  <a:pt x="10479" y="5316"/>
                </a:lnTo>
                <a:cubicBezTo>
                  <a:pt x="10995" y="5074"/>
                  <a:pt x="13226" y="4116"/>
                  <a:pt x="14584" y="4116"/>
                </a:cubicBezTo>
                <a:cubicBezTo>
                  <a:pt x="14665" y="4116"/>
                  <a:pt x="14744" y="4120"/>
                  <a:pt x="14819" y="4127"/>
                </a:cubicBezTo>
                <a:cubicBezTo>
                  <a:pt x="14836" y="4133"/>
                  <a:pt x="14852" y="4135"/>
                  <a:pt x="14867" y="4135"/>
                </a:cubicBezTo>
                <a:cubicBezTo>
                  <a:pt x="14937" y="4135"/>
                  <a:pt x="14985" y="4078"/>
                  <a:pt x="15012" y="3999"/>
                </a:cubicBezTo>
                <a:cubicBezTo>
                  <a:pt x="15012" y="3934"/>
                  <a:pt x="14947" y="3838"/>
                  <a:pt x="14851" y="3838"/>
                </a:cubicBezTo>
                <a:cubicBezTo>
                  <a:pt x="14752" y="3826"/>
                  <a:pt x="14647" y="3821"/>
                  <a:pt x="14538" y="3821"/>
                </a:cubicBezTo>
                <a:cubicBezTo>
                  <a:pt x="13132" y="3821"/>
                  <a:pt x="11012" y="4726"/>
                  <a:pt x="10415" y="4995"/>
                </a:cubicBezTo>
                <a:lnTo>
                  <a:pt x="9483" y="4384"/>
                </a:lnTo>
                <a:cubicBezTo>
                  <a:pt x="9547" y="3645"/>
                  <a:pt x="9740" y="1363"/>
                  <a:pt x="9322" y="109"/>
                </a:cubicBezTo>
                <a:cubicBezTo>
                  <a:pt x="9298" y="37"/>
                  <a:pt x="9256" y="1"/>
                  <a:pt x="9195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9"/>
          <p:cNvSpPr/>
          <p:nvPr/>
        </p:nvSpPr>
        <p:spPr>
          <a:xfrm>
            <a:off x="2177895" y="2578095"/>
            <a:ext cx="90231" cy="94861"/>
          </a:xfrm>
          <a:custGeom>
            <a:avLst/>
            <a:gdLst/>
            <a:ahLst/>
            <a:cxnLst/>
            <a:rect l="l" t="t" r="r" b="b"/>
            <a:pathLst>
              <a:path w="6880" h="7233" extrusionOk="0">
                <a:moveTo>
                  <a:pt x="2315" y="0"/>
                </a:moveTo>
                <a:lnTo>
                  <a:pt x="1" y="4726"/>
                </a:lnTo>
                <a:lnTo>
                  <a:pt x="1544" y="4951"/>
                </a:lnTo>
                <a:lnTo>
                  <a:pt x="1833" y="5786"/>
                </a:lnTo>
                <a:lnTo>
                  <a:pt x="2701" y="5690"/>
                </a:lnTo>
                <a:lnTo>
                  <a:pt x="3537" y="7233"/>
                </a:lnTo>
                <a:lnTo>
                  <a:pt x="6880" y="3022"/>
                </a:lnTo>
                <a:lnTo>
                  <a:pt x="3922" y="2765"/>
                </a:lnTo>
                <a:lnTo>
                  <a:pt x="2315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9"/>
          <p:cNvSpPr/>
          <p:nvPr/>
        </p:nvSpPr>
        <p:spPr>
          <a:xfrm>
            <a:off x="2176217" y="2575983"/>
            <a:ext cx="94021" cy="99084"/>
          </a:xfrm>
          <a:custGeom>
            <a:avLst/>
            <a:gdLst/>
            <a:ahLst/>
            <a:cxnLst/>
            <a:rect l="l" t="t" r="r" b="b"/>
            <a:pathLst>
              <a:path w="7169" h="7555" extrusionOk="0">
                <a:moveTo>
                  <a:pt x="2475" y="483"/>
                </a:moveTo>
                <a:lnTo>
                  <a:pt x="3922" y="2990"/>
                </a:lnTo>
                <a:cubicBezTo>
                  <a:pt x="3954" y="3022"/>
                  <a:pt x="3986" y="3054"/>
                  <a:pt x="4050" y="3054"/>
                </a:cubicBezTo>
                <a:lnTo>
                  <a:pt x="6686" y="3311"/>
                </a:lnTo>
                <a:lnTo>
                  <a:pt x="3665" y="7105"/>
                </a:lnTo>
                <a:lnTo>
                  <a:pt x="2958" y="5787"/>
                </a:lnTo>
                <a:lnTo>
                  <a:pt x="2925" y="5722"/>
                </a:lnTo>
                <a:lnTo>
                  <a:pt x="2829" y="5690"/>
                </a:lnTo>
                <a:lnTo>
                  <a:pt x="2090" y="5787"/>
                </a:lnTo>
                <a:lnTo>
                  <a:pt x="1833" y="5047"/>
                </a:lnTo>
                <a:cubicBezTo>
                  <a:pt x="1800" y="4983"/>
                  <a:pt x="1768" y="4951"/>
                  <a:pt x="1704" y="4951"/>
                </a:cubicBezTo>
                <a:lnTo>
                  <a:pt x="354" y="4758"/>
                </a:lnTo>
                <a:lnTo>
                  <a:pt x="2475" y="483"/>
                </a:lnTo>
                <a:close/>
                <a:moveTo>
                  <a:pt x="2443" y="1"/>
                </a:moveTo>
                <a:cubicBezTo>
                  <a:pt x="2379" y="1"/>
                  <a:pt x="2347" y="33"/>
                  <a:pt x="2315" y="97"/>
                </a:cubicBezTo>
                <a:lnTo>
                  <a:pt x="0" y="4822"/>
                </a:lnTo>
                <a:lnTo>
                  <a:pt x="0" y="4951"/>
                </a:lnTo>
                <a:cubicBezTo>
                  <a:pt x="32" y="5015"/>
                  <a:pt x="65" y="5015"/>
                  <a:pt x="129" y="5047"/>
                </a:cubicBezTo>
                <a:lnTo>
                  <a:pt x="1575" y="5240"/>
                </a:lnTo>
                <a:lnTo>
                  <a:pt x="1833" y="6012"/>
                </a:lnTo>
                <a:cubicBezTo>
                  <a:pt x="1865" y="6076"/>
                  <a:pt x="1929" y="6108"/>
                  <a:pt x="1993" y="6108"/>
                </a:cubicBezTo>
                <a:lnTo>
                  <a:pt x="2765" y="6012"/>
                </a:lnTo>
                <a:lnTo>
                  <a:pt x="3504" y="7458"/>
                </a:lnTo>
                <a:lnTo>
                  <a:pt x="3568" y="7522"/>
                </a:lnTo>
                <a:lnTo>
                  <a:pt x="3633" y="7555"/>
                </a:lnTo>
                <a:cubicBezTo>
                  <a:pt x="3697" y="7555"/>
                  <a:pt x="3729" y="7522"/>
                  <a:pt x="3761" y="7490"/>
                </a:cubicBezTo>
                <a:lnTo>
                  <a:pt x="7104" y="3279"/>
                </a:lnTo>
                <a:cubicBezTo>
                  <a:pt x="7136" y="3247"/>
                  <a:pt x="7168" y="3183"/>
                  <a:pt x="7136" y="3151"/>
                </a:cubicBezTo>
                <a:cubicBezTo>
                  <a:pt x="7104" y="3086"/>
                  <a:pt x="7072" y="3054"/>
                  <a:pt x="7008" y="3054"/>
                </a:cubicBezTo>
                <a:lnTo>
                  <a:pt x="4147" y="2765"/>
                </a:lnTo>
                <a:lnTo>
                  <a:pt x="2572" y="97"/>
                </a:lnTo>
                <a:cubicBezTo>
                  <a:pt x="2540" y="33"/>
                  <a:pt x="2508" y="1"/>
                  <a:pt x="2443" y="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9"/>
          <p:cNvSpPr/>
          <p:nvPr/>
        </p:nvSpPr>
        <p:spPr>
          <a:xfrm>
            <a:off x="2212047" y="2583157"/>
            <a:ext cx="48066" cy="32473"/>
          </a:xfrm>
          <a:custGeom>
            <a:avLst/>
            <a:gdLst/>
            <a:ahLst/>
            <a:cxnLst/>
            <a:rect l="l" t="t" r="r" b="b"/>
            <a:pathLst>
              <a:path w="3665" h="2476" extrusionOk="0">
                <a:moveTo>
                  <a:pt x="1" y="0"/>
                </a:moveTo>
                <a:lnTo>
                  <a:pt x="1318" y="2379"/>
                </a:lnTo>
                <a:lnTo>
                  <a:pt x="3665" y="2475"/>
                </a:lnTo>
                <a:lnTo>
                  <a:pt x="3665" y="2475"/>
                </a:lnTo>
                <a:lnTo>
                  <a:pt x="2636" y="322"/>
                </a:lnTo>
                <a:lnTo>
                  <a:pt x="1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9"/>
          <p:cNvSpPr/>
          <p:nvPr/>
        </p:nvSpPr>
        <p:spPr>
          <a:xfrm>
            <a:off x="2209935" y="2581046"/>
            <a:ext cx="52290" cy="36683"/>
          </a:xfrm>
          <a:custGeom>
            <a:avLst/>
            <a:gdLst/>
            <a:ahLst/>
            <a:cxnLst/>
            <a:rect l="l" t="t" r="r" b="b"/>
            <a:pathLst>
              <a:path w="3987" h="2797" extrusionOk="0">
                <a:moveTo>
                  <a:pt x="451" y="354"/>
                </a:moveTo>
                <a:lnTo>
                  <a:pt x="2701" y="611"/>
                </a:lnTo>
                <a:lnTo>
                  <a:pt x="3601" y="2475"/>
                </a:lnTo>
                <a:lnTo>
                  <a:pt x="1576" y="2379"/>
                </a:lnTo>
                <a:lnTo>
                  <a:pt x="451" y="354"/>
                </a:lnTo>
                <a:close/>
                <a:moveTo>
                  <a:pt x="194" y="0"/>
                </a:moveTo>
                <a:cubicBezTo>
                  <a:pt x="129" y="0"/>
                  <a:pt x="65" y="32"/>
                  <a:pt x="33" y="97"/>
                </a:cubicBezTo>
                <a:cubicBezTo>
                  <a:pt x="1" y="129"/>
                  <a:pt x="1" y="193"/>
                  <a:pt x="33" y="257"/>
                </a:cubicBezTo>
                <a:lnTo>
                  <a:pt x="1351" y="2604"/>
                </a:lnTo>
                <a:lnTo>
                  <a:pt x="1415" y="2636"/>
                </a:lnTo>
                <a:lnTo>
                  <a:pt x="1479" y="2668"/>
                </a:lnTo>
                <a:lnTo>
                  <a:pt x="3826" y="2797"/>
                </a:lnTo>
                <a:cubicBezTo>
                  <a:pt x="3890" y="2797"/>
                  <a:pt x="3922" y="2765"/>
                  <a:pt x="3955" y="2733"/>
                </a:cubicBezTo>
                <a:cubicBezTo>
                  <a:pt x="3987" y="2668"/>
                  <a:pt x="3987" y="2636"/>
                  <a:pt x="3987" y="2572"/>
                </a:cubicBezTo>
                <a:lnTo>
                  <a:pt x="2926" y="418"/>
                </a:lnTo>
                <a:cubicBezTo>
                  <a:pt x="2926" y="354"/>
                  <a:pt x="2862" y="322"/>
                  <a:pt x="2830" y="322"/>
                </a:cubicBezTo>
                <a:lnTo>
                  <a:pt x="194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9"/>
          <p:cNvSpPr/>
          <p:nvPr/>
        </p:nvSpPr>
        <p:spPr>
          <a:xfrm>
            <a:off x="1124394" y="2971991"/>
            <a:ext cx="178757" cy="227939"/>
          </a:xfrm>
          <a:custGeom>
            <a:avLst/>
            <a:gdLst/>
            <a:ahLst/>
            <a:cxnLst/>
            <a:rect l="l" t="t" r="r" b="b"/>
            <a:pathLst>
              <a:path w="13630" h="17380" extrusionOk="0">
                <a:moveTo>
                  <a:pt x="6787" y="0"/>
                </a:moveTo>
                <a:cubicBezTo>
                  <a:pt x="6740" y="0"/>
                  <a:pt x="6692" y="16"/>
                  <a:pt x="6654" y="54"/>
                </a:cubicBezTo>
                <a:cubicBezTo>
                  <a:pt x="5818" y="1179"/>
                  <a:pt x="5529" y="3782"/>
                  <a:pt x="5465" y="4490"/>
                </a:cubicBezTo>
                <a:lnTo>
                  <a:pt x="4436" y="5004"/>
                </a:lnTo>
                <a:cubicBezTo>
                  <a:pt x="3857" y="4586"/>
                  <a:pt x="1961" y="3300"/>
                  <a:pt x="643" y="3011"/>
                </a:cubicBezTo>
                <a:cubicBezTo>
                  <a:pt x="631" y="3005"/>
                  <a:pt x="618" y="3002"/>
                  <a:pt x="605" y="3002"/>
                </a:cubicBezTo>
                <a:cubicBezTo>
                  <a:pt x="547" y="3002"/>
                  <a:pt x="482" y="3055"/>
                  <a:pt x="482" y="3107"/>
                </a:cubicBezTo>
                <a:cubicBezTo>
                  <a:pt x="450" y="3204"/>
                  <a:pt x="514" y="3300"/>
                  <a:pt x="579" y="3300"/>
                </a:cubicBezTo>
                <a:cubicBezTo>
                  <a:pt x="1897" y="3589"/>
                  <a:pt x="3890" y="4972"/>
                  <a:pt x="4340" y="5293"/>
                </a:cubicBezTo>
                <a:lnTo>
                  <a:pt x="4629" y="5872"/>
                </a:lnTo>
                <a:lnTo>
                  <a:pt x="4115" y="6129"/>
                </a:lnTo>
                <a:lnTo>
                  <a:pt x="4404" y="6740"/>
                </a:lnTo>
                <a:cubicBezTo>
                  <a:pt x="4211" y="6933"/>
                  <a:pt x="4018" y="7158"/>
                  <a:pt x="3890" y="7350"/>
                </a:cubicBezTo>
                <a:lnTo>
                  <a:pt x="2604" y="7093"/>
                </a:lnTo>
                <a:lnTo>
                  <a:pt x="1607" y="6322"/>
                </a:lnTo>
                <a:lnTo>
                  <a:pt x="1511" y="6290"/>
                </a:lnTo>
                <a:lnTo>
                  <a:pt x="161" y="6257"/>
                </a:lnTo>
                <a:cubicBezTo>
                  <a:pt x="64" y="6257"/>
                  <a:pt x="0" y="6322"/>
                  <a:pt x="0" y="6418"/>
                </a:cubicBezTo>
                <a:cubicBezTo>
                  <a:pt x="0" y="6515"/>
                  <a:pt x="64" y="6579"/>
                  <a:pt x="129" y="6579"/>
                </a:cubicBezTo>
                <a:lnTo>
                  <a:pt x="1479" y="6579"/>
                </a:lnTo>
                <a:lnTo>
                  <a:pt x="2443" y="7350"/>
                </a:lnTo>
                <a:lnTo>
                  <a:pt x="2507" y="7383"/>
                </a:lnTo>
                <a:lnTo>
                  <a:pt x="3697" y="7640"/>
                </a:lnTo>
                <a:cubicBezTo>
                  <a:pt x="3375" y="8122"/>
                  <a:pt x="3279" y="8540"/>
                  <a:pt x="3279" y="8540"/>
                </a:cubicBezTo>
                <a:cubicBezTo>
                  <a:pt x="3279" y="8540"/>
                  <a:pt x="3954" y="9633"/>
                  <a:pt x="4757" y="10790"/>
                </a:cubicBezTo>
                <a:lnTo>
                  <a:pt x="4243" y="11015"/>
                </a:lnTo>
                <a:cubicBezTo>
                  <a:pt x="4179" y="11047"/>
                  <a:pt x="4147" y="11111"/>
                  <a:pt x="4147" y="11176"/>
                </a:cubicBezTo>
                <a:lnTo>
                  <a:pt x="4243" y="12879"/>
                </a:lnTo>
                <a:lnTo>
                  <a:pt x="3472" y="13972"/>
                </a:lnTo>
                <a:cubicBezTo>
                  <a:pt x="3439" y="14036"/>
                  <a:pt x="3472" y="14133"/>
                  <a:pt x="3536" y="14197"/>
                </a:cubicBezTo>
                <a:lnTo>
                  <a:pt x="3665" y="14197"/>
                </a:lnTo>
                <a:lnTo>
                  <a:pt x="3729" y="14165"/>
                </a:lnTo>
                <a:lnTo>
                  <a:pt x="4500" y="13008"/>
                </a:lnTo>
                <a:lnTo>
                  <a:pt x="4532" y="12911"/>
                </a:lnTo>
                <a:lnTo>
                  <a:pt x="4468" y="11272"/>
                </a:lnTo>
                <a:lnTo>
                  <a:pt x="4918" y="11047"/>
                </a:lnTo>
                <a:cubicBezTo>
                  <a:pt x="5497" y="11915"/>
                  <a:pt x="6107" y="12783"/>
                  <a:pt x="6461" y="13169"/>
                </a:cubicBezTo>
                <a:lnTo>
                  <a:pt x="5690" y="14326"/>
                </a:lnTo>
                <a:cubicBezTo>
                  <a:pt x="5657" y="14390"/>
                  <a:pt x="5657" y="14454"/>
                  <a:pt x="5722" y="14519"/>
                </a:cubicBezTo>
                <a:lnTo>
                  <a:pt x="7136" y="16222"/>
                </a:lnTo>
                <a:lnTo>
                  <a:pt x="6911" y="17187"/>
                </a:lnTo>
                <a:cubicBezTo>
                  <a:pt x="6879" y="17283"/>
                  <a:pt x="6943" y="17347"/>
                  <a:pt x="7040" y="17379"/>
                </a:cubicBezTo>
                <a:lnTo>
                  <a:pt x="7136" y="17379"/>
                </a:lnTo>
                <a:lnTo>
                  <a:pt x="7200" y="17283"/>
                </a:lnTo>
                <a:lnTo>
                  <a:pt x="7458" y="16190"/>
                </a:lnTo>
                <a:lnTo>
                  <a:pt x="7425" y="16062"/>
                </a:lnTo>
                <a:lnTo>
                  <a:pt x="6011" y="14390"/>
                </a:lnTo>
                <a:lnTo>
                  <a:pt x="6654" y="13394"/>
                </a:lnTo>
                <a:cubicBezTo>
                  <a:pt x="7104" y="13811"/>
                  <a:pt x="7940" y="14326"/>
                  <a:pt x="8711" y="14744"/>
                </a:cubicBezTo>
                <a:cubicBezTo>
                  <a:pt x="8897" y="14849"/>
                  <a:pt x="9095" y="14897"/>
                  <a:pt x="9289" y="14897"/>
                </a:cubicBezTo>
                <a:cubicBezTo>
                  <a:pt x="9868" y="14897"/>
                  <a:pt x="10415" y="14469"/>
                  <a:pt x="10511" y="13844"/>
                </a:cubicBezTo>
                <a:lnTo>
                  <a:pt x="10833" y="11465"/>
                </a:lnTo>
                <a:lnTo>
                  <a:pt x="11861" y="11561"/>
                </a:lnTo>
                <a:lnTo>
                  <a:pt x="12311" y="13715"/>
                </a:lnTo>
                <a:lnTo>
                  <a:pt x="12376" y="13844"/>
                </a:lnTo>
                <a:lnTo>
                  <a:pt x="13372" y="14294"/>
                </a:lnTo>
                <a:lnTo>
                  <a:pt x="13501" y="14294"/>
                </a:lnTo>
                <a:lnTo>
                  <a:pt x="13597" y="14229"/>
                </a:lnTo>
                <a:cubicBezTo>
                  <a:pt x="13629" y="14133"/>
                  <a:pt x="13597" y="14069"/>
                  <a:pt x="13501" y="14004"/>
                </a:cubicBezTo>
                <a:lnTo>
                  <a:pt x="12601" y="13586"/>
                </a:lnTo>
                <a:lnTo>
                  <a:pt x="12151" y="11401"/>
                </a:lnTo>
                <a:cubicBezTo>
                  <a:pt x="12151" y="11336"/>
                  <a:pt x="12086" y="11272"/>
                  <a:pt x="12022" y="11272"/>
                </a:cubicBezTo>
                <a:lnTo>
                  <a:pt x="10865" y="11176"/>
                </a:lnTo>
                <a:lnTo>
                  <a:pt x="10897" y="10983"/>
                </a:lnTo>
                <a:lnTo>
                  <a:pt x="10029" y="8572"/>
                </a:lnTo>
                <a:lnTo>
                  <a:pt x="10672" y="8283"/>
                </a:lnTo>
                <a:lnTo>
                  <a:pt x="11926" y="9375"/>
                </a:lnTo>
                <a:lnTo>
                  <a:pt x="12022" y="9408"/>
                </a:lnTo>
                <a:lnTo>
                  <a:pt x="13372" y="9504"/>
                </a:lnTo>
                <a:lnTo>
                  <a:pt x="13469" y="9504"/>
                </a:lnTo>
                <a:cubicBezTo>
                  <a:pt x="13501" y="9472"/>
                  <a:pt x="13533" y="9408"/>
                  <a:pt x="13533" y="9375"/>
                </a:cubicBezTo>
                <a:cubicBezTo>
                  <a:pt x="13565" y="9279"/>
                  <a:pt x="13501" y="9215"/>
                  <a:pt x="13404" y="9215"/>
                </a:cubicBezTo>
                <a:lnTo>
                  <a:pt x="12086" y="9086"/>
                </a:lnTo>
                <a:lnTo>
                  <a:pt x="10801" y="7961"/>
                </a:lnTo>
                <a:cubicBezTo>
                  <a:pt x="10768" y="7945"/>
                  <a:pt x="10736" y="7937"/>
                  <a:pt x="10708" y="7937"/>
                </a:cubicBezTo>
                <a:cubicBezTo>
                  <a:pt x="10680" y="7937"/>
                  <a:pt x="10656" y="7945"/>
                  <a:pt x="10640" y="7961"/>
                </a:cubicBezTo>
                <a:lnTo>
                  <a:pt x="9933" y="8283"/>
                </a:lnTo>
                <a:lnTo>
                  <a:pt x="9000" y="5615"/>
                </a:lnTo>
                <a:cubicBezTo>
                  <a:pt x="9000" y="5615"/>
                  <a:pt x="8552" y="5544"/>
                  <a:pt x="7897" y="5544"/>
                </a:cubicBezTo>
                <a:cubicBezTo>
                  <a:pt x="7788" y="5544"/>
                  <a:pt x="7673" y="5546"/>
                  <a:pt x="7554" y="5550"/>
                </a:cubicBezTo>
                <a:lnTo>
                  <a:pt x="7940" y="4747"/>
                </a:lnTo>
                <a:lnTo>
                  <a:pt x="7972" y="4682"/>
                </a:lnTo>
                <a:lnTo>
                  <a:pt x="7972" y="3461"/>
                </a:lnTo>
                <a:lnTo>
                  <a:pt x="8808" y="2400"/>
                </a:lnTo>
                <a:cubicBezTo>
                  <a:pt x="8840" y="2336"/>
                  <a:pt x="8840" y="2239"/>
                  <a:pt x="8775" y="2175"/>
                </a:cubicBezTo>
                <a:cubicBezTo>
                  <a:pt x="8749" y="2162"/>
                  <a:pt x="8717" y="2154"/>
                  <a:pt x="8684" y="2154"/>
                </a:cubicBezTo>
                <a:cubicBezTo>
                  <a:pt x="8637" y="2154"/>
                  <a:pt x="8588" y="2170"/>
                  <a:pt x="8550" y="2207"/>
                </a:cubicBezTo>
                <a:lnTo>
                  <a:pt x="7715" y="3300"/>
                </a:lnTo>
                <a:lnTo>
                  <a:pt x="7683" y="3397"/>
                </a:lnTo>
                <a:lnTo>
                  <a:pt x="7650" y="4650"/>
                </a:lnTo>
                <a:lnTo>
                  <a:pt x="7200" y="5582"/>
                </a:lnTo>
                <a:cubicBezTo>
                  <a:pt x="7104" y="5582"/>
                  <a:pt x="7008" y="5615"/>
                  <a:pt x="6943" y="5615"/>
                </a:cubicBezTo>
                <a:lnTo>
                  <a:pt x="6558" y="4875"/>
                </a:lnTo>
                <a:lnTo>
                  <a:pt x="6011" y="5132"/>
                </a:lnTo>
                <a:lnTo>
                  <a:pt x="5754" y="4586"/>
                </a:lnTo>
                <a:cubicBezTo>
                  <a:pt x="5818" y="4007"/>
                  <a:pt x="6107" y="1307"/>
                  <a:pt x="6911" y="246"/>
                </a:cubicBezTo>
                <a:cubicBezTo>
                  <a:pt x="6943" y="182"/>
                  <a:pt x="6943" y="86"/>
                  <a:pt x="6879" y="21"/>
                </a:cubicBezTo>
                <a:cubicBezTo>
                  <a:pt x="6852" y="8"/>
                  <a:pt x="6820" y="0"/>
                  <a:pt x="6787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9"/>
          <p:cNvSpPr/>
          <p:nvPr/>
        </p:nvSpPr>
        <p:spPr>
          <a:xfrm>
            <a:off x="1173286" y="3051940"/>
            <a:ext cx="90231" cy="88972"/>
          </a:xfrm>
          <a:custGeom>
            <a:avLst/>
            <a:gdLst/>
            <a:ahLst/>
            <a:cxnLst/>
            <a:rect l="l" t="t" r="r" b="b"/>
            <a:pathLst>
              <a:path w="6880" h="6784" extrusionOk="0">
                <a:moveTo>
                  <a:pt x="4887" y="1"/>
                </a:moveTo>
                <a:lnTo>
                  <a:pt x="3183" y="2412"/>
                </a:lnTo>
                <a:lnTo>
                  <a:pt x="1" y="2444"/>
                </a:lnTo>
                <a:lnTo>
                  <a:pt x="2958" y="6783"/>
                </a:lnTo>
                <a:lnTo>
                  <a:pt x="3890" y="5562"/>
                </a:lnTo>
                <a:lnTo>
                  <a:pt x="4790" y="5722"/>
                </a:lnTo>
                <a:lnTo>
                  <a:pt x="5144" y="4919"/>
                </a:lnTo>
                <a:lnTo>
                  <a:pt x="6880" y="4983"/>
                </a:lnTo>
                <a:lnTo>
                  <a:pt x="4887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9"/>
          <p:cNvSpPr/>
          <p:nvPr/>
        </p:nvSpPr>
        <p:spPr>
          <a:xfrm>
            <a:off x="1171188" y="3049841"/>
            <a:ext cx="94021" cy="93169"/>
          </a:xfrm>
          <a:custGeom>
            <a:avLst/>
            <a:gdLst/>
            <a:ahLst/>
            <a:cxnLst/>
            <a:rect l="l" t="t" r="r" b="b"/>
            <a:pathLst>
              <a:path w="7169" h="7104" extrusionOk="0">
                <a:moveTo>
                  <a:pt x="5015" y="482"/>
                </a:moveTo>
                <a:lnTo>
                  <a:pt x="6815" y="4982"/>
                </a:lnTo>
                <a:lnTo>
                  <a:pt x="5304" y="4950"/>
                </a:lnTo>
                <a:lnTo>
                  <a:pt x="5240" y="4950"/>
                </a:lnTo>
                <a:lnTo>
                  <a:pt x="5143" y="5015"/>
                </a:lnTo>
                <a:lnTo>
                  <a:pt x="4854" y="5722"/>
                </a:lnTo>
                <a:lnTo>
                  <a:pt x="4082" y="5561"/>
                </a:lnTo>
                <a:cubicBezTo>
                  <a:pt x="4018" y="5561"/>
                  <a:pt x="3986" y="5593"/>
                  <a:pt x="3922" y="5625"/>
                </a:cubicBezTo>
                <a:lnTo>
                  <a:pt x="3118" y="6686"/>
                </a:lnTo>
                <a:lnTo>
                  <a:pt x="450" y="2764"/>
                </a:lnTo>
                <a:lnTo>
                  <a:pt x="3343" y="2700"/>
                </a:lnTo>
                <a:cubicBezTo>
                  <a:pt x="3407" y="2700"/>
                  <a:pt x="3440" y="2700"/>
                  <a:pt x="3472" y="2636"/>
                </a:cubicBezTo>
                <a:lnTo>
                  <a:pt x="5015" y="482"/>
                </a:lnTo>
                <a:close/>
                <a:moveTo>
                  <a:pt x="5079" y="0"/>
                </a:moveTo>
                <a:cubicBezTo>
                  <a:pt x="5015" y="0"/>
                  <a:pt x="4950" y="32"/>
                  <a:pt x="4918" y="64"/>
                </a:cubicBezTo>
                <a:lnTo>
                  <a:pt x="3279" y="2411"/>
                </a:lnTo>
                <a:lnTo>
                  <a:pt x="161" y="2443"/>
                </a:lnTo>
                <a:cubicBezTo>
                  <a:pt x="97" y="2443"/>
                  <a:pt x="64" y="2475"/>
                  <a:pt x="32" y="2539"/>
                </a:cubicBezTo>
                <a:cubicBezTo>
                  <a:pt x="0" y="2572"/>
                  <a:pt x="0" y="2636"/>
                  <a:pt x="32" y="2700"/>
                </a:cubicBezTo>
                <a:lnTo>
                  <a:pt x="2990" y="7040"/>
                </a:lnTo>
                <a:cubicBezTo>
                  <a:pt x="3022" y="7072"/>
                  <a:pt x="3054" y="7104"/>
                  <a:pt x="3118" y="7104"/>
                </a:cubicBezTo>
                <a:cubicBezTo>
                  <a:pt x="3150" y="7104"/>
                  <a:pt x="3215" y="7072"/>
                  <a:pt x="3247" y="7040"/>
                </a:cubicBezTo>
                <a:lnTo>
                  <a:pt x="4115" y="5882"/>
                </a:lnTo>
                <a:lnTo>
                  <a:pt x="4918" y="6043"/>
                </a:lnTo>
                <a:cubicBezTo>
                  <a:pt x="4982" y="6043"/>
                  <a:pt x="5079" y="6011"/>
                  <a:pt x="5079" y="5947"/>
                </a:cubicBezTo>
                <a:lnTo>
                  <a:pt x="5400" y="5240"/>
                </a:lnTo>
                <a:lnTo>
                  <a:pt x="7008" y="5304"/>
                </a:lnTo>
                <a:lnTo>
                  <a:pt x="7104" y="5272"/>
                </a:lnTo>
                <a:lnTo>
                  <a:pt x="7168" y="5240"/>
                </a:lnTo>
                <a:lnTo>
                  <a:pt x="7168" y="5079"/>
                </a:lnTo>
                <a:lnTo>
                  <a:pt x="5207" y="96"/>
                </a:lnTo>
                <a:cubicBezTo>
                  <a:pt x="5175" y="64"/>
                  <a:pt x="5111" y="32"/>
                  <a:pt x="5079" y="0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9"/>
          <p:cNvSpPr/>
          <p:nvPr/>
        </p:nvSpPr>
        <p:spPr>
          <a:xfrm>
            <a:off x="1179608" y="3055310"/>
            <a:ext cx="52290" cy="28263"/>
          </a:xfrm>
          <a:custGeom>
            <a:avLst/>
            <a:gdLst/>
            <a:ahLst/>
            <a:cxnLst/>
            <a:rect l="l" t="t" r="r" b="b"/>
            <a:pathLst>
              <a:path w="3987" h="2155" extrusionOk="0">
                <a:moveTo>
                  <a:pt x="1576" y="1"/>
                </a:moveTo>
                <a:lnTo>
                  <a:pt x="1" y="2122"/>
                </a:lnTo>
                <a:lnTo>
                  <a:pt x="2701" y="2155"/>
                </a:lnTo>
                <a:lnTo>
                  <a:pt x="3987" y="162"/>
                </a:lnTo>
                <a:lnTo>
                  <a:pt x="1576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9"/>
          <p:cNvSpPr/>
          <p:nvPr/>
        </p:nvSpPr>
        <p:spPr>
          <a:xfrm>
            <a:off x="1177509" y="3053212"/>
            <a:ext cx="56080" cy="32053"/>
          </a:xfrm>
          <a:custGeom>
            <a:avLst/>
            <a:gdLst/>
            <a:ahLst/>
            <a:cxnLst/>
            <a:rect l="l" t="t" r="r" b="b"/>
            <a:pathLst>
              <a:path w="4276" h="2444" extrusionOk="0">
                <a:moveTo>
                  <a:pt x="1832" y="322"/>
                </a:moveTo>
                <a:lnTo>
                  <a:pt x="3858" y="450"/>
                </a:lnTo>
                <a:lnTo>
                  <a:pt x="2797" y="2154"/>
                </a:lnTo>
                <a:lnTo>
                  <a:pt x="450" y="2122"/>
                </a:lnTo>
                <a:lnTo>
                  <a:pt x="1832" y="322"/>
                </a:lnTo>
                <a:close/>
                <a:moveTo>
                  <a:pt x="1768" y="0"/>
                </a:moveTo>
                <a:cubicBezTo>
                  <a:pt x="1704" y="0"/>
                  <a:pt x="1640" y="32"/>
                  <a:pt x="1607" y="64"/>
                </a:cubicBezTo>
                <a:lnTo>
                  <a:pt x="32" y="2186"/>
                </a:lnTo>
                <a:cubicBezTo>
                  <a:pt x="0" y="2250"/>
                  <a:pt x="0" y="2315"/>
                  <a:pt x="32" y="2347"/>
                </a:cubicBezTo>
                <a:cubicBezTo>
                  <a:pt x="65" y="2411"/>
                  <a:pt x="97" y="2443"/>
                  <a:pt x="161" y="2443"/>
                </a:cubicBezTo>
                <a:lnTo>
                  <a:pt x="2925" y="2443"/>
                </a:lnTo>
                <a:lnTo>
                  <a:pt x="2990" y="2379"/>
                </a:lnTo>
                <a:lnTo>
                  <a:pt x="4275" y="418"/>
                </a:lnTo>
                <a:lnTo>
                  <a:pt x="4275" y="257"/>
                </a:lnTo>
                <a:cubicBezTo>
                  <a:pt x="4243" y="225"/>
                  <a:pt x="4211" y="193"/>
                  <a:pt x="4147" y="161"/>
                </a:cubicBezTo>
                <a:lnTo>
                  <a:pt x="1768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9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CONTOH KASUS SETELAH ADANYA INTERNET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275694" y="1852866"/>
            <a:ext cx="4893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/>
            <a:r>
              <a:rPr lang="en-US" dirty="0" err="1">
                <a:solidFill>
                  <a:srgbClr val="434343"/>
                </a:solidFill>
              </a:rPr>
              <a:t>Contoh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kasus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saat</a:t>
            </a:r>
            <a:r>
              <a:rPr lang="en-US" dirty="0">
                <a:solidFill>
                  <a:srgbClr val="434343"/>
                </a:solidFill>
              </a:rPr>
              <a:t> ini adalah </a:t>
            </a:r>
            <a:r>
              <a:rPr lang="en-US" dirty="0" err="1">
                <a:solidFill>
                  <a:srgbClr val="434343"/>
                </a:solidFill>
              </a:rPr>
              <a:t>perang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Ukraina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Rusia</a:t>
            </a:r>
            <a:r>
              <a:rPr lang="en-US" dirty="0">
                <a:solidFill>
                  <a:srgbClr val="434343"/>
                </a:solidFill>
              </a:rPr>
              <a:t>. </a:t>
            </a:r>
            <a:r>
              <a:rPr lang="en-US" dirty="0" err="1">
                <a:solidFill>
                  <a:srgbClr val="434343"/>
                </a:solidFill>
              </a:rPr>
              <a:t>Perang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antar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dua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negara</a:t>
            </a:r>
            <a:r>
              <a:rPr lang="en-US" dirty="0">
                <a:solidFill>
                  <a:srgbClr val="434343"/>
                </a:solidFill>
              </a:rPr>
              <a:t> ini adalah </a:t>
            </a:r>
            <a:r>
              <a:rPr lang="en-US" dirty="0" err="1">
                <a:solidFill>
                  <a:srgbClr val="434343"/>
                </a:solidFill>
              </a:rPr>
              <a:t>perang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informasi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teknologi</a:t>
            </a:r>
            <a:r>
              <a:rPr lang="en-US" dirty="0">
                <a:solidFill>
                  <a:srgbClr val="434343"/>
                </a:solidFill>
              </a:rPr>
              <a:t> (IT) atau </a:t>
            </a:r>
            <a:r>
              <a:rPr lang="en-US" dirty="0" err="1">
                <a:solidFill>
                  <a:srgbClr val="434343"/>
                </a:solidFill>
              </a:rPr>
              <a:t>perang</a:t>
            </a:r>
            <a:r>
              <a:rPr lang="en-US" dirty="0">
                <a:solidFill>
                  <a:srgbClr val="434343"/>
                </a:solidFill>
              </a:rPr>
              <a:t> yang </a:t>
            </a:r>
            <a:r>
              <a:rPr lang="en-US" dirty="0" err="1">
                <a:solidFill>
                  <a:srgbClr val="434343"/>
                </a:solidFill>
              </a:rPr>
              <a:t>melalui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jaringan</a:t>
            </a:r>
            <a:r>
              <a:rPr lang="en-US" dirty="0">
                <a:solidFill>
                  <a:srgbClr val="434343"/>
                </a:solidFill>
              </a:rPr>
              <a:t> internet, </a:t>
            </a:r>
            <a:r>
              <a:rPr lang="en-US" dirty="0" err="1">
                <a:solidFill>
                  <a:srgbClr val="434343"/>
                </a:solidFill>
              </a:rPr>
              <a:t>jaringan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dunia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maya</a:t>
            </a:r>
            <a:r>
              <a:rPr lang="en-US" dirty="0">
                <a:solidFill>
                  <a:srgbClr val="434343"/>
                </a:solidFill>
              </a:rPr>
              <a:t>, </a:t>
            </a:r>
            <a:r>
              <a:rPr lang="en-US" dirty="0" err="1">
                <a:solidFill>
                  <a:srgbClr val="434343"/>
                </a:solidFill>
              </a:rPr>
              <a:t>namun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nyata</a:t>
            </a:r>
            <a:r>
              <a:rPr lang="en-US" dirty="0">
                <a:solidFill>
                  <a:srgbClr val="434343"/>
                </a:solidFill>
              </a:rPr>
              <a:t>. </a:t>
            </a:r>
            <a:r>
              <a:rPr lang="en-US" dirty="0" err="1">
                <a:solidFill>
                  <a:srgbClr val="434343"/>
                </a:solidFill>
              </a:rPr>
              <a:t>Diibaratkan</a:t>
            </a:r>
            <a:r>
              <a:rPr lang="en-US" dirty="0">
                <a:solidFill>
                  <a:srgbClr val="434343"/>
                </a:solidFill>
              </a:rPr>
              <a:t> internet adalah </a:t>
            </a:r>
            <a:r>
              <a:rPr lang="en-US" dirty="0" err="1">
                <a:solidFill>
                  <a:srgbClr val="434343"/>
                </a:solidFill>
              </a:rPr>
              <a:t>medan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perang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antar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dua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negara</a:t>
            </a:r>
            <a:r>
              <a:rPr lang="en-US" dirty="0">
                <a:solidFill>
                  <a:srgbClr val="434343"/>
                </a:solidFill>
              </a:rPr>
              <a:t>. Twitter </a:t>
            </a:r>
            <a:r>
              <a:rPr lang="en-US" dirty="0" err="1">
                <a:solidFill>
                  <a:srgbClr val="434343"/>
                </a:solidFill>
              </a:rPr>
              <a:t>berperan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sebagai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rudal</a:t>
            </a:r>
            <a:r>
              <a:rPr lang="en-US" dirty="0">
                <a:solidFill>
                  <a:srgbClr val="434343"/>
                </a:solidFill>
              </a:rPr>
              <a:t>, hacker adalah </a:t>
            </a:r>
            <a:r>
              <a:rPr lang="en-US" dirty="0" err="1">
                <a:solidFill>
                  <a:srgbClr val="434343"/>
                </a:solidFill>
              </a:rPr>
              <a:t>tentara</a:t>
            </a:r>
            <a:r>
              <a:rPr lang="en-US" dirty="0">
                <a:solidFill>
                  <a:srgbClr val="434343"/>
                </a:solidFill>
              </a:rPr>
              <a:t>, cryptocurrency </a:t>
            </a:r>
            <a:r>
              <a:rPr lang="en-US" dirty="0" err="1">
                <a:solidFill>
                  <a:srgbClr val="434343"/>
                </a:solidFill>
              </a:rPr>
              <a:t>dan</a:t>
            </a:r>
            <a:r>
              <a:rPr lang="en-US" dirty="0">
                <a:solidFill>
                  <a:srgbClr val="434343"/>
                </a:solidFill>
              </a:rPr>
              <a:t> Non-Fungible Token (NFT) </a:t>
            </a:r>
            <a:r>
              <a:rPr lang="en-US" dirty="0" err="1">
                <a:solidFill>
                  <a:srgbClr val="434343"/>
                </a:solidFill>
              </a:rPr>
              <a:t>mengupayakan</a:t>
            </a:r>
            <a:r>
              <a:rPr lang="en-US" dirty="0">
                <a:solidFill>
                  <a:srgbClr val="434343"/>
                </a:solidFill>
              </a:rPr>
              <a:t> dana yang </a:t>
            </a:r>
            <a:r>
              <a:rPr lang="en-US" dirty="0" err="1">
                <a:solidFill>
                  <a:srgbClr val="434343"/>
                </a:solidFill>
              </a:rPr>
              <a:t>besar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sebagai</a:t>
            </a:r>
            <a:r>
              <a:rPr lang="en-US" dirty="0">
                <a:solidFill>
                  <a:srgbClr val="434343"/>
                </a:solidFill>
              </a:rPr>
              <a:t> satu-</a:t>
            </a:r>
            <a:r>
              <a:rPr lang="en-US" dirty="0" err="1">
                <a:solidFill>
                  <a:srgbClr val="434343"/>
                </a:solidFill>
              </a:rPr>
              <a:t>satunya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cara</a:t>
            </a:r>
            <a:r>
              <a:rPr lang="en-US" dirty="0">
                <a:solidFill>
                  <a:srgbClr val="434343"/>
                </a:solidFill>
              </a:rPr>
              <a:t> untuk </a:t>
            </a:r>
            <a:r>
              <a:rPr lang="en-US" dirty="0" err="1">
                <a:solidFill>
                  <a:srgbClr val="434343"/>
                </a:solidFill>
              </a:rPr>
              <a:t>memblokir</a:t>
            </a:r>
            <a:r>
              <a:rPr lang="en-US" dirty="0">
                <a:solidFill>
                  <a:srgbClr val="434343"/>
                </a:solidFill>
              </a:rPr>
              <a:t> internet, </a:t>
            </a:r>
            <a:r>
              <a:rPr lang="en-US" dirty="0" err="1">
                <a:solidFill>
                  <a:srgbClr val="434343"/>
                </a:solidFill>
              </a:rPr>
              <a:t>ekonomi</a:t>
            </a:r>
            <a:r>
              <a:rPr lang="en-US" dirty="0">
                <a:solidFill>
                  <a:srgbClr val="434343"/>
                </a:solidFill>
              </a:rPr>
              <a:t>, </a:t>
            </a:r>
            <a:r>
              <a:rPr lang="en-US" dirty="0" err="1">
                <a:solidFill>
                  <a:srgbClr val="434343"/>
                </a:solidFill>
              </a:rPr>
              <a:t>dan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rantai</a:t>
            </a:r>
            <a:r>
              <a:rPr lang="en-US" dirty="0">
                <a:solidFill>
                  <a:srgbClr val="434343"/>
                </a:solidFill>
              </a:rPr>
              <a:t> modal </a:t>
            </a:r>
            <a:r>
              <a:rPr lang="en-US" dirty="0" err="1">
                <a:solidFill>
                  <a:srgbClr val="434343"/>
                </a:solidFill>
              </a:rPr>
              <a:t>Rusia</a:t>
            </a:r>
            <a:r>
              <a:rPr lang="en-US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FB0B1-35E2-88F5-FCF1-195EE8C428EE}"/>
              </a:ext>
            </a:extLst>
          </p:cNvPr>
          <p:cNvSpPr txBox="1"/>
          <p:nvPr/>
        </p:nvSpPr>
        <p:spPr>
          <a:xfrm>
            <a:off x="7111093" y="4531178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[1]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TEKNOLOGI INFORMASI YANG DIGUNAKAN</a:t>
            </a:r>
            <a:endParaRPr dirty="0"/>
          </a:p>
        </p:txBody>
      </p:sp>
      <p:cxnSp>
        <p:nvCxnSpPr>
          <p:cNvPr id="61" name="Google Shape;1417;p26"/>
          <p:cNvCxnSpPr>
            <a:stCxn id="63" idx="7"/>
          </p:cNvCxnSpPr>
          <p:nvPr/>
        </p:nvCxnSpPr>
        <p:spPr>
          <a:xfrm rot="10800000">
            <a:off x="6537818" y="2814005"/>
            <a:ext cx="634708" cy="421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17" name="Google Shape;1417;p26"/>
          <p:cNvCxnSpPr>
            <a:stCxn id="1418" idx="7"/>
            <a:endCxn id="1419" idx="3"/>
          </p:cNvCxnSpPr>
          <p:nvPr/>
        </p:nvCxnSpPr>
        <p:spPr>
          <a:xfrm rot="10800000" flipH="1">
            <a:off x="1958557" y="2994723"/>
            <a:ext cx="634708" cy="421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0" name="Google Shape;1420;p26"/>
          <p:cNvCxnSpPr>
            <a:stCxn id="1419" idx="5"/>
            <a:endCxn id="1421" idx="1"/>
          </p:cNvCxnSpPr>
          <p:nvPr/>
        </p:nvCxnSpPr>
        <p:spPr>
          <a:xfrm>
            <a:off x="3447184" y="2994674"/>
            <a:ext cx="634708" cy="421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2" name="Google Shape;1422;p26"/>
          <p:cNvCxnSpPr>
            <a:stCxn id="1421" idx="7"/>
            <a:endCxn id="1423" idx="3"/>
          </p:cNvCxnSpPr>
          <p:nvPr/>
        </p:nvCxnSpPr>
        <p:spPr>
          <a:xfrm rot="10800000" flipH="1">
            <a:off x="4935810" y="2994723"/>
            <a:ext cx="634708" cy="421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424" name="Google Shape;1424;p26"/>
          <p:cNvGrpSpPr/>
          <p:nvPr/>
        </p:nvGrpSpPr>
        <p:grpSpPr>
          <a:xfrm>
            <a:off x="927927" y="3239403"/>
            <a:ext cx="1207458" cy="1207905"/>
            <a:chOff x="1708681" y="2480698"/>
            <a:chExt cx="809100" cy="809400"/>
          </a:xfrm>
        </p:grpSpPr>
        <p:sp>
          <p:nvSpPr>
            <p:cNvPr id="1418" name="Google Shape;1418;p26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26"/>
          <p:cNvSpPr txBox="1"/>
          <p:nvPr/>
        </p:nvSpPr>
        <p:spPr>
          <a:xfrm>
            <a:off x="769259" y="2719909"/>
            <a:ext cx="1524792" cy="3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/>
              <a:t>.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Comunication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infrastructure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1430" name="Google Shape;1430;p26"/>
          <p:cNvGrpSpPr/>
          <p:nvPr/>
        </p:nvGrpSpPr>
        <p:grpSpPr>
          <a:xfrm>
            <a:off x="3905179" y="3239403"/>
            <a:ext cx="1207458" cy="1207905"/>
            <a:chOff x="1708681" y="2480698"/>
            <a:chExt cx="809100" cy="809400"/>
          </a:xfrm>
        </p:grpSpPr>
        <p:sp>
          <p:nvSpPr>
            <p:cNvPr id="1421" name="Google Shape;1421;p26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26"/>
          <p:cNvSpPr txBox="1"/>
          <p:nvPr/>
        </p:nvSpPr>
        <p:spPr>
          <a:xfrm>
            <a:off x="3720003" y="2719909"/>
            <a:ext cx="1606821" cy="3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Sistem Sensor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dan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Wahana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berbasis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TIK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1439" name="Google Shape;1439;p26"/>
          <p:cNvGrpSpPr/>
          <p:nvPr/>
        </p:nvGrpSpPr>
        <p:grpSpPr>
          <a:xfrm>
            <a:off x="2416553" y="1963661"/>
            <a:ext cx="1207458" cy="1207905"/>
            <a:chOff x="1708681" y="2480698"/>
            <a:chExt cx="809100" cy="809400"/>
          </a:xfrm>
        </p:grpSpPr>
        <p:sp>
          <p:nvSpPr>
            <p:cNvPr id="1419" name="Google Shape;1419;p26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26"/>
          <p:cNvSpPr txBox="1"/>
          <p:nvPr/>
        </p:nvSpPr>
        <p:spPr>
          <a:xfrm>
            <a:off x="2339916" y="3586335"/>
            <a:ext cx="1353436" cy="3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Keamanan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Informasi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1448" name="Google Shape;1448;p26"/>
          <p:cNvGrpSpPr/>
          <p:nvPr/>
        </p:nvGrpSpPr>
        <p:grpSpPr>
          <a:xfrm>
            <a:off x="5393806" y="1963661"/>
            <a:ext cx="1207458" cy="1207905"/>
            <a:chOff x="1708681" y="2480698"/>
            <a:chExt cx="809100" cy="809400"/>
          </a:xfrm>
        </p:grpSpPr>
        <p:sp>
          <p:nvSpPr>
            <p:cNvPr id="1423" name="Google Shape;1423;p26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26"/>
          <p:cNvSpPr txBox="1"/>
          <p:nvPr/>
        </p:nvSpPr>
        <p:spPr>
          <a:xfrm>
            <a:off x="5409869" y="3822544"/>
            <a:ext cx="1356890" cy="3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Network Monitoring System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cxnSp>
        <p:nvCxnSpPr>
          <p:cNvPr id="1458" name="Google Shape;1458;p26"/>
          <p:cNvCxnSpPr>
            <a:stCxn id="1418" idx="2"/>
          </p:cNvCxnSpPr>
          <p:nvPr/>
        </p:nvCxnSpPr>
        <p:spPr>
          <a:xfrm rot="10800000">
            <a:off x="4512" y="2928584"/>
            <a:ext cx="923415" cy="91477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" name="Google Shape;1424;p26"/>
          <p:cNvGrpSpPr/>
          <p:nvPr/>
        </p:nvGrpSpPr>
        <p:grpSpPr>
          <a:xfrm flipH="1">
            <a:off x="6995698" y="3058684"/>
            <a:ext cx="1207458" cy="1207905"/>
            <a:chOff x="1708681" y="2480698"/>
            <a:chExt cx="809100" cy="809400"/>
          </a:xfrm>
        </p:grpSpPr>
        <p:sp>
          <p:nvSpPr>
            <p:cNvPr id="63" name="Google Shape;1418;p26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5;p26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" name="Google Shape;1458;p26"/>
          <p:cNvCxnSpPr>
            <a:stCxn id="63" idx="2"/>
          </p:cNvCxnSpPr>
          <p:nvPr/>
        </p:nvCxnSpPr>
        <p:spPr>
          <a:xfrm rot="10800000" flipH="1">
            <a:off x="8203156" y="2747866"/>
            <a:ext cx="923415" cy="91477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 4"/>
          <p:cNvSpPr/>
          <p:nvPr/>
        </p:nvSpPr>
        <p:spPr>
          <a:xfrm>
            <a:off x="6755545" y="2079068"/>
            <a:ext cx="1916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System Information and Event Management </a:t>
            </a:r>
          </a:p>
        </p:txBody>
      </p:sp>
      <p:grpSp>
        <p:nvGrpSpPr>
          <p:cNvPr id="75" name="Google Shape;11000;p72"/>
          <p:cNvGrpSpPr/>
          <p:nvPr/>
        </p:nvGrpSpPr>
        <p:grpSpPr>
          <a:xfrm>
            <a:off x="7321157" y="3539874"/>
            <a:ext cx="555997" cy="277418"/>
            <a:chOff x="834100" y="3642869"/>
            <a:chExt cx="1259483" cy="628426"/>
          </a:xfrm>
          <a:solidFill>
            <a:schemeClr val="tx1"/>
          </a:solidFill>
        </p:grpSpPr>
        <p:sp>
          <p:nvSpPr>
            <p:cNvPr id="76" name="Google Shape;11001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002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003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004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005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006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007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8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009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010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011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12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013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014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015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016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017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18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019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020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021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22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23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024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25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1026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  <a:grpFill/>
          </p:grpSpPr>
          <p:sp>
            <p:nvSpPr>
              <p:cNvPr id="116" name="Google Shape;11027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028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029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030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1031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1032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033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034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035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036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grpFill/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037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038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039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040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041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042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043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044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045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046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1047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048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049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050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51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52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053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54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55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056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057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058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059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60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687;p81"/>
          <p:cNvGrpSpPr/>
          <p:nvPr/>
        </p:nvGrpSpPr>
        <p:grpSpPr>
          <a:xfrm>
            <a:off x="5733717" y="2359000"/>
            <a:ext cx="442725" cy="417225"/>
            <a:chOff x="4734163" y="2061750"/>
            <a:chExt cx="442725" cy="417225"/>
          </a:xfrm>
          <a:solidFill>
            <a:schemeClr val="tx1"/>
          </a:solidFill>
        </p:grpSpPr>
        <p:sp>
          <p:nvSpPr>
            <p:cNvPr id="137" name="Google Shape;1688;p81"/>
            <p:cNvSpPr/>
            <p:nvPr/>
          </p:nvSpPr>
          <p:spPr>
            <a:xfrm>
              <a:off x="5063888" y="2122250"/>
              <a:ext cx="51625" cy="49600"/>
            </a:xfrm>
            <a:custGeom>
              <a:avLst/>
              <a:gdLst/>
              <a:ahLst/>
              <a:cxnLst/>
              <a:rect l="l" t="t" r="r" b="b"/>
              <a:pathLst>
                <a:path w="2065" h="1984" extrusionOk="0">
                  <a:moveTo>
                    <a:pt x="321" y="0"/>
                  </a:moveTo>
                  <a:cubicBezTo>
                    <a:pt x="1" y="36"/>
                    <a:pt x="1" y="498"/>
                    <a:pt x="321" y="534"/>
                  </a:cubicBezTo>
                  <a:cubicBezTo>
                    <a:pt x="997" y="534"/>
                    <a:pt x="1531" y="1068"/>
                    <a:pt x="1531" y="1744"/>
                  </a:cubicBezTo>
                  <a:cubicBezTo>
                    <a:pt x="1548" y="1904"/>
                    <a:pt x="1673" y="1984"/>
                    <a:pt x="1798" y="1984"/>
                  </a:cubicBezTo>
                  <a:cubicBezTo>
                    <a:pt x="1922" y="1984"/>
                    <a:pt x="2047" y="1904"/>
                    <a:pt x="2064" y="1744"/>
                  </a:cubicBezTo>
                  <a:cubicBezTo>
                    <a:pt x="2064" y="783"/>
                    <a:pt x="1282" y="0"/>
                    <a:pt x="32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89;p81"/>
            <p:cNvSpPr/>
            <p:nvPr/>
          </p:nvSpPr>
          <p:spPr>
            <a:xfrm>
              <a:off x="5064788" y="2061750"/>
              <a:ext cx="111200" cy="110100"/>
            </a:xfrm>
            <a:custGeom>
              <a:avLst/>
              <a:gdLst/>
              <a:ahLst/>
              <a:cxnLst/>
              <a:rect l="l" t="t" r="r" b="b"/>
              <a:pathLst>
                <a:path w="4448" h="4404" extrusionOk="0">
                  <a:moveTo>
                    <a:pt x="285" y="1"/>
                  </a:moveTo>
                  <a:cubicBezTo>
                    <a:pt x="107" y="1"/>
                    <a:pt x="0" y="107"/>
                    <a:pt x="0" y="250"/>
                  </a:cubicBezTo>
                  <a:cubicBezTo>
                    <a:pt x="0" y="392"/>
                    <a:pt x="107" y="499"/>
                    <a:pt x="285" y="499"/>
                  </a:cubicBezTo>
                  <a:cubicBezTo>
                    <a:pt x="2277" y="499"/>
                    <a:pt x="3914" y="2136"/>
                    <a:pt x="3914" y="4164"/>
                  </a:cubicBezTo>
                  <a:cubicBezTo>
                    <a:pt x="3932" y="4324"/>
                    <a:pt x="4056" y="4404"/>
                    <a:pt x="4181" y="4404"/>
                  </a:cubicBezTo>
                  <a:cubicBezTo>
                    <a:pt x="4306" y="4404"/>
                    <a:pt x="4430" y="4324"/>
                    <a:pt x="4448" y="4164"/>
                  </a:cubicBezTo>
                  <a:cubicBezTo>
                    <a:pt x="4448" y="1851"/>
                    <a:pt x="2562" y="1"/>
                    <a:pt x="28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0;p81"/>
            <p:cNvSpPr/>
            <p:nvPr/>
          </p:nvSpPr>
          <p:spPr>
            <a:xfrm>
              <a:off x="5063013" y="2091100"/>
              <a:ext cx="83625" cy="80975"/>
            </a:xfrm>
            <a:custGeom>
              <a:avLst/>
              <a:gdLst/>
              <a:ahLst/>
              <a:cxnLst/>
              <a:rect l="l" t="t" r="r" b="b"/>
              <a:pathLst>
                <a:path w="3345" h="3239" extrusionOk="0">
                  <a:moveTo>
                    <a:pt x="356" y="1"/>
                  </a:moveTo>
                  <a:cubicBezTo>
                    <a:pt x="0" y="1"/>
                    <a:pt x="0" y="499"/>
                    <a:pt x="356" y="499"/>
                  </a:cubicBezTo>
                  <a:cubicBezTo>
                    <a:pt x="1708" y="499"/>
                    <a:pt x="2847" y="1602"/>
                    <a:pt x="2847" y="2990"/>
                  </a:cubicBezTo>
                  <a:cubicBezTo>
                    <a:pt x="2811" y="3132"/>
                    <a:pt x="2953" y="3239"/>
                    <a:pt x="3096" y="3239"/>
                  </a:cubicBezTo>
                  <a:cubicBezTo>
                    <a:pt x="3238" y="3239"/>
                    <a:pt x="3345" y="3132"/>
                    <a:pt x="3345" y="2990"/>
                  </a:cubicBezTo>
                  <a:cubicBezTo>
                    <a:pt x="3345" y="1317"/>
                    <a:pt x="1993" y="1"/>
                    <a:pt x="35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1;p81"/>
            <p:cNvSpPr/>
            <p:nvPr/>
          </p:nvSpPr>
          <p:spPr>
            <a:xfrm>
              <a:off x="4965163" y="2181850"/>
              <a:ext cx="41825" cy="14250"/>
            </a:xfrm>
            <a:custGeom>
              <a:avLst/>
              <a:gdLst/>
              <a:ahLst/>
              <a:cxnLst/>
              <a:rect l="l" t="t" r="r" b="b"/>
              <a:pathLst>
                <a:path w="1673" h="570" extrusionOk="0">
                  <a:moveTo>
                    <a:pt x="320" y="0"/>
                  </a:moveTo>
                  <a:cubicBezTo>
                    <a:pt x="0" y="36"/>
                    <a:pt x="0" y="498"/>
                    <a:pt x="320" y="569"/>
                  </a:cubicBezTo>
                  <a:lnTo>
                    <a:pt x="1352" y="569"/>
                  </a:lnTo>
                  <a:cubicBezTo>
                    <a:pt x="1673" y="498"/>
                    <a:pt x="1673" y="36"/>
                    <a:pt x="135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2;p81"/>
            <p:cNvSpPr/>
            <p:nvPr/>
          </p:nvSpPr>
          <p:spPr>
            <a:xfrm>
              <a:off x="5014138" y="2183625"/>
              <a:ext cx="11525" cy="7925"/>
            </a:xfrm>
            <a:custGeom>
              <a:avLst/>
              <a:gdLst/>
              <a:ahLst/>
              <a:cxnLst/>
              <a:rect l="l" t="t" r="r" b="b"/>
              <a:pathLst>
                <a:path w="461" h="317" extrusionOk="0">
                  <a:moveTo>
                    <a:pt x="247" y="0"/>
                  </a:moveTo>
                  <a:cubicBezTo>
                    <a:pt x="1" y="0"/>
                    <a:pt x="260" y="316"/>
                    <a:pt x="393" y="316"/>
                  </a:cubicBezTo>
                  <a:cubicBezTo>
                    <a:pt x="432" y="316"/>
                    <a:pt x="461" y="288"/>
                    <a:pt x="461" y="214"/>
                  </a:cubicBezTo>
                  <a:cubicBezTo>
                    <a:pt x="461" y="107"/>
                    <a:pt x="354" y="0"/>
                    <a:pt x="2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3;p81"/>
            <p:cNvSpPr/>
            <p:nvPr/>
          </p:nvSpPr>
          <p:spPr>
            <a:xfrm>
              <a:off x="4972263" y="2441575"/>
              <a:ext cx="55175" cy="13375"/>
            </a:xfrm>
            <a:custGeom>
              <a:avLst/>
              <a:gdLst/>
              <a:ahLst/>
              <a:cxnLst/>
              <a:rect l="l" t="t" r="r" b="b"/>
              <a:pathLst>
                <a:path w="2207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lnTo>
                    <a:pt x="1851" y="534"/>
                  </a:lnTo>
                  <a:cubicBezTo>
                    <a:pt x="2207" y="534"/>
                    <a:pt x="2207" y="1"/>
                    <a:pt x="185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4;p81"/>
            <p:cNvSpPr/>
            <p:nvPr/>
          </p:nvSpPr>
          <p:spPr>
            <a:xfrm>
              <a:off x="5073688" y="236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  <a:moveTo>
                    <a:pt x="0" y="1"/>
                  </a:move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5;p81"/>
            <p:cNvSpPr/>
            <p:nvPr/>
          </p:nvSpPr>
          <p:spPr>
            <a:xfrm>
              <a:off x="5064788" y="237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6;p81"/>
            <p:cNvSpPr/>
            <p:nvPr/>
          </p:nvSpPr>
          <p:spPr>
            <a:xfrm>
              <a:off x="4911788" y="2159600"/>
              <a:ext cx="265100" cy="319375"/>
            </a:xfrm>
            <a:custGeom>
              <a:avLst/>
              <a:gdLst/>
              <a:ahLst/>
              <a:cxnLst/>
              <a:rect l="l" t="t" r="r" b="b"/>
              <a:pathLst>
                <a:path w="10604" h="12775" extrusionOk="0">
                  <a:moveTo>
                    <a:pt x="5800" y="534"/>
                  </a:moveTo>
                  <a:cubicBezTo>
                    <a:pt x="6191" y="534"/>
                    <a:pt x="6476" y="855"/>
                    <a:pt x="6476" y="1246"/>
                  </a:cubicBezTo>
                  <a:lnTo>
                    <a:pt x="6476" y="1886"/>
                  </a:lnTo>
                  <a:lnTo>
                    <a:pt x="2064" y="1886"/>
                  </a:lnTo>
                  <a:cubicBezTo>
                    <a:pt x="1708" y="1886"/>
                    <a:pt x="1708" y="2420"/>
                    <a:pt x="2064" y="2420"/>
                  </a:cubicBezTo>
                  <a:lnTo>
                    <a:pt x="6476" y="2420"/>
                  </a:lnTo>
                  <a:lnTo>
                    <a:pt x="6476" y="6797"/>
                  </a:lnTo>
                  <a:lnTo>
                    <a:pt x="6120" y="5943"/>
                  </a:lnTo>
                  <a:cubicBezTo>
                    <a:pt x="6014" y="5658"/>
                    <a:pt x="5729" y="5480"/>
                    <a:pt x="5444" y="5444"/>
                  </a:cubicBezTo>
                  <a:cubicBezTo>
                    <a:pt x="5231" y="4982"/>
                    <a:pt x="4875" y="4626"/>
                    <a:pt x="4412" y="4413"/>
                  </a:cubicBezTo>
                  <a:cubicBezTo>
                    <a:pt x="4375" y="4394"/>
                    <a:pt x="4339" y="4386"/>
                    <a:pt x="4304" y="4386"/>
                  </a:cubicBezTo>
                  <a:cubicBezTo>
                    <a:pt x="4073" y="4386"/>
                    <a:pt x="3920" y="4756"/>
                    <a:pt x="4199" y="4911"/>
                  </a:cubicBezTo>
                  <a:cubicBezTo>
                    <a:pt x="4519" y="5053"/>
                    <a:pt x="4768" y="5267"/>
                    <a:pt x="4946" y="5587"/>
                  </a:cubicBezTo>
                  <a:cubicBezTo>
                    <a:pt x="4590" y="5800"/>
                    <a:pt x="4448" y="6227"/>
                    <a:pt x="4626" y="6583"/>
                  </a:cubicBezTo>
                  <a:lnTo>
                    <a:pt x="4911" y="7224"/>
                  </a:lnTo>
                  <a:cubicBezTo>
                    <a:pt x="4590" y="7722"/>
                    <a:pt x="4057" y="8006"/>
                    <a:pt x="3523" y="8006"/>
                  </a:cubicBezTo>
                  <a:cubicBezTo>
                    <a:pt x="2598" y="8006"/>
                    <a:pt x="1886" y="7259"/>
                    <a:pt x="1886" y="6370"/>
                  </a:cubicBezTo>
                  <a:cubicBezTo>
                    <a:pt x="1886" y="5800"/>
                    <a:pt x="2171" y="5267"/>
                    <a:pt x="2669" y="4982"/>
                  </a:cubicBezTo>
                  <a:cubicBezTo>
                    <a:pt x="2776" y="4911"/>
                    <a:pt x="2811" y="4733"/>
                    <a:pt x="2740" y="4626"/>
                  </a:cubicBezTo>
                  <a:cubicBezTo>
                    <a:pt x="2693" y="4531"/>
                    <a:pt x="2614" y="4484"/>
                    <a:pt x="2524" y="4484"/>
                  </a:cubicBezTo>
                  <a:cubicBezTo>
                    <a:pt x="2479" y="4484"/>
                    <a:pt x="2432" y="4496"/>
                    <a:pt x="2384" y="4519"/>
                  </a:cubicBezTo>
                  <a:cubicBezTo>
                    <a:pt x="510" y="5651"/>
                    <a:pt x="1307" y="8540"/>
                    <a:pt x="3483" y="8540"/>
                  </a:cubicBezTo>
                  <a:cubicBezTo>
                    <a:pt x="3496" y="8540"/>
                    <a:pt x="3510" y="8540"/>
                    <a:pt x="3523" y="8540"/>
                  </a:cubicBezTo>
                  <a:cubicBezTo>
                    <a:pt x="4128" y="8540"/>
                    <a:pt x="4733" y="8255"/>
                    <a:pt x="5124" y="7793"/>
                  </a:cubicBezTo>
                  <a:lnTo>
                    <a:pt x="5551" y="8753"/>
                  </a:lnTo>
                  <a:lnTo>
                    <a:pt x="5551" y="8753"/>
                  </a:lnTo>
                  <a:lnTo>
                    <a:pt x="5444" y="8718"/>
                  </a:lnTo>
                  <a:cubicBezTo>
                    <a:pt x="5378" y="8701"/>
                    <a:pt x="5311" y="8693"/>
                    <a:pt x="5245" y="8693"/>
                  </a:cubicBezTo>
                  <a:cubicBezTo>
                    <a:pt x="4891" y="8693"/>
                    <a:pt x="4568" y="8927"/>
                    <a:pt x="4448" y="9287"/>
                  </a:cubicBezTo>
                  <a:cubicBezTo>
                    <a:pt x="4377" y="9465"/>
                    <a:pt x="4412" y="9714"/>
                    <a:pt x="4519" y="9892"/>
                  </a:cubicBezTo>
                  <a:cubicBezTo>
                    <a:pt x="4697" y="10141"/>
                    <a:pt x="4946" y="10319"/>
                    <a:pt x="5266" y="10355"/>
                  </a:cubicBezTo>
                  <a:lnTo>
                    <a:pt x="534" y="10355"/>
                  </a:lnTo>
                  <a:lnTo>
                    <a:pt x="534" y="2420"/>
                  </a:lnTo>
                  <a:lnTo>
                    <a:pt x="1032" y="2420"/>
                  </a:lnTo>
                  <a:cubicBezTo>
                    <a:pt x="1388" y="2420"/>
                    <a:pt x="1388" y="1886"/>
                    <a:pt x="1032" y="1886"/>
                  </a:cubicBezTo>
                  <a:lnTo>
                    <a:pt x="534" y="1886"/>
                  </a:lnTo>
                  <a:lnTo>
                    <a:pt x="534" y="1246"/>
                  </a:lnTo>
                  <a:cubicBezTo>
                    <a:pt x="534" y="855"/>
                    <a:pt x="854" y="534"/>
                    <a:pt x="1246" y="534"/>
                  </a:cubicBezTo>
                  <a:close/>
                  <a:moveTo>
                    <a:pt x="5362" y="6005"/>
                  </a:moveTo>
                  <a:cubicBezTo>
                    <a:pt x="5466" y="6005"/>
                    <a:pt x="5593" y="6074"/>
                    <a:pt x="5622" y="6192"/>
                  </a:cubicBezTo>
                  <a:cubicBezTo>
                    <a:pt x="6334" y="7793"/>
                    <a:pt x="6476" y="8113"/>
                    <a:pt x="6476" y="8184"/>
                  </a:cubicBezTo>
                  <a:cubicBezTo>
                    <a:pt x="6547" y="8291"/>
                    <a:pt x="6583" y="8469"/>
                    <a:pt x="6725" y="8504"/>
                  </a:cubicBezTo>
                  <a:cubicBezTo>
                    <a:pt x="6769" y="8519"/>
                    <a:pt x="6814" y="8528"/>
                    <a:pt x="6855" y="8528"/>
                  </a:cubicBezTo>
                  <a:cubicBezTo>
                    <a:pt x="6914" y="8528"/>
                    <a:pt x="6968" y="8511"/>
                    <a:pt x="7010" y="8469"/>
                  </a:cubicBezTo>
                  <a:lnTo>
                    <a:pt x="8469" y="7864"/>
                  </a:lnTo>
                  <a:cubicBezTo>
                    <a:pt x="8498" y="7844"/>
                    <a:pt x="8528" y="7835"/>
                    <a:pt x="8557" y="7835"/>
                  </a:cubicBezTo>
                  <a:cubicBezTo>
                    <a:pt x="8632" y="7835"/>
                    <a:pt x="8702" y="7894"/>
                    <a:pt x="8753" y="7971"/>
                  </a:cubicBezTo>
                  <a:lnTo>
                    <a:pt x="9500" y="9750"/>
                  </a:lnTo>
                  <a:cubicBezTo>
                    <a:pt x="9572" y="9856"/>
                    <a:pt x="9500" y="9963"/>
                    <a:pt x="9394" y="10034"/>
                  </a:cubicBezTo>
                  <a:lnTo>
                    <a:pt x="7330" y="10924"/>
                  </a:lnTo>
                  <a:cubicBezTo>
                    <a:pt x="7311" y="10930"/>
                    <a:pt x="7291" y="10933"/>
                    <a:pt x="7271" y="10933"/>
                  </a:cubicBezTo>
                  <a:cubicBezTo>
                    <a:pt x="7176" y="10933"/>
                    <a:pt x="7075" y="10869"/>
                    <a:pt x="7045" y="10782"/>
                  </a:cubicBezTo>
                  <a:lnTo>
                    <a:pt x="7045" y="10817"/>
                  </a:lnTo>
                  <a:lnTo>
                    <a:pt x="6974" y="10604"/>
                  </a:lnTo>
                  <a:lnTo>
                    <a:pt x="6903" y="10426"/>
                  </a:lnTo>
                  <a:cubicBezTo>
                    <a:pt x="6832" y="10319"/>
                    <a:pt x="6725" y="10212"/>
                    <a:pt x="6583" y="10141"/>
                  </a:cubicBezTo>
                  <a:lnTo>
                    <a:pt x="6476" y="10141"/>
                  </a:lnTo>
                  <a:lnTo>
                    <a:pt x="5195" y="9750"/>
                  </a:lnTo>
                  <a:cubicBezTo>
                    <a:pt x="5088" y="9750"/>
                    <a:pt x="5053" y="9679"/>
                    <a:pt x="5017" y="9607"/>
                  </a:cubicBezTo>
                  <a:cubicBezTo>
                    <a:pt x="4892" y="9451"/>
                    <a:pt x="5042" y="9239"/>
                    <a:pt x="5226" y="9239"/>
                  </a:cubicBezTo>
                  <a:cubicBezTo>
                    <a:pt x="5251" y="9239"/>
                    <a:pt x="5276" y="9243"/>
                    <a:pt x="5302" y="9252"/>
                  </a:cubicBezTo>
                  <a:lnTo>
                    <a:pt x="5658" y="9358"/>
                  </a:lnTo>
                  <a:cubicBezTo>
                    <a:pt x="5674" y="9360"/>
                    <a:pt x="5691" y="9361"/>
                    <a:pt x="5707" y="9361"/>
                  </a:cubicBezTo>
                  <a:cubicBezTo>
                    <a:pt x="6036" y="9361"/>
                    <a:pt x="6256" y="9023"/>
                    <a:pt x="6120" y="8718"/>
                  </a:cubicBezTo>
                  <a:lnTo>
                    <a:pt x="6120" y="8682"/>
                  </a:lnTo>
                  <a:lnTo>
                    <a:pt x="5160" y="6441"/>
                  </a:lnTo>
                  <a:cubicBezTo>
                    <a:pt x="5053" y="6298"/>
                    <a:pt x="5124" y="6085"/>
                    <a:pt x="5302" y="6014"/>
                  </a:cubicBezTo>
                  <a:cubicBezTo>
                    <a:pt x="5320" y="6008"/>
                    <a:pt x="5341" y="6005"/>
                    <a:pt x="5362" y="6005"/>
                  </a:cubicBezTo>
                  <a:close/>
                  <a:moveTo>
                    <a:pt x="6476" y="10888"/>
                  </a:moveTo>
                  <a:lnTo>
                    <a:pt x="6476" y="10924"/>
                  </a:lnTo>
                  <a:lnTo>
                    <a:pt x="6476" y="11529"/>
                  </a:lnTo>
                  <a:cubicBezTo>
                    <a:pt x="6476" y="11920"/>
                    <a:pt x="6191" y="12240"/>
                    <a:pt x="5800" y="12240"/>
                  </a:cubicBezTo>
                  <a:lnTo>
                    <a:pt x="1246" y="12240"/>
                  </a:lnTo>
                  <a:cubicBezTo>
                    <a:pt x="854" y="12240"/>
                    <a:pt x="534" y="11920"/>
                    <a:pt x="534" y="11529"/>
                  </a:cubicBezTo>
                  <a:lnTo>
                    <a:pt x="534" y="10888"/>
                  </a:lnTo>
                  <a:close/>
                  <a:moveTo>
                    <a:pt x="9673" y="10532"/>
                  </a:moveTo>
                  <a:cubicBezTo>
                    <a:pt x="9674" y="10532"/>
                    <a:pt x="9676" y="10533"/>
                    <a:pt x="9678" y="10533"/>
                  </a:cubicBezTo>
                  <a:cubicBezTo>
                    <a:pt x="9714" y="10533"/>
                    <a:pt x="9750" y="10568"/>
                    <a:pt x="9750" y="10604"/>
                  </a:cubicBezTo>
                  <a:lnTo>
                    <a:pt x="10034" y="11244"/>
                  </a:lnTo>
                  <a:cubicBezTo>
                    <a:pt x="10034" y="11244"/>
                    <a:pt x="10034" y="11244"/>
                    <a:pt x="10034" y="11280"/>
                  </a:cubicBezTo>
                  <a:lnTo>
                    <a:pt x="9999" y="11244"/>
                  </a:lnTo>
                  <a:lnTo>
                    <a:pt x="7757" y="12240"/>
                  </a:lnTo>
                  <a:lnTo>
                    <a:pt x="7721" y="12240"/>
                  </a:lnTo>
                  <a:lnTo>
                    <a:pt x="7437" y="11600"/>
                  </a:lnTo>
                  <a:cubicBezTo>
                    <a:pt x="7401" y="11600"/>
                    <a:pt x="7401" y="11564"/>
                    <a:pt x="7437" y="11529"/>
                  </a:cubicBezTo>
                  <a:cubicBezTo>
                    <a:pt x="7437" y="11529"/>
                    <a:pt x="7437" y="11493"/>
                    <a:pt x="7472" y="11493"/>
                  </a:cubicBezTo>
                  <a:cubicBezTo>
                    <a:pt x="9631" y="10563"/>
                    <a:pt x="9651" y="10532"/>
                    <a:pt x="9673" y="10532"/>
                  </a:cubicBezTo>
                  <a:close/>
                  <a:moveTo>
                    <a:pt x="1246" y="1"/>
                  </a:moveTo>
                  <a:cubicBezTo>
                    <a:pt x="570" y="1"/>
                    <a:pt x="0" y="570"/>
                    <a:pt x="0" y="1246"/>
                  </a:cubicBezTo>
                  <a:lnTo>
                    <a:pt x="0" y="11529"/>
                  </a:lnTo>
                  <a:cubicBezTo>
                    <a:pt x="0" y="12205"/>
                    <a:pt x="570" y="12774"/>
                    <a:pt x="1246" y="12774"/>
                  </a:cubicBezTo>
                  <a:lnTo>
                    <a:pt x="5800" y="12774"/>
                  </a:lnTo>
                  <a:cubicBezTo>
                    <a:pt x="6334" y="12774"/>
                    <a:pt x="6796" y="12383"/>
                    <a:pt x="6974" y="11885"/>
                  </a:cubicBezTo>
                  <a:lnTo>
                    <a:pt x="7188" y="12418"/>
                  </a:lnTo>
                  <a:cubicBezTo>
                    <a:pt x="7294" y="12632"/>
                    <a:pt x="7508" y="12774"/>
                    <a:pt x="7721" y="12774"/>
                  </a:cubicBezTo>
                  <a:cubicBezTo>
                    <a:pt x="7935" y="12774"/>
                    <a:pt x="7864" y="12739"/>
                    <a:pt x="10212" y="11742"/>
                  </a:cubicBezTo>
                  <a:cubicBezTo>
                    <a:pt x="10354" y="11671"/>
                    <a:pt x="10461" y="11564"/>
                    <a:pt x="10532" y="11422"/>
                  </a:cubicBezTo>
                  <a:cubicBezTo>
                    <a:pt x="10603" y="11280"/>
                    <a:pt x="10603" y="11102"/>
                    <a:pt x="10532" y="10959"/>
                  </a:cubicBezTo>
                  <a:lnTo>
                    <a:pt x="10248" y="10319"/>
                  </a:lnTo>
                  <a:cubicBezTo>
                    <a:pt x="10212" y="10212"/>
                    <a:pt x="10141" y="10141"/>
                    <a:pt x="10034" y="10070"/>
                  </a:cubicBezTo>
                  <a:cubicBezTo>
                    <a:pt x="10105" y="9892"/>
                    <a:pt x="10105" y="9679"/>
                    <a:pt x="10034" y="9501"/>
                  </a:cubicBezTo>
                  <a:lnTo>
                    <a:pt x="9251" y="7722"/>
                  </a:lnTo>
                  <a:cubicBezTo>
                    <a:pt x="9145" y="7437"/>
                    <a:pt x="8860" y="7259"/>
                    <a:pt x="8575" y="7259"/>
                  </a:cubicBezTo>
                  <a:cubicBezTo>
                    <a:pt x="8469" y="7295"/>
                    <a:pt x="8362" y="7295"/>
                    <a:pt x="8255" y="7330"/>
                  </a:cubicBezTo>
                  <a:lnTo>
                    <a:pt x="7010" y="7864"/>
                  </a:lnTo>
                  <a:lnTo>
                    <a:pt x="7010" y="1246"/>
                  </a:lnTo>
                  <a:cubicBezTo>
                    <a:pt x="7010" y="570"/>
                    <a:pt x="6476" y="1"/>
                    <a:pt x="580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97;p81"/>
            <p:cNvSpPr/>
            <p:nvPr/>
          </p:nvSpPr>
          <p:spPr>
            <a:xfrm>
              <a:off x="4992738" y="2249450"/>
              <a:ext cx="13350" cy="71625"/>
            </a:xfrm>
            <a:custGeom>
              <a:avLst/>
              <a:gdLst/>
              <a:ahLst/>
              <a:cxnLst/>
              <a:rect l="l" t="t" r="r" b="b"/>
              <a:pathLst>
                <a:path w="534" h="2865" extrusionOk="0">
                  <a:moveTo>
                    <a:pt x="285" y="0"/>
                  </a:moveTo>
                  <a:lnTo>
                    <a:pt x="285" y="36"/>
                  </a:lnTo>
                  <a:cubicBezTo>
                    <a:pt x="143" y="36"/>
                    <a:pt x="0" y="143"/>
                    <a:pt x="0" y="285"/>
                  </a:cubicBezTo>
                  <a:lnTo>
                    <a:pt x="0" y="2598"/>
                  </a:lnTo>
                  <a:cubicBezTo>
                    <a:pt x="0" y="2776"/>
                    <a:pt x="134" y="2865"/>
                    <a:pt x="267" y="2865"/>
                  </a:cubicBezTo>
                  <a:cubicBezTo>
                    <a:pt x="401" y="2865"/>
                    <a:pt x="534" y="2776"/>
                    <a:pt x="534" y="2598"/>
                  </a:cubicBezTo>
                  <a:lnTo>
                    <a:pt x="534" y="249"/>
                  </a:lnTo>
                  <a:cubicBezTo>
                    <a:pt x="534" y="107"/>
                    <a:pt x="427" y="0"/>
                    <a:pt x="28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98;p81"/>
            <p:cNvSpPr/>
            <p:nvPr/>
          </p:nvSpPr>
          <p:spPr>
            <a:xfrm>
              <a:off x="4740113" y="2061750"/>
              <a:ext cx="190375" cy="111450"/>
            </a:xfrm>
            <a:custGeom>
              <a:avLst/>
              <a:gdLst/>
              <a:ahLst/>
              <a:cxnLst/>
              <a:rect l="l" t="t" r="r" b="b"/>
              <a:pathLst>
                <a:path w="7615" h="4458" extrusionOk="0">
                  <a:moveTo>
                    <a:pt x="7045" y="534"/>
                  </a:moveTo>
                  <a:cubicBezTo>
                    <a:pt x="7045" y="534"/>
                    <a:pt x="7081" y="534"/>
                    <a:pt x="7081" y="570"/>
                  </a:cubicBezTo>
                  <a:cubicBezTo>
                    <a:pt x="7081" y="1246"/>
                    <a:pt x="6547" y="1780"/>
                    <a:pt x="5871" y="1780"/>
                  </a:cubicBezTo>
                  <a:lnTo>
                    <a:pt x="1708" y="1780"/>
                  </a:lnTo>
                  <a:cubicBezTo>
                    <a:pt x="1032" y="1744"/>
                    <a:pt x="498" y="1246"/>
                    <a:pt x="498" y="570"/>
                  </a:cubicBezTo>
                  <a:cubicBezTo>
                    <a:pt x="498" y="534"/>
                    <a:pt x="534" y="534"/>
                    <a:pt x="570" y="534"/>
                  </a:cubicBezTo>
                  <a:close/>
                  <a:moveTo>
                    <a:pt x="5622" y="2278"/>
                  </a:moveTo>
                  <a:cubicBezTo>
                    <a:pt x="5551" y="3239"/>
                    <a:pt x="4733" y="3950"/>
                    <a:pt x="3807" y="3950"/>
                  </a:cubicBezTo>
                  <a:cubicBezTo>
                    <a:pt x="2847" y="3950"/>
                    <a:pt x="2028" y="3239"/>
                    <a:pt x="1957" y="2278"/>
                  </a:cubicBezTo>
                  <a:close/>
                  <a:moveTo>
                    <a:pt x="570" y="1"/>
                  </a:moveTo>
                  <a:cubicBezTo>
                    <a:pt x="249" y="1"/>
                    <a:pt x="0" y="250"/>
                    <a:pt x="0" y="570"/>
                  </a:cubicBezTo>
                  <a:cubicBezTo>
                    <a:pt x="0" y="1424"/>
                    <a:pt x="605" y="2136"/>
                    <a:pt x="1423" y="2242"/>
                  </a:cubicBezTo>
                  <a:cubicBezTo>
                    <a:pt x="1548" y="3719"/>
                    <a:pt x="2678" y="4457"/>
                    <a:pt x="3803" y="4457"/>
                  </a:cubicBezTo>
                  <a:cubicBezTo>
                    <a:pt x="4928" y="4457"/>
                    <a:pt x="6049" y="3719"/>
                    <a:pt x="6156" y="2242"/>
                  </a:cubicBezTo>
                  <a:cubicBezTo>
                    <a:pt x="7010" y="2136"/>
                    <a:pt x="7615" y="1424"/>
                    <a:pt x="7615" y="570"/>
                  </a:cubicBezTo>
                  <a:cubicBezTo>
                    <a:pt x="7615" y="250"/>
                    <a:pt x="7366" y="1"/>
                    <a:pt x="704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99;p81"/>
            <p:cNvSpPr/>
            <p:nvPr/>
          </p:nvSpPr>
          <p:spPr>
            <a:xfrm>
              <a:off x="4829063" y="2180950"/>
              <a:ext cx="13375" cy="30050"/>
            </a:xfrm>
            <a:custGeom>
              <a:avLst/>
              <a:gdLst/>
              <a:ahLst/>
              <a:cxnLst/>
              <a:rect l="l" t="t" r="r" b="b"/>
              <a:pathLst>
                <a:path w="535" h="1202" extrusionOk="0">
                  <a:moveTo>
                    <a:pt x="285" y="1"/>
                  </a:moveTo>
                  <a:cubicBezTo>
                    <a:pt x="143" y="1"/>
                    <a:pt x="0" y="143"/>
                    <a:pt x="0" y="285"/>
                  </a:cubicBezTo>
                  <a:lnTo>
                    <a:pt x="0" y="961"/>
                  </a:lnTo>
                  <a:cubicBezTo>
                    <a:pt x="18" y="1121"/>
                    <a:pt x="143" y="1201"/>
                    <a:pt x="267" y="1201"/>
                  </a:cubicBezTo>
                  <a:cubicBezTo>
                    <a:pt x="392" y="1201"/>
                    <a:pt x="516" y="1121"/>
                    <a:pt x="534" y="961"/>
                  </a:cubicBezTo>
                  <a:lnTo>
                    <a:pt x="534" y="285"/>
                  </a:lnTo>
                  <a:cubicBezTo>
                    <a:pt x="534" y="143"/>
                    <a:pt x="427" y="1"/>
                    <a:pt x="28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0;p81"/>
            <p:cNvSpPr/>
            <p:nvPr/>
          </p:nvSpPr>
          <p:spPr>
            <a:xfrm>
              <a:off x="4853963" y="2176700"/>
              <a:ext cx="19850" cy="28825"/>
            </a:xfrm>
            <a:custGeom>
              <a:avLst/>
              <a:gdLst/>
              <a:ahLst/>
              <a:cxnLst/>
              <a:rect l="l" t="t" r="r" b="b"/>
              <a:pathLst>
                <a:path w="794" h="1153" extrusionOk="0">
                  <a:moveTo>
                    <a:pt x="311" y="0"/>
                  </a:moveTo>
                  <a:cubicBezTo>
                    <a:pt x="276" y="0"/>
                    <a:pt x="243" y="9"/>
                    <a:pt x="214" y="28"/>
                  </a:cubicBezTo>
                  <a:cubicBezTo>
                    <a:pt x="72" y="64"/>
                    <a:pt x="1" y="206"/>
                    <a:pt x="36" y="348"/>
                  </a:cubicBezTo>
                  <a:lnTo>
                    <a:pt x="250" y="1025"/>
                  </a:lnTo>
                  <a:cubicBezTo>
                    <a:pt x="301" y="1114"/>
                    <a:pt x="389" y="1153"/>
                    <a:pt x="477" y="1153"/>
                  </a:cubicBezTo>
                  <a:cubicBezTo>
                    <a:pt x="634" y="1153"/>
                    <a:pt x="793" y="1029"/>
                    <a:pt x="748" y="847"/>
                  </a:cubicBezTo>
                  <a:lnTo>
                    <a:pt x="534" y="171"/>
                  </a:lnTo>
                  <a:cubicBezTo>
                    <a:pt x="508" y="66"/>
                    <a:pt x="406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1;p81"/>
            <p:cNvSpPr/>
            <p:nvPr/>
          </p:nvSpPr>
          <p:spPr>
            <a:xfrm>
              <a:off x="4874888" y="2163575"/>
              <a:ext cx="27125" cy="26650"/>
            </a:xfrm>
            <a:custGeom>
              <a:avLst/>
              <a:gdLst/>
              <a:ahLst/>
              <a:cxnLst/>
              <a:rect l="l" t="t" r="r" b="b"/>
              <a:pathLst>
                <a:path w="1085" h="1066" extrusionOk="0">
                  <a:moveTo>
                    <a:pt x="366" y="1"/>
                  </a:moveTo>
                  <a:cubicBezTo>
                    <a:pt x="177" y="1"/>
                    <a:pt x="1" y="225"/>
                    <a:pt x="160" y="411"/>
                  </a:cubicBezTo>
                  <a:lnTo>
                    <a:pt x="587" y="980"/>
                  </a:lnTo>
                  <a:cubicBezTo>
                    <a:pt x="626" y="1039"/>
                    <a:pt x="698" y="1065"/>
                    <a:pt x="772" y="1065"/>
                  </a:cubicBezTo>
                  <a:cubicBezTo>
                    <a:pt x="832" y="1065"/>
                    <a:pt x="895" y="1048"/>
                    <a:pt x="943" y="1016"/>
                  </a:cubicBezTo>
                  <a:cubicBezTo>
                    <a:pt x="1049" y="909"/>
                    <a:pt x="1085" y="767"/>
                    <a:pt x="978" y="660"/>
                  </a:cubicBezTo>
                  <a:lnTo>
                    <a:pt x="551" y="91"/>
                  </a:lnTo>
                  <a:cubicBezTo>
                    <a:pt x="497" y="27"/>
                    <a:pt x="431" y="1"/>
                    <a:pt x="36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2;p81"/>
            <p:cNvSpPr/>
            <p:nvPr/>
          </p:nvSpPr>
          <p:spPr>
            <a:xfrm>
              <a:off x="4892113" y="2143725"/>
              <a:ext cx="31900" cy="21300"/>
            </a:xfrm>
            <a:custGeom>
              <a:avLst/>
              <a:gdLst/>
              <a:ahLst/>
              <a:cxnLst/>
              <a:rect l="l" t="t" r="r" b="b"/>
              <a:pathLst>
                <a:path w="1276" h="852" extrusionOk="0">
                  <a:moveTo>
                    <a:pt x="346" y="0"/>
                  </a:moveTo>
                  <a:cubicBezTo>
                    <a:pt x="128" y="0"/>
                    <a:pt x="1" y="306"/>
                    <a:pt x="182" y="458"/>
                  </a:cubicBezTo>
                  <a:lnTo>
                    <a:pt x="787" y="814"/>
                  </a:lnTo>
                  <a:cubicBezTo>
                    <a:pt x="823" y="849"/>
                    <a:pt x="894" y="849"/>
                    <a:pt x="930" y="849"/>
                  </a:cubicBezTo>
                  <a:cubicBezTo>
                    <a:pt x="941" y="851"/>
                    <a:pt x="953" y="852"/>
                    <a:pt x="964" y="852"/>
                  </a:cubicBezTo>
                  <a:cubicBezTo>
                    <a:pt x="1188" y="852"/>
                    <a:pt x="1275" y="522"/>
                    <a:pt x="1072" y="387"/>
                  </a:cubicBezTo>
                  <a:lnTo>
                    <a:pt x="467" y="31"/>
                  </a:lnTo>
                  <a:cubicBezTo>
                    <a:pt x="425" y="10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3;p81"/>
            <p:cNvSpPr/>
            <p:nvPr/>
          </p:nvSpPr>
          <p:spPr>
            <a:xfrm>
              <a:off x="4900513" y="2118625"/>
              <a:ext cx="32650" cy="16100"/>
            </a:xfrm>
            <a:custGeom>
              <a:avLst/>
              <a:gdLst/>
              <a:ahLst/>
              <a:cxnLst/>
              <a:rect l="l" t="t" r="r" b="b"/>
              <a:pathLst>
                <a:path w="1306" h="644" extrusionOk="0">
                  <a:moveTo>
                    <a:pt x="381" y="1"/>
                  </a:moveTo>
                  <a:cubicBezTo>
                    <a:pt x="88" y="1"/>
                    <a:pt x="1" y="433"/>
                    <a:pt x="309" y="501"/>
                  </a:cubicBezTo>
                  <a:cubicBezTo>
                    <a:pt x="1021" y="643"/>
                    <a:pt x="985" y="643"/>
                    <a:pt x="1056" y="643"/>
                  </a:cubicBezTo>
                  <a:cubicBezTo>
                    <a:pt x="1163" y="643"/>
                    <a:pt x="1270" y="572"/>
                    <a:pt x="1305" y="430"/>
                  </a:cubicBezTo>
                  <a:cubicBezTo>
                    <a:pt x="1305" y="288"/>
                    <a:pt x="1234" y="181"/>
                    <a:pt x="1092" y="145"/>
                  </a:cubicBezTo>
                  <a:lnTo>
                    <a:pt x="416" y="3"/>
                  </a:lnTo>
                  <a:cubicBezTo>
                    <a:pt x="404" y="2"/>
                    <a:pt x="392" y="1"/>
                    <a:pt x="38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4;p81"/>
            <p:cNvSpPr/>
            <p:nvPr/>
          </p:nvSpPr>
          <p:spPr>
            <a:xfrm>
              <a:off x="4734163" y="2120300"/>
              <a:ext cx="32650" cy="15350"/>
            </a:xfrm>
            <a:custGeom>
              <a:avLst/>
              <a:gdLst/>
              <a:ahLst/>
              <a:cxnLst/>
              <a:rect l="l" t="t" r="r" b="b"/>
              <a:pathLst>
                <a:path w="1306" h="614" extrusionOk="0">
                  <a:moveTo>
                    <a:pt x="1075" y="0"/>
                  </a:moveTo>
                  <a:cubicBezTo>
                    <a:pt x="1058" y="0"/>
                    <a:pt x="1040" y="2"/>
                    <a:pt x="1021" y="7"/>
                  </a:cubicBezTo>
                  <a:lnTo>
                    <a:pt x="309" y="78"/>
                  </a:lnTo>
                  <a:cubicBezTo>
                    <a:pt x="0" y="147"/>
                    <a:pt x="56" y="614"/>
                    <a:pt x="348" y="614"/>
                  </a:cubicBezTo>
                  <a:cubicBezTo>
                    <a:pt x="359" y="614"/>
                    <a:pt x="370" y="613"/>
                    <a:pt x="381" y="612"/>
                  </a:cubicBezTo>
                  <a:lnTo>
                    <a:pt x="1092" y="505"/>
                  </a:lnTo>
                  <a:cubicBezTo>
                    <a:pt x="1235" y="470"/>
                    <a:pt x="1306" y="363"/>
                    <a:pt x="1306" y="221"/>
                  </a:cubicBezTo>
                  <a:cubicBezTo>
                    <a:pt x="1275" y="97"/>
                    <a:pt x="119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5;p81"/>
            <p:cNvSpPr/>
            <p:nvPr/>
          </p:nvSpPr>
          <p:spPr>
            <a:xfrm>
              <a:off x="4746338" y="2144475"/>
              <a:ext cx="30275" cy="21375"/>
            </a:xfrm>
            <a:custGeom>
              <a:avLst/>
              <a:gdLst/>
              <a:ahLst/>
              <a:cxnLst/>
              <a:rect l="l" t="t" r="r" b="b"/>
              <a:pathLst>
                <a:path w="1211" h="855" extrusionOk="0">
                  <a:moveTo>
                    <a:pt x="923" y="1"/>
                  </a:moveTo>
                  <a:cubicBezTo>
                    <a:pt x="878" y="1"/>
                    <a:pt x="831" y="13"/>
                    <a:pt x="783" y="36"/>
                  </a:cubicBezTo>
                  <a:lnTo>
                    <a:pt x="178" y="357"/>
                  </a:lnTo>
                  <a:cubicBezTo>
                    <a:pt x="71" y="428"/>
                    <a:pt x="0" y="606"/>
                    <a:pt x="71" y="712"/>
                  </a:cubicBezTo>
                  <a:cubicBezTo>
                    <a:pt x="119" y="807"/>
                    <a:pt x="214" y="855"/>
                    <a:pt x="303" y="855"/>
                  </a:cubicBezTo>
                  <a:cubicBezTo>
                    <a:pt x="348" y="855"/>
                    <a:pt x="392" y="843"/>
                    <a:pt x="427" y="819"/>
                  </a:cubicBezTo>
                  <a:lnTo>
                    <a:pt x="1032" y="499"/>
                  </a:lnTo>
                  <a:cubicBezTo>
                    <a:pt x="1174" y="428"/>
                    <a:pt x="1210" y="250"/>
                    <a:pt x="1139" y="143"/>
                  </a:cubicBezTo>
                  <a:cubicBezTo>
                    <a:pt x="1091" y="48"/>
                    <a:pt x="1012" y="1"/>
                    <a:pt x="92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6;p81"/>
            <p:cNvSpPr/>
            <p:nvPr/>
          </p:nvSpPr>
          <p:spPr>
            <a:xfrm>
              <a:off x="4765713" y="2163825"/>
              <a:ext cx="27800" cy="25625"/>
            </a:xfrm>
            <a:custGeom>
              <a:avLst/>
              <a:gdLst/>
              <a:ahLst/>
              <a:cxnLst/>
              <a:rect l="l" t="t" r="r" b="b"/>
              <a:pathLst>
                <a:path w="1112" h="1025" extrusionOk="0">
                  <a:moveTo>
                    <a:pt x="809" y="1"/>
                  </a:moveTo>
                  <a:cubicBezTo>
                    <a:pt x="738" y="1"/>
                    <a:pt x="666" y="27"/>
                    <a:pt x="613" y="81"/>
                  </a:cubicBezTo>
                  <a:lnTo>
                    <a:pt x="186" y="614"/>
                  </a:lnTo>
                  <a:cubicBezTo>
                    <a:pt x="1" y="800"/>
                    <a:pt x="170" y="1025"/>
                    <a:pt x="372" y="1025"/>
                  </a:cubicBezTo>
                  <a:cubicBezTo>
                    <a:pt x="441" y="1025"/>
                    <a:pt x="514" y="998"/>
                    <a:pt x="577" y="935"/>
                  </a:cubicBezTo>
                  <a:lnTo>
                    <a:pt x="1004" y="437"/>
                  </a:lnTo>
                  <a:cubicBezTo>
                    <a:pt x="1111" y="294"/>
                    <a:pt x="1111" y="152"/>
                    <a:pt x="1004" y="45"/>
                  </a:cubicBezTo>
                  <a:lnTo>
                    <a:pt x="1004" y="81"/>
                  </a:lnTo>
                  <a:cubicBezTo>
                    <a:pt x="951" y="27"/>
                    <a:pt x="880" y="1"/>
                    <a:pt x="80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07;p81"/>
            <p:cNvSpPr/>
            <p:nvPr/>
          </p:nvSpPr>
          <p:spPr>
            <a:xfrm>
              <a:off x="4795263" y="2177150"/>
              <a:ext cx="21375" cy="29050"/>
            </a:xfrm>
            <a:custGeom>
              <a:avLst/>
              <a:gdLst/>
              <a:ahLst/>
              <a:cxnLst/>
              <a:rect l="l" t="t" r="r" b="b"/>
              <a:pathLst>
                <a:path w="855" h="1162" extrusionOk="0">
                  <a:moveTo>
                    <a:pt x="578" y="1"/>
                  </a:moveTo>
                  <a:cubicBezTo>
                    <a:pt x="475" y="1"/>
                    <a:pt x="350" y="65"/>
                    <a:pt x="321" y="153"/>
                  </a:cubicBezTo>
                  <a:lnTo>
                    <a:pt x="71" y="829"/>
                  </a:lnTo>
                  <a:cubicBezTo>
                    <a:pt x="0" y="935"/>
                    <a:pt x="71" y="1113"/>
                    <a:pt x="214" y="1149"/>
                  </a:cubicBezTo>
                  <a:cubicBezTo>
                    <a:pt x="247" y="1157"/>
                    <a:pt x="281" y="1162"/>
                    <a:pt x="313" y="1162"/>
                  </a:cubicBezTo>
                  <a:cubicBezTo>
                    <a:pt x="417" y="1162"/>
                    <a:pt x="507" y="1115"/>
                    <a:pt x="534" y="1007"/>
                  </a:cubicBezTo>
                  <a:lnTo>
                    <a:pt x="819" y="366"/>
                  </a:lnTo>
                  <a:cubicBezTo>
                    <a:pt x="854" y="224"/>
                    <a:pt x="783" y="81"/>
                    <a:pt x="641" y="10"/>
                  </a:cubicBezTo>
                  <a:cubicBezTo>
                    <a:pt x="622" y="4"/>
                    <a:pt x="601" y="1"/>
                    <a:pt x="57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2368;p98"/>
          <p:cNvGrpSpPr/>
          <p:nvPr/>
        </p:nvGrpSpPr>
        <p:grpSpPr>
          <a:xfrm>
            <a:off x="2845044" y="2295250"/>
            <a:ext cx="451900" cy="443575"/>
            <a:chOff x="5504213" y="2046625"/>
            <a:chExt cx="451900" cy="443575"/>
          </a:xfrm>
          <a:solidFill>
            <a:schemeClr val="tx1"/>
          </a:solidFill>
        </p:grpSpPr>
        <p:sp>
          <p:nvSpPr>
            <p:cNvPr id="162" name="Google Shape;2369;p98"/>
            <p:cNvSpPr/>
            <p:nvPr/>
          </p:nvSpPr>
          <p:spPr>
            <a:xfrm>
              <a:off x="5588213" y="2355925"/>
              <a:ext cx="67225" cy="85850"/>
            </a:xfrm>
            <a:custGeom>
              <a:avLst/>
              <a:gdLst/>
              <a:ahLst/>
              <a:cxnLst/>
              <a:rect l="l" t="t" r="r" b="b"/>
              <a:pathLst>
                <a:path w="2689" h="3434" extrusionOk="0">
                  <a:moveTo>
                    <a:pt x="2404" y="2075"/>
                  </a:moveTo>
                  <a:cubicBezTo>
                    <a:pt x="2410" y="2075"/>
                    <a:pt x="2416" y="2075"/>
                    <a:pt x="2422" y="2075"/>
                  </a:cubicBezTo>
                  <a:lnTo>
                    <a:pt x="2422" y="2075"/>
                  </a:lnTo>
                  <a:cubicBezTo>
                    <a:pt x="2428" y="2075"/>
                    <a:pt x="2434" y="2075"/>
                    <a:pt x="2440" y="2075"/>
                  </a:cubicBezTo>
                  <a:close/>
                  <a:moveTo>
                    <a:pt x="371" y="1"/>
                  </a:moveTo>
                  <a:cubicBezTo>
                    <a:pt x="180" y="1"/>
                    <a:pt x="1" y="210"/>
                    <a:pt x="127" y="438"/>
                  </a:cubicBezTo>
                  <a:cubicBezTo>
                    <a:pt x="447" y="865"/>
                    <a:pt x="625" y="829"/>
                    <a:pt x="625" y="972"/>
                  </a:cubicBezTo>
                  <a:lnTo>
                    <a:pt x="625" y="2395"/>
                  </a:lnTo>
                  <a:cubicBezTo>
                    <a:pt x="625" y="2929"/>
                    <a:pt x="1017" y="3356"/>
                    <a:pt x="1550" y="3427"/>
                  </a:cubicBezTo>
                  <a:cubicBezTo>
                    <a:pt x="1589" y="3431"/>
                    <a:pt x="1628" y="3434"/>
                    <a:pt x="1666" y="3434"/>
                  </a:cubicBezTo>
                  <a:cubicBezTo>
                    <a:pt x="2222" y="3434"/>
                    <a:pt x="2689" y="2961"/>
                    <a:pt x="2689" y="2395"/>
                  </a:cubicBezTo>
                  <a:lnTo>
                    <a:pt x="2689" y="2324"/>
                  </a:lnTo>
                  <a:cubicBezTo>
                    <a:pt x="2689" y="2187"/>
                    <a:pt x="2558" y="2084"/>
                    <a:pt x="2422" y="2075"/>
                  </a:cubicBezTo>
                  <a:lnTo>
                    <a:pt x="2422" y="2075"/>
                  </a:lnTo>
                  <a:cubicBezTo>
                    <a:pt x="2289" y="2084"/>
                    <a:pt x="2191" y="2187"/>
                    <a:pt x="2191" y="2324"/>
                  </a:cubicBezTo>
                  <a:lnTo>
                    <a:pt x="2191" y="2395"/>
                  </a:lnTo>
                  <a:cubicBezTo>
                    <a:pt x="2191" y="2680"/>
                    <a:pt x="1942" y="2929"/>
                    <a:pt x="1657" y="2929"/>
                  </a:cubicBezTo>
                  <a:cubicBezTo>
                    <a:pt x="1372" y="2893"/>
                    <a:pt x="1159" y="2680"/>
                    <a:pt x="1159" y="2395"/>
                  </a:cubicBezTo>
                  <a:lnTo>
                    <a:pt x="1159" y="972"/>
                  </a:lnTo>
                  <a:cubicBezTo>
                    <a:pt x="1159" y="794"/>
                    <a:pt x="1052" y="580"/>
                    <a:pt x="910" y="474"/>
                  </a:cubicBezTo>
                  <a:cubicBezTo>
                    <a:pt x="768" y="367"/>
                    <a:pt x="661" y="260"/>
                    <a:pt x="590" y="118"/>
                  </a:cubicBezTo>
                  <a:cubicBezTo>
                    <a:pt x="528" y="35"/>
                    <a:pt x="448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70;p98"/>
            <p:cNvSpPr/>
            <p:nvPr/>
          </p:nvSpPr>
          <p:spPr>
            <a:xfrm>
              <a:off x="5583813" y="2295700"/>
              <a:ext cx="109000" cy="99200"/>
            </a:xfrm>
            <a:custGeom>
              <a:avLst/>
              <a:gdLst/>
              <a:ahLst/>
              <a:cxnLst/>
              <a:rect l="l" t="t" r="r" b="b"/>
              <a:pathLst>
                <a:path w="4360" h="3968" extrusionOk="0">
                  <a:moveTo>
                    <a:pt x="1833" y="0"/>
                  </a:moveTo>
                  <a:cubicBezTo>
                    <a:pt x="872" y="0"/>
                    <a:pt x="90" y="748"/>
                    <a:pt x="19" y="1708"/>
                  </a:cubicBezTo>
                  <a:cubicBezTo>
                    <a:pt x="1" y="1851"/>
                    <a:pt x="143" y="1922"/>
                    <a:pt x="285" y="1922"/>
                  </a:cubicBezTo>
                  <a:cubicBezTo>
                    <a:pt x="428" y="1922"/>
                    <a:pt x="570" y="1851"/>
                    <a:pt x="552" y="1708"/>
                  </a:cubicBezTo>
                  <a:cubicBezTo>
                    <a:pt x="606" y="988"/>
                    <a:pt x="1199" y="508"/>
                    <a:pt x="1853" y="508"/>
                  </a:cubicBezTo>
                  <a:cubicBezTo>
                    <a:pt x="2071" y="508"/>
                    <a:pt x="2296" y="561"/>
                    <a:pt x="2509" y="677"/>
                  </a:cubicBezTo>
                  <a:cubicBezTo>
                    <a:pt x="3328" y="1139"/>
                    <a:pt x="3399" y="2313"/>
                    <a:pt x="2616" y="2883"/>
                  </a:cubicBezTo>
                  <a:cubicBezTo>
                    <a:pt x="2260" y="3132"/>
                    <a:pt x="2367" y="3523"/>
                    <a:pt x="2367" y="3701"/>
                  </a:cubicBezTo>
                  <a:cubicBezTo>
                    <a:pt x="2367" y="3879"/>
                    <a:pt x="2491" y="3968"/>
                    <a:pt x="2616" y="3968"/>
                  </a:cubicBezTo>
                  <a:cubicBezTo>
                    <a:pt x="2740" y="3968"/>
                    <a:pt x="2865" y="3879"/>
                    <a:pt x="2865" y="3701"/>
                  </a:cubicBezTo>
                  <a:lnTo>
                    <a:pt x="2865" y="3381"/>
                  </a:lnTo>
                  <a:cubicBezTo>
                    <a:pt x="2865" y="3345"/>
                    <a:pt x="2901" y="3309"/>
                    <a:pt x="2936" y="3274"/>
                  </a:cubicBezTo>
                  <a:cubicBezTo>
                    <a:pt x="4359" y="2242"/>
                    <a:pt x="3612" y="0"/>
                    <a:pt x="183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71;p98"/>
            <p:cNvSpPr/>
            <p:nvPr/>
          </p:nvSpPr>
          <p:spPr>
            <a:xfrm>
              <a:off x="5504213" y="2046625"/>
              <a:ext cx="451900" cy="443575"/>
            </a:xfrm>
            <a:custGeom>
              <a:avLst/>
              <a:gdLst/>
              <a:ahLst/>
              <a:cxnLst/>
              <a:rect l="l" t="t" r="r" b="b"/>
              <a:pathLst>
                <a:path w="18076" h="17743" extrusionOk="0">
                  <a:moveTo>
                    <a:pt x="5017" y="1744"/>
                  </a:moveTo>
                  <a:cubicBezTo>
                    <a:pt x="6334" y="1744"/>
                    <a:pt x="7401" y="2812"/>
                    <a:pt x="7330" y="4128"/>
                  </a:cubicBezTo>
                  <a:lnTo>
                    <a:pt x="7330" y="8042"/>
                  </a:lnTo>
                  <a:lnTo>
                    <a:pt x="2740" y="8042"/>
                  </a:lnTo>
                  <a:lnTo>
                    <a:pt x="2740" y="4128"/>
                  </a:lnTo>
                  <a:cubicBezTo>
                    <a:pt x="2669" y="2812"/>
                    <a:pt x="3736" y="1744"/>
                    <a:pt x="5017" y="1744"/>
                  </a:cubicBezTo>
                  <a:close/>
                  <a:moveTo>
                    <a:pt x="5017" y="535"/>
                  </a:moveTo>
                  <a:cubicBezTo>
                    <a:pt x="6974" y="535"/>
                    <a:pt x="8540" y="2171"/>
                    <a:pt x="8468" y="4093"/>
                  </a:cubicBezTo>
                  <a:lnTo>
                    <a:pt x="8468" y="8149"/>
                  </a:lnTo>
                  <a:cubicBezTo>
                    <a:pt x="8291" y="8078"/>
                    <a:pt x="8077" y="8042"/>
                    <a:pt x="7828" y="8042"/>
                  </a:cubicBezTo>
                  <a:lnTo>
                    <a:pt x="7828" y="4093"/>
                  </a:lnTo>
                  <a:cubicBezTo>
                    <a:pt x="7899" y="2527"/>
                    <a:pt x="6618" y="1175"/>
                    <a:pt x="5017" y="1175"/>
                  </a:cubicBezTo>
                  <a:cubicBezTo>
                    <a:pt x="3452" y="1175"/>
                    <a:pt x="2171" y="2527"/>
                    <a:pt x="2206" y="4093"/>
                  </a:cubicBezTo>
                  <a:lnTo>
                    <a:pt x="2206" y="8042"/>
                  </a:lnTo>
                  <a:cubicBezTo>
                    <a:pt x="1993" y="8042"/>
                    <a:pt x="1779" y="8113"/>
                    <a:pt x="1601" y="8184"/>
                  </a:cubicBezTo>
                  <a:lnTo>
                    <a:pt x="1601" y="4093"/>
                  </a:lnTo>
                  <a:cubicBezTo>
                    <a:pt x="1530" y="2171"/>
                    <a:pt x="3096" y="535"/>
                    <a:pt x="5017" y="535"/>
                  </a:cubicBezTo>
                  <a:close/>
                  <a:moveTo>
                    <a:pt x="7594" y="8528"/>
                  </a:moveTo>
                  <a:cubicBezTo>
                    <a:pt x="7897" y="8528"/>
                    <a:pt x="8201" y="8580"/>
                    <a:pt x="8504" y="8718"/>
                  </a:cubicBezTo>
                  <a:cubicBezTo>
                    <a:pt x="8682" y="8789"/>
                    <a:pt x="8860" y="8896"/>
                    <a:pt x="9002" y="9038"/>
                  </a:cubicBezTo>
                  <a:cubicBezTo>
                    <a:pt x="9251" y="9287"/>
                    <a:pt x="9429" y="9572"/>
                    <a:pt x="9500" y="9892"/>
                  </a:cubicBezTo>
                  <a:cubicBezTo>
                    <a:pt x="9287" y="10106"/>
                    <a:pt x="9109" y="10355"/>
                    <a:pt x="8967" y="10604"/>
                  </a:cubicBezTo>
                  <a:cubicBezTo>
                    <a:pt x="7864" y="12347"/>
                    <a:pt x="8042" y="14589"/>
                    <a:pt x="9394" y="16155"/>
                  </a:cubicBezTo>
                  <a:cubicBezTo>
                    <a:pt x="9109" y="16795"/>
                    <a:pt x="8468" y="17222"/>
                    <a:pt x="7757" y="17222"/>
                  </a:cubicBezTo>
                  <a:lnTo>
                    <a:pt x="2313" y="17222"/>
                  </a:lnTo>
                  <a:cubicBezTo>
                    <a:pt x="1317" y="17222"/>
                    <a:pt x="534" y="16404"/>
                    <a:pt x="534" y="15443"/>
                  </a:cubicBezTo>
                  <a:lnTo>
                    <a:pt x="534" y="10319"/>
                  </a:lnTo>
                  <a:cubicBezTo>
                    <a:pt x="534" y="9857"/>
                    <a:pt x="712" y="9394"/>
                    <a:pt x="1068" y="9038"/>
                  </a:cubicBezTo>
                  <a:cubicBezTo>
                    <a:pt x="1210" y="8896"/>
                    <a:pt x="1388" y="8789"/>
                    <a:pt x="1601" y="8718"/>
                  </a:cubicBezTo>
                  <a:cubicBezTo>
                    <a:pt x="1886" y="8576"/>
                    <a:pt x="2019" y="8549"/>
                    <a:pt x="2731" y="8549"/>
                  </a:cubicBezTo>
                  <a:cubicBezTo>
                    <a:pt x="3158" y="8549"/>
                    <a:pt x="3793" y="8559"/>
                    <a:pt x="4794" y="8559"/>
                  </a:cubicBezTo>
                  <a:cubicBezTo>
                    <a:pt x="5461" y="8559"/>
                    <a:pt x="6291" y="8554"/>
                    <a:pt x="7330" y="8540"/>
                  </a:cubicBezTo>
                  <a:cubicBezTo>
                    <a:pt x="7418" y="8532"/>
                    <a:pt x="7506" y="8528"/>
                    <a:pt x="7594" y="8528"/>
                  </a:cubicBezTo>
                  <a:close/>
                  <a:moveTo>
                    <a:pt x="5053" y="1"/>
                  </a:moveTo>
                  <a:cubicBezTo>
                    <a:pt x="2811" y="1"/>
                    <a:pt x="996" y="1851"/>
                    <a:pt x="1068" y="4093"/>
                  </a:cubicBezTo>
                  <a:lnTo>
                    <a:pt x="1068" y="8398"/>
                  </a:lnTo>
                  <a:cubicBezTo>
                    <a:pt x="427" y="8825"/>
                    <a:pt x="0" y="9537"/>
                    <a:pt x="36" y="10319"/>
                  </a:cubicBezTo>
                  <a:lnTo>
                    <a:pt x="36" y="15443"/>
                  </a:lnTo>
                  <a:cubicBezTo>
                    <a:pt x="0" y="16688"/>
                    <a:pt x="1032" y="17720"/>
                    <a:pt x="2313" y="17720"/>
                  </a:cubicBezTo>
                  <a:lnTo>
                    <a:pt x="7757" y="17720"/>
                  </a:lnTo>
                  <a:cubicBezTo>
                    <a:pt x="8611" y="17720"/>
                    <a:pt x="9394" y="17258"/>
                    <a:pt x="9785" y="16546"/>
                  </a:cubicBezTo>
                  <a:cubicBezTo>
                    <a:pt x="10672" y="17342"/>
                    <a:pt x="11798" y="17743"/>
                    <a:pt x="12924" y="17743"/>
                  </a:cubicBezTo>
                  <a:cubicBezTo>
                    <a:pt x="14013" y="17743"/>
                    <a:pt x="15102" y="17369"/>
                    <a:pt x="15976" y="16617"/>
                  </a:cubicBezTo>
                  <a:cubicBezTo>
                    <a:pt x="17755" y="15052"/>
                    <a:pt x="18075" y="12419"/>
                    <a:pt x="16759" y="10462"/>
                  </a:cubicBezTo>
                  <a:cubicBezTo>
                    <a:pt x="16697" y="10379"/>
                    <a:pt x="16617" y="10345"/>
                    <a:pt x="16540" y="10345"/>
                  </a:cubicBezTo>
                  <a:cubicBezTo>
                    <a:pt x="16349" y="10345"/>
                    <a:pt x="16170" y="10554"/>
                    <a:pt x="16296" y="10782"/>
                  </a:cubicBezTo>
                  <a:cubicBezTo>
                    <a:pt x="17506" y="12525"/>
                    <a:pt x="17150" y="14909"/>
                    <a:pt x="15549" y="16297"/>
                  </a:cubicBezTo>
                  <a:cubicBezTo>
                    <a:pt x="14772" y="16939"/>
                    <a:pt x="13818" y="17260"/>
                    <a:pt x="12866" y="17260"/>
                  </a:cubicBezTo>
                  <a:cubicBezTo>
                    <a:pt x="11815" y="17260"/>
                    <a:pt x="10766" y="16868"/>
                    <a:pt x="9963" y="16083"/>
                  </a:cubicBezTo>
                  <a:cubicBezTo>
                    <a:pt x="8433" y="14589"/>
                    <a:pt x="8291" y="12205"/>
                    <a:pt x="9607" y="10533"/>
                  </a:cubicBezTo>
                  <a:cubicBezTo>
                    <a:pt x="10403" y="9493"/>
                    <a:pt x="11626" y="8935"/>
                    <a:pt x="12873" y="8935"/>
                  </a:cubicBezTo>
                  <a:cubicBezTo>
                    <a:pt x="13632" y="8935"/>
                    <a:pt x="14400" y="9141"/>
                    <a:pt x="15087" y="9572"/>
                  </a:cubicBezTo>
                  <a:cubicBezTo>
                    <a:pt x="15300" y="9714"/>
                    <a:pt x="15478" y="9857"/>
                    <a:pt x="15691" y="9999"/>
                  </a:cubicBezTo>
                  <a:cubicBezTo>
                    <a:pt x="15727" y="10052"/>
                    <a:pt x="15789" y="10079"/>
                    <a:pt x="15856" y="10079"/>
                  </a:cubicBezTo>
                  <a:cubicBezTo>
                    <a:pt x="15923" y="10079"/>
                    <a:pt x="15994" y="10052"/>
                    <a:pt x="16047" y="9999"/>
                  </a:cubicBezTo>
                  <a:cubicBezTo>
                    <a:pt x="16154" y="9928"/>
                    <a:pt x="16154" y="9750"/>
                    <a:pt x="16047" y="9643"/>
                  </a:cubicBezTo>
                  <a:cubicBezTo>
                    <a:pt x="15163" y="8833"/>
                    <a:pt x="14032" y="8423"/>
                    <a:pt x="12895" y="8423"/>
                  </a:cubicBezTo>
                  <a:cubicBezTo>
                    <a:pt x="11834" y="8423"/>
                    <a:pt x="10767" y="8780"/>
                    <a:pt x="9892" y="9501"/>
                  </a:cubicBezTo>
                  <a:cubicBezTo>
                    <a:pt x="9714" y="9038"/>
                    <a:pt x="9429" y="8647"/>
                    <a:pt x="9002" y="8398"/>
                  </a:cubicBezTo>
                  <a:lnTo>
                    <a:pt x="9002" y="4093"/>
                  </a:lnTo>
                  <a:cubicBezTo>
                    <a:pt x="9073" y="1851"/>
                    <a:pt x="7294" y="1"/>
                    <a:pt x="505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72;p98"/>
            <p:cNvSpPr/>
            <p:nvPr/>
          </p:nvSpPr>
          <p:spPr>
            <a:xfrm>
              <a:off x="5755513" y="2352175"/>
              <a:ext cx="140100" cy="39625"/>
            </a:xfrm>
            <a:custGeom>
              <a:avLst/>
              <a:gdLst/>
              <a:ahLst/>
              <a:cxnLst/>
              <a:rect l="l" t="t" r="r" b="b"/>
              <a:pathLst>
                <a:path w="5604" h="1585" extrusionOk="0">
                  <a:moveTo>
                    <a:pt x="2846" y="1"/>
                  </a:moveTo>
                  <a:cubicBezTo>
                    <a:pt x="1886" y="1"/>
                    <a:pt x="925" y="374"/>
                    <a:pt x="196" y="1122"/>
                  </a:cubicBezTo>
                  <a:cubicBezTo>
                    <a:pt x="0" y="1261"/>
                    <a:pt x="220" y="1554"/>
                    <a:pt x="428" y="1554"/>
                  </a:cubicBezTo>
                  <a:cubicBezTo>
                    <a:pt x="485" y="1554"/>
                    <a:pt x="541" y="1531"/>
                    <a:pt x="587" y="1477"/>
                  </a:cubicBezTo>
                  <a:cubicBezTo>
                    <a:pt x="1210" y="855"/>
                    <a:pt x="2028" y="543"/>
                    <a:pt x="2846" y="543"/>
                  </a:cubicBezTo>
                  <a:cubicBezTo>
                    <a:pt x="3665" y="543"/>
                    <a:pt x="4483" y="855"/>
                    <a:pt x="5106" y="1477"/>
                  </a:cubicBezTo>
                  <a:cubicBezTo>
                    <a:pt x="5141" y="1549"/>
                    <a:pt x="5212" y="1584"/>
                    <a:pt x="5284" y="1584"/>
                  </a:cubicBezTo>
                  <a:cubicBezTo>
                    <a:pt x="5355" y="1584"/>
                    <a:pt x="5426" y="1549"/>
                    <a:pt x="5497" y="1477"/>
                  </a:cubicBezTo>
                  <a:cubicBezTo>
                    <a:pt x="5604" y="1371"/>
                    <a:pt x="5604" y="1228"/>
                    <a:pt x="5497" y="1122"/>
                  </a:cubicBezTo>
                  <a:cubicBezTo>
                    <a:pt x="4768" y="374"/>
                    <a:pt x="3807" y="1"/>
                    <a:pt x="284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73;p98"/>
            <p:cNvSpPr/>
            <p:nvPr/>
          </p:nvSpPr>
          <p:spPr>
            <a:xfrm>
              <a:off x="5780413" y="2393775"/>
              <a:ext cx="92075" cy="28375"/>
            </a:xfrm>
            <a:custGeom>
              <a:avLst/>
              <a:gdLst/>
              <a:ahLst/>
              <a:cxnLst/>
              <a:rect l="l" t="t" r="r" b="b"/>
              <a:pathLst>
                <a:path w="3683" h="1135" extrusionOk="0">
                  <a:moveTo>
                    <a:pt x="1837" y="0"/>
                  </a:moveTo>
                  <a:cubicBezTo>
                    <a:pt x="1237" y="0"/>
                    <a:pt x="641" y="223"/>
                    <a:pt x="196" y="667"/>
                  </a:cubicBezTo>
                  <a:cubicBezTo>
                    <a:pt x="0" y="835"/>
                    <a:pt x="222" y="1135"/>
                    <a:pt x="412" y="1135"/>
                  </a:cubicBezTo>
                  <a:cubicBezTo>
                    <a:pt x="464" y="1135"/>
                    <a:pt x="513" y="1112"/>
                    <a:pt x="552" y="1059"/>
                  </a:cubicBezTo>
                  <a:cubicBezTo>
                    <a:pt x="907" y="703"/>
                    <a:pt x="1370" y="525"/>
                    <a:pt x="1833" y="525"/>
                  </a:cubicBezTo>
                  <a:cubicBezTo>
                    <a:pt x="2295" y="525"/>
                    <a:pt x="2758" y="703"/>
                    <a:pt x="3113" y="1059"/>
                  </a:cubicBezTo>
                  <a:cubicBezTo>
                    <a:pt x="3185" y="1130"/>
                    <a:pt x="3256" y="1130"/>
                    <a:pt x="3327" y="1130"/>
                  </a:cubicBezTo>
                  <a:cubicBezTo>
                    <a:pt x="3540" y="1130"/>
                    <a:pt x="3683" y="845"/>
                    <a:pt x="3505" y="667"/>
                  </a:cubicBezTo>
                  <a:cubicBezTo>
                    <a:pt x="3042" y="223"/>
                    <a:pt x="2437" y="0"/>
                    <a:pt x="183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74;p98"/>
            <p:cNvSpPr/>
            <p:nvPr/>
          </p:nvSpPr>
          <p:spPr>
            <a:xfrm>
              <a:off x="5733713" y="2312975"/>
              <a:ext cx="185025" cy="54800"/>
            </a:xfrm>
            <a:custGeom>
              <a:avLst/>
              <a:gdLst/>
              <a:ahLst/>
              <a:cxnLst/>
              <a:rect l="l" t="t" r="r" b="b"/>
              <a:pathLst>
                <a:path w="7401" h="2192" extrusionOk="0">
                  <a:moveTo>
                    <a:pt x="3606" y="1"/>
                  </a:moveTo>
                  <a:cubicBezTo>
                    <a:pt x="2335" y="1"/>
                    <a:pt x="1062" y="491"/>
                    <a:pt x="107" y="1480"/>
                  </a:cubicBezTo>
                  <a:cubicBezTo>
                    <a:pt x="0" y="1587"/>
                    <a:pt x="0" y="1765"/>
                    <a:pt x="107" y="1871"/>
                  </a:cubicBezTo>
                  <a:cubicBezTo>
                    <a:pt x="160" y="1925"/>
                    <a:pt x="231" y="1951"/>
                    <a:pt x="303" y="1951"/>
                  </a:cubicBezTo>
                  <a:cubicBezTo>
                    <a:pt x="374" y="1951"/>
                    <a:pt x="445" y="1925"/>
                    <a:pt x="498" y="1871"/>
                  </a:cubicBezTo>
                  <a:cubicBezTo>
                    <a:pt x="1350" y="985"/>
                    <a:pt x="2480" y="548"/>
                    <a:pt x="3606" y="548"/>
                  </a:cubicBezTo>
                  <a:cubicBezTo>
                    <a:pt x="4830" y="548"/>
                    <a:pt x="6050" y="1065"/>
                    <a:pt x="6903" y="2085"/>
                  </a:cubicBezTo>
                  <a:cubicBezTo>
                    <a:pt x="6974" y="2156"/>
                    <a:pt x="7045" y="2192"/>
                    <a:pt x="7116" y="2192"/>
                  </a:cubicBezTo>
                  <a:cubicBezTo>
                    <a:pt x="7187" y="2192"/>
                    <a:pt x="7259" y="2156"/>
                    <a:pt x="7294" y="2120"/>
                  </a:cubicBezTo>
                  <a:cubicBezTo>
                    <a:pt x="7401" y="2014"/>
                    <a:pt x="7401" y="1836"/>
                    <a:pt x="7294" y="1729"/>
                  </a:cubicBezTo>
                  <a:lnTo>
                    <a:pt x="7330" y="1729"/>
                  </a:lnTo>
                  <a:cubicBezTo>
                    <a:pt x="6366" y="580"/>
                    <a:pt x="4987" y="1"/>
                    <a:pt x="36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2434;p98"/>
          <p:cNvGrpSpPr/>
          <p:nvPr/>
        </p:nvGrpSpPr>
        <p:grpSpPr>
          <a:xfrm>
            <a:off x="1338485" y="3623630"/>
            <a:ext cx="428775" cy="439450"/>
            <a:chOff x="3992913" y="4169025"/>
            <a:chExt cx="428775" cy="439450"/>
          </a:xfrm>
          <a:noFill/>
        </p:grpSpPr>
        <p:sp>
          <p:nvSpPr>
            <p:cNvPr id="169" name="Google Shape;2435;p98"/>
            <p:cNvSpPr/>
            <p:nvPr/>
          </p:nvSpPr>
          <p:spPr>
            <a:xfrm>
              <a:off x="4026513" y="4169025"/>
              <a:ext cx="395175" cy="380800"/>
            </a:xfrm>
            <a:custGeom>
              <a:avLst/>
              <a:gdLst/>
              <a:ahLst/>
              <a:cxnLst/>
              <a:rect l="l" t="t" r="r" b="b"/>
              <a:pathLst>
                <a:path w="15807" h="15232" extrusionOk="0">
                  <a:moveTo>
                    <a:pt x="7000" y="551"/>
                  </a:moveTo>
                  <a:cubicBezTo>
                    <a:pt x="7408" y="551"/>
                    <a:pt x="7801" y="870"/>
                    <a:pt x="7801" y="1352"/>
                  </a:cubicBezTo>
                  <a:cubicBezTo>
                    <a:pt x="7801" y="1779"/>
                    <a:pt x="7445" y="2135"/>
                    <a:pt x="7018" y="2135"/>
                  </a:cubicBezTo>
                  <a:cubicBezTo>
                    <a:pt x="6306" y="2135"/>
                    <a:pt x="5950" y="1281"/>
                    <a:pt x="6449" y="783"/>
                  </a:cubicBezTo>
                  <a:cubicBezTo>
                    <a:pt x="6609" y="623"/>
                    <a:pt x="6806" y="551"/>
                    <a:pt x="7000" y="551"/>
                  </a:cubicBezTo>
                  <a:close/>
                  <a:moveTo>
                    <a:pt x="12213" y="2776"/>
                  </a:moveTo>
                  <a:cubicBezTo>
                    <a:pt x="12782" y="2776"/>
                    <a:pt x="13138" y="3345"/>
                    <a:pt x="12924" y="3843"/>
                  </a:cubicBezTo>
                  <a:cubicBezTo>
                    <a:pt x="12796" y="4163"/>
                    <a:pt x="12502" y="4343"/>
                    <a:pt x="12202" y="4343"/>
                  </a:cubicBezTo>
                  <a:cubicBezTo>
                    <a:pt x="12002" y="4343"/>
                    <a:pt x="11800" y="4263"/>
                    <a:pt x="11643" y="4092"/>
                  </a:cubicBezTo>
                  <a:cubicBezTo>
                    <a:pt x="11181" y="3594"/>
                    <a:pt x="11501" y="2776"/>
                    <a:pt x="12213" y="2776"/>
                  </a:cubicBezTo>
                  <a:close/>
                  <a:moveTo>
                    <a:pt x="1895" y="2805"/>
                  </a:moveTo>
                  <a:cubicBezTo>
                    <a:pt x="2072" y="2805"/>
                    <a:pt x="2257" y="2870"/>
                    <a:pt x="2428" y="3025"/>
                  </a:cubicBezTo>
                  <a:cubicBezTo>
                    <a:pt x="2713" y="3309"/>
                    <a:pt x="2713" y="3808"/>
                    <a:pt x="2428" y="4128"/>
                  </a:cubicBezTo>
                  <a:cubicBezTo>
                    <a:pt x="2268" y="4288"/>
                    <a:pt x="2063" y="4368"/>
                    <a:pt x="1859" y="4368"/>
                  </a:cubicBezTo>
                  <a:cubicBezTo>
                    <a:pt x="1654" y="4368"/>
                    <a:pt x="1449" y="4288"/>
                    <a:pt x="1289" y="4128"/>
                  </a:cubicBezTo>
                  <a:cubicBezTo>
                    <a:pt x="795" y="3551"/>
                    <a:pt x="1297" y="2805"/>
                    <a:pt x="1895" y="2805"/>
                  </a:cubicBezTo>
                  <a:close/>
                  <a:moveTo>
                    <a:pt x="14010" y="7952"/>
                  </a:moveTo>
                  <a:cubicBezTo>
                    <a:pt x="14203" y="7952"/>
                    <a:pt x="14401" y="8024"/>
                    <a:pt x="14561" y="8184"/>
                  </a:cubicBezTo>
                  <a:cubicBezTo>
                    <a:pt x="14881" y="8504"/>
                    <a:pt x="14881" y="9002"/>
                    <a:pt x="14561" y="9323"/>
                  </a:cubicBezTo>
                  <a:cubicBezTo>
                    <a:pt x="14401" y="9483"/>
                    <a:pt x="14203" y="9555"/>
                    <a:pt x="14010" y="9555"/>
                  </a:cubicBezTo>
                  <a:cubicBezTo>
                    <a:pt x="13602" y="9555"/>
                    <a:pt x="13209" y="9236"/>
                    <a:pt x="13209" y="8753"/>
                  </a:cubicBezTo>
                  <a:cubicBezTo>
                    <a:pt x="13209" y="8271"/>
                    <a:pt x="13602" y="7952"/>
                    <a:pt x="14010" y="7952"/>
                  </a:cubicBezTo>
                  <a:close/>
                  <a:moveTo>
                    <a:pt x="12210" y="13110"/>
                  </a:moveTo>
                  <a:cubicBezTo>
                    <a:pt x="12606" y="13110"/>
                    <a:pt x="12995" y="13420"/>
                    <a:pt x="12995" y="13877"/>
                  </a:cubicBezTo>
                  <a:cubicBezTo>
                    <a:pt x="12995" y="14359"/>
                    <a:pt x="12603" y="14678"/>
                    <a:pt x="12206" y="14678"/>
                  </a:cubicBezTo>
                  <a:cubicBezTo>
                    <a:pt x="12017" y="14678"/>
                    <a:pt x="11828" y="14607"/>
                    <a:pt x="11679" y="14446"/>
                  </a:cubicBezTo>
                  <a:cubicBezTo>
                    <a:pt x="11359" y="14126"/>
                    <a:pt x="11359" y="13663"/>
                    <a:pt x="11679" y="13343"/>
                  </a:cubicBezTo>
                  <a:cubicBezTo>
                    <a:pt x="11829" y="13182"/>
                    <a:pt x="12020" y="13110"/>
                    <a:pt x="12210" y="13110"/>
                  </a:cubicBezTo>
                  <a:close/>
                  <a:moveTo>
                    <a:pt x="6982" y="0"/>
                  </a:moveTo>
                  <a:cubicBezTo>
                    <a:pt x="5381" y="0"/>
                    <a:pt x="5132" y="2313"/>
                    <a:pt x="6733" y="2633"/>
                  </a:cubicBezTo>
                  <a:lnTo>
                    <a:pt x="6733" y="4341"/>
                  </a:lnTo>
                  <a:cubicBezTo>
                    <a:pt x="5737" y="4377"/>
                    <a:pt x="4812" y="4768"/>
                    <a:pt x="4065" y="5409"/>
                  </a:cubicBezTo>
                  <a:lnTo>
                    <a:pt x="2997" y="4306"/>
                  </a:lnTo>
                  <a:cubicBezTo>
                    <a:pt x="3636" y="3295"/>
                    <a:pt x="2782" y="2224"/>
                    <a:pt x="1835" y="2224"/>
                  </a:cubicBezTo>
                  <a:cubicBezTo>
                    <a:pt x="1516" y="2224"/>
                    <a:pt x="1185" y="2346"/>
                    <a:pt x="898" y="2633"/>
                  </a:cubicBezTo>
                  <a:cubicBezTo>
                    <a:pt x="0" y="3560"/>
                    <a:pt x="799" y="4935"/>
                    <a:pt x="1857" y="4935"/>
                  </a:cubicBezTo>
                  <a:cubicBezTo>
                    <a:pt x="2099" y="4935"/>
                    <a:pt x="2354" y="4863"/>
                    <a:pt x="2606" y="4697"/>
                  </a:cubicBezTo>
                  <a:lnTo>
                    <a:pt x="3673" y="5765"/>
                  </a:lnTo>
                  <a:cubicBezTo>
                    <a:pt x="3531" y="5942"/>
                    <a:pt x="3389" y="6085"/>
                    <a:pt x="3282" y="6263"/>
                  </a:cubicBezTo>
                  <a:cubicBezTo>
                    <a:pt x="3177" y="6473"/>
                    <a:pt x="3343" y="6663"/>
                    <a:pt x="3537" y="6663"/>
                  </a:cubicBezTo>
                  <a:cubicBezTo>
                    <a:pt x="3606" y="6663"/>
                    <a:pt x="3679" y="6639"/>
                    <a:pt x="3744" y="6583"/>
                  </a:cubicBezTo>
                  <a:cubicBezTo>
                    <a:pt x="4507" y="5439"/>
                    <a:pt x="5745" y="4839"/>
                    <a:pt x="6992" y="4839"/>
                  </a:cubicBezTo>
                  <a:cubicBezTo>
                    <a:pt x="7956" y="4839"/>
                    <a:pt x="8926" y="5198"/>
                    <a:pt x="9686" y="5942"/>
                  </a:cubicBezTo>
                  <a:cubicBezTo>
                    <a:pt x="11465" y="7615"/>
                    <a:pt x="11288" y="10461"/>
                    <a:pt x="9331" y="11920"/>
                  </a:cubicBezTo>
                  <a:cubicBezTo>
                    <a:pt x="9075" y="12090"/>
                    <a:pt x="9250" y="12419"/>
                    <a:pt x="9475" y="12419"/>
                  </a:cubicBezTo>
                  <a:cubicBezTo>
                    <a:pt x="9532" y="12419"/>
                    <a:pt x="9593" y="12397"/>
                    <a:pt x="9651" y="12347"/>
                  </a:cubicBezTo>
                  <a:cubicBezTo>
                    <a:pt x="9758" y="12276"/>
                    <a:pt x="9900" y="12169"/>
                    <a:pt x="10007" y="12062"/>
                  </a:cubicBezTo>
                  <a:lnTo>
                    <a:pt x="11074" y="13165"/>
                  </a:lnTo>
                  <a:cubicBezTo>
                    <a:pt x="10434" y="14179"/>
                    <a:pt x="11293" y="15232"/>
                    <a:pt x="12228" y="15232"/>
                  </a:cubicBezTo>
                  <a:cubicBezTo>
                    <a:pt x="12540" y="15232"/>
                    <a:pt x="12861" y="15114"/>
                    <a:pt x="13138" y="14838"/>
                  </a:cubicBezTo>
                  <a:cubicBezTo>
                    <a:pt x="14064" y="13911"/>
                    <a:pt x="13271" y="12536"/>
                    <a:pt x="12214" y="12536"/>
                  </a:cubicBezTo>
                  <a:cubicBezTo>
                    <a:pt x="11972" y="12536"/>
                    <a:pt x="11717" y="12608"/>
                    <a:pt x="11465" y="12774"/>
                  </a:cubicBezTo>
                  <a:lnTo>
                    <a:pt x="10398" y="11671"/>
                  </a:lnTo>
                  <a:cubicBezTo>
                    <a:pt x="11038" y="10924"/>
                    <a:pt x="11394" y="9963"/>
                    <a:pt x="11465" y="9002"/>
                  </a:cubicBezTo>
                  <a:lnTo>
                    <a:pt x="12711" y="9002"/>
                  </a:lnTo>
                  <a:cubicBezTo>
                    <a:pt x="12746" y="9251"/>
                    <a:pt x="12889" y="9465"/>
                    <a:pt x="13067" y="9643"/>
                  </a:cubicBezTo>
                  <a:cubicBezTo>
                    <a:pt x="13316" y="9892"/>
                    <a:pt x="13671" y="10070"/>
                    <a:pt x="14027" y="10070"/>
                  </a:cubicBezTo>
                  <a:cubicBezTo>
                    <a:pt x="15806" y="10070"/>
                    <a:pt x="15806" y="7401"/>
                    <a:pt x="14027" y="7401"/>
                  </a:cubicBezTo>
                  <a:cubicBezTo>
                    <a:pt x="14004" y="7400"/>
                    <a:pt x="13981" y="7399"/>
                    <a:pt x="13958" y="7399"/>
                  </a:cubicBezTo>
                  <a:cubicBezTo>
                    <a:pt x="13346" y="7399"/>
                    <a:pt x="12814" y="7851"/>
                    <a:pt x="12711" y="8469"/>
                  </a:cubicBezTo>
                  <a:lnTo>
                    <a:pt x="11465" y="8469"/>
                  </a:lnTo>
                  <a:cubicBezTo>
                    <a:pt x="11394" y="7472"/>
                    <a:pt x="10967" y="6547"/>
                    <a:pt x="10327" y="5800"/>
                  </a:cubicBezTo>
                  <a:lnTo>
                    <a:pt x="11465" y="4662"/>
                  </a:lnTo>
                  <a:cubicBezTo>
                    <a:pt x="11679" y="4804"/>
                    <a:pt x="11928" y="4875"/>
                    <a:pt x="12213" y="4875"/>
                  </a:cubicBezTo>
                  <a:cubicBezTo>
                    <a:pt x="13565" y="4875"/>
                    <a:pt x="14027" y="3025"/>
                    <a:pt x="12818" y="2384"/>
                  </a:cubicBezTo>
                  <a:cubicBezTo>
                    <a:pt x="12601" y="2263"/>
                    <a:pt x="12381" y="2209"/>
                    <a:pt x="12172" y="2209"/>
                  </a:cubicBezTo>
                  <a:cubicBezTo>
                    <a:pt x="11214" y="2209"/>
                    <a:pt x="10461" y="3336"/>
                    <a:pt x="11074" y="4270"/>
                  </a:cubicBezTo>
                  <a:lnTo>
                    <a:pt x="9935" y="5444"/>
                  </a:lnTo>
                  <a:cubicBezTo>
                    <a:pt x="9188" y="4768"/>
                    <a:pt x="8263" y="4412"/>
                    <a:pt x="7267" y="4341"/>
                  </a:cubicBezTo>
                  <a:lnTo>
                    <a:pt x="7267" y="2633"/>
                  </a:lnTo>
                  <a:cubicBezTo>
                    <a:pt x="8832" y="2313"/>
                    <a:pt x="8583" y="0"/>
                    <a:pt x="698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36;p98"/>
            <p:cNvSpPr/>
            <p:nvPr/>
          </p:nvSpPr>
          <p:spPr>
            <a:xfrm>
              <a:off x="4125438" y="4313425"/>
              <a:ext cx="163700" cy="153700"/>
            </a:xfrm>
            <a:custGeom>
              <a:avLst/>
              <a:gdLst/>
              <a:ahLst/>
              <a:cxnLst/>
              <a:rect l="l" t="t" r="r" b="b"/>
              <a:pathLst>
                <a:path w="6548" h="6148" extrusionOk="0">
                  <a:moveTo>
                    <a:pt x="2029" y="771"/>
                  </a:moveTo>
                  <a:cubicBezTo>
                    <a:pt x="1887" y="914"/>
                    <a:pt x="1780" y="1092"/>
                    <a:pt x="1709" y="1234"/>
                  </a:cubicBezTo>
                  <a:lnTo>
                    <a:pt x="1460" y="1092"/>
                  </a:lnTo>
                  <a:cubicBezTo>
                    <a:pt x="1638" y="949"/>
                    <a:pt x="1816" y="842"/>
                    <a:pt x="2029" y="771"/>
                  </a:cubicBezTo>
                  <a:close/>
                  <a:moveTo>
                    <a:pt x="4057" y="771"/>
                  </a:moveTo>
                  <a:cubicBezTo>
                    <a:pt x="4271" y="842"/>
                    <a:pt x="4448" y="949"/>
                    <a:pt x="4591" y="1092"/>
                  </a:cubicBezTo>
                  <a:cubicBezTo>
                    <a:pt x="4520" y="1163"/>
                    <a:pt x="4448" y="1198"/>
                    <a:pt x="4377" y="1234"/>
                  </a:cubicBezTo>
                  <a:cubicBezTo>
                    <a:pt x="4271" y="1092"/>
                    <a:pt x="4164" y="914"/>
                    <a:pt x="4057" y="771"/>
                  </a:cubicBezTo>
                  <a:close/>
                  <a:moveTo>
                    <a:pt x="2776" y="771"/>
                  </a:moveTo>
                  <a:lnTo>
                    <a:pt x="2776" y="1590"/>
                  </a:lnTo>
                  <a:cubicBezTo>
                    <a:pt x="2563" y="1554"/>
                    <a:pt x="2385" y="1518"/>
                    <a:pt x="2207" y="1483"/>
                  </a:cubicBezTo>
                  <a:cubicBezTo>
                    <a:pt x="2349" y="1198"/>
                    <a:pt x="2527" y="949"/>
                    <a:pt x="2776" y="771"/>
                  </a:cubicBezTo>
                  <a:close/>
                  <a:moveTo>
                    <a:pt x="3310" y="771"/>
                  </a:moveTo>
                  <a:cubicBezTo>
                    <a:pt x="3523" y="985"/>
                    <a:pt x="3737" y="1198"/>
                    <a:pt x="3879" y="1483"/>
                  </a:cubicBezTo>
                  <a:cubicBezTo>
                    <a:pt x="3701" y="1518"/>
                    <a:pt x="3488" y="1554"/>
                    <a:pt x="3310" y="1590"/>
                  </a:cubicBezTo>
                  <a:lnTo>
                    <a:pt x="3310" y="771"/>
                  </a:lnTo>
                  <a:close/>
                  <a:moveTo>
                    <a:pt x="1068" y="1483"/>
                  </a:moveTo>
                  <a:cubicBezTo>
                    <a:pt x="1211" y="1590"/>
                    <a:pt x="1353" y="1661"/>
                    <a:pt x="1460" y="1732"/>
                  </a:cubicBezTo>
                  <a:cubicBezTo>
                    <a:pt x="1353" y="2052"/>
                    <a:pt x="1282" y="2372"/>
                    <a:pt x="1282" y="2693"/>
                  </a:cubicBezTo>
                  <a:lnTo>
                    <a:pt x="570" y="2693"/>
                  </a:lnTo>
                  <a:cubicBezTo>
                    <a:pt x="641" y="2266"/>
                    <a:pt x="819" y="1839"/>
                    <a:pt x="1068" y="1483"/>
                  </a:cubicBezTo>
                  <a:close/>
                  <a:moveTo>
                    <a:pt x="1993" y="1981"/>
                  </a:moveTo>
                  <a:cubicBezTo>
                    <a:pt x="2242" y="2052"/>
                    <a:pt x="2492" y="2123"/>
                    <a:pt x="2776" y="2123"/>
                  </a:cubicBezTo>
                  <a:lnTo>
                    <a:pt x="2776" y="2693"/>
                  </a:lnTo>
                  <a:lnTo>
                    <a:pt x="1816" y="2693"/>
                  </a:lnTo>
                  <a:cubicBezTo>
                    <a:pt x="1851" y="2444"/>
                    <a:pt x="1887" y="2195"/>
                    <a:pt x="1993" y="1981"/>
                  </a:cubicBezTo>
                  <a:close/>
                  <a:moveTo>
                    <a:pt x="4093" y="1981"/>
                  </a:moveTo>
                  <a:cubicBezTo>
                    <a:pt x="4164" y="2195"/>
                    <a:pt x="4235" y="2444"/>
                    <a:pt x="4235" y="2693"/>
                  </a:cubicBezTo>
                  <a:lnTo>
                    <a:pt x="3310" y="2693"/>
                  </a:lnTo>
                  <a:lnTo>
                    <a:pt x="3310" y="2123"/>
                  </a:lnTo>
                  <a:cubicBezTo>
                    <a:pt x="3595" y="2123"/>
                    <a:pt x="3844" y="2052"/>
                    <a:pt x="4093" y="1981"/>
                  </a:cubicBezTo>
                  <a:close/>
                  <a:moveTo>
                    <a:pt x="4982" y="1483"/>
                  </a:moveTo>
                  <a:cubicBezTo>
                    <a:pt x="5089" y="1625"/>
                    <a:pt x="5196" y="1768"/>
                    <a:pt x="5267" y="1945"/>
                  </a:cubicBezTo>
                  <a:cubicBezTo>
                    <a:pt x="5374" y="2159"/>
                    <a:pt x="5445" y="2408"/>
                    <a:pt x="5480" y="2693"/>
                  </a:cubicBezTo>
                  <a:lnTo>
                    <a:pt x="4804" y="2693"/>
                  </a:lnTo>
                  <a:cubicBezTo>
                    <a:pt x="4769" y="2372"/>
                    <a:pt x="4698" y="2052"/>
                    <a:pt x="4591" y="1732"/>
                  </a:cubicBezTo>
                  <a:cubicBezTo>
                    <a:pt x="4733" y="1661"/>
                    <a:pt x="4875" y="1590"/>
                    <a:pt x="4982" y="1483"/>
                  </a:cubicBezTo>
                  <a:close/>
                  <a:moveTo>
                    <a:pt x="2776" y="3226"/>
                  </a:moveTo>
                  <a:lnTo>
                    <a:pt x="2776" y="3867"/>
                  </a:lnTo>
                  <a:cubicBezTo>
                    <a:pt x="2492" y="3902"/>
                    <a:pt x="2242" y="3974"/>
                    <a:pt x="1993" y="4045"/>
                  </a:cubicBezTo>
                  <a:cubicBezTo>
                    <a:pt x="1887" y="3796"/>
                    <a:pt x="1851" y="3511"/>
                    <a:pt x="1816" y="3226"/>
                  </a:cubicBezTo>
                  <a:close/>
                  <a:moveTo>
                    <a:pt x="4271" y="3226"/>
                  </a:moveTo>
                  <a:cubicBezTo>
                    <a:pt x="4235" y="3511"/>
                    <a:pt x="4164" y="3796"/>
                    <a:pt x="4093" y="4045"/>
                  </a:cubicBezTo>
                  <a:cubicBezTo>
                    <a:pt x="3844" y="3974"/>
                    <a:pt x="3595" y="3902"/>
                    <a:pt x="3310" y="3867"/>
                  </a:cubicBezTo>
                  <a:lnTo>
                    <a:pt x="3310" y="3226"/>
                  </a:lnTo>
                  <a:close/>
                  <a:moveTo>
                    <a:pt x="5480" y="3226"/>
                  </a:moveTo>
                  <a:cubicBezTo>
                    <a:pt x="5445" y="3689"/>
                    <a:pt x="5267" y="4116"/>
                    <a:pt x="4982" y="4507"/>
                  </a:cubicBezTo>
                  <a:cubicBezTo>
                    <a:pt x="4875" y="4436"/>
                    <a:pt x="4733" y="4329"/>
                    <a:pt x="4591" y="4258"/>
                  </a:cubicBezTo>
                  <a:cubicBezTo>
                    <a:pt x="4733" y="3938"/>
                    <a:pt x="4804" y="3582"/>
                    <a:pt x="4804" y="3226"/>
                  </a:cubicBezTo>
                  <a:close/>
                  <a:moveTo>
                    <a:pt x="1709" y="4792"/>
                  </a:moveTo>
                  <a:cubicBezTo>
                    <a:pt x="1780" y="4934"/>
                    <a:pt x="1887" y="5112"/>
                    <a:pt x="2029" y="5254"/>
                  </a:cubicBezTo>
                  <a:cubicBezTo>
                    <a:pt x="1816" y="5183"/>
                    <a:pt x="1638" y="5077"/>
                    <a:pt x="1460" y="4934"/>
                  </a:cubicBezTo>
                  <a:cubicBezTo>
                    <a:pt x="1531" y="4863"/>
                    <a:pt x="1638" y="4827"/>
                    <a:pt x="1709" y="4792"/>
                  </a:cubicBezTo>
                  <a:close/>
                  <a:moveTo>
                    <a:pt x="2776" y="4436"/>
                  </a:moveTo>
                  <a:lnTo>
                    <a:pt x="2776" y="5254"/>
                  </a:lnTo>
                  <a:cubicBezTo>
                    <a:pt x="2527" y="5041"/>
                    <a:pt x="2349" y="4827"/>
                    <a:pt x="2207" y="4543"/>
                  </a:cubicBezTo>
                  <a:cubicBezTo>
                    <a:pt x="2385" y="4507"/>
                    <a:pt x="2563" y="4472"/>
                    <a:pt x="2776" y="4436"/>
                  </a:cubicBezTo>
                  <a:close/>
                  <a:moveTo>
                    <a:pt x="3310" y="4436"/>
                  </a:moveTo>
                  <a:cubicBezTo>
                    <a:pt x="3488" y="4472"/>
                    <a:pt x="3701" y="4507"/>
                    <a:pt x="3879" y="4543"/>
                  </a:cubicBezTo>
                  <a:cubicBezTo>
                    <a:pt x="3737" y="4827"/>
                    <a:pt x="3523" y="5041"/>
                    <a:pt x="3310" y="5254"/>
                  </a:cubicBezTo>
                  <a:lnTo>
                    <a:pt x="3310" y="4436"/>
                  </a:lnTo>
                  <a:close/>
                  <a:moveTo>
                    <a:pt x="4377" y="4756"/>
                  </a:moveTo>
                  <a:cubicBezTo>
                    <a:pt x="4448" y="4827"/>
                    <a:pt x="4520" y="4863"/>
                    <a:pt x="4591" y="4899"/>
                  </a:cubicBezTo>
                  <a:cubicBezTo>
                    <a:pt x="4448" y="5041"/>
                    <a:pt x="4306" y="5112"/>
                    <a:pt x="4164" y="5183"/>
                  </a:cubicBezTo>
                  <a:lnTo>
                    <a:pt x="4164" y="5219"/>
                  </a:lnTo>
                  <a:lnTo>
                    <a:pt x="4057" y="5254"/>
                  </a:lnTo>
                  <a:cubicBezTo>
                    <a:pt x="4164" y="5112"/>
                    <a:pt x="4271" y="4934"/>
                    <a:pt x="4377" y="4756"/>
                  </a:cubicBezTo>
                  <a:close/>
                  <a:moveTo>
                    <a:pt x="3034" y="0"/>
                  </a:moveTo>
                  <a:cubicBezTo>
                    <a:pt x="1827" y="0"/>
                    <a:pt x="630" y="698"/>
                    <a:pt x="179" y="2052"/>
                  </a:cubicBezTo>
                  <a:cubicBezTo>
                    <a:pt x="72" y="2372"/>
                    <a:pt x="1" y="2693"/>
                    <a:pt x="1" y="3013"/>
                  </a:cubicBezTo>
                  <a:cubicBezTo>
                    <a:pt x="1" y="3155"/>
                    <a:pt x="36" y="3333"/>
                    <a:pt x="36" y="3475"/>
                  </a:cubicBezTo>
                  <a:cubicBezTo>
                    <a:pt x="72" y="3618"/>
                    <a:pt x="214" y="3724"/>
                    <a:pt x="357" y="3724"/>
                  </a:cubicBezTo>
                  <a:cubicBezTo>
                    <a:pt x="499" y="3689"/>
                    <a:pt x="606" y="3547"/>
                    <a:pt x="606" y="3404"/>
                  </a:cubicBezTo>
                  <a:lnTo>
                    <a:pt x="606" y="3226"/>
                  </a:lnTo>
                  <a:lnTo>
                    <a:pt x="1246" y="3226"/>
                  </a:lnTo>
                  <a:cubicBezTo>
                    <a:pt x="1282" y="3582"/>
                    <a:pt x="1353" y="3938"/>
                    <a:pt x="1460" y="4258"/>
                  </a:cubicBezTo>
                  <a:cubicBezTo>
                    <a:pt x="1317" y="4329"/>
                    <a:pt x="1175" y="4436"/>
                    <a:pt x="1068" y="4507"/>
                  </a:cubicBezTo>
                  <a:cubicBezTo>
                    <a:pt x="997" y="4436"/>
                    <a:pt x="926" y="4365"/>
                    <a:pt x="890" y="4258"/>
                  </a:cubicBezTo>
                  <a:cubicBezTo>
                    <a:pt x="835" y="4147"/>
                    <a:pt x="745" y="4102"/>
                    <a:pt x="655" y="4102"/>
                  </a:cubicBezTo>
                  <a:cubicBezTo>
                    <a:pt x="456" y="4102"/>
                    <a:pt x="256" y="4322"/>
                    <a:pt x="428" y="4543"/>
                  </a:cubicBezTo>
                  <a:cubicBezTo>
                    <a:pt x="968" y="5574"/>
                    <a:pt x="1998" y="6147"/>
                    <a:pt x="3076" y="6147"/>
                  </a:cubicBezTo>
                  <a:cubicBezTo>
                    <a:pt x="3561" y="6147"/>
                    <a:pt x="4056" y="6031"/>
                    <a:pt x="4520" y="5788"/>
                  </a:cubicBezTo>
                  <a:cubicBezTo>
                    <a:pt x="5978" y="5005"/>
                    <a:pt x="6548" y="3155"/>
                    <a:pt x="5765" y="1696"/>
                  </a:cubicBezTo>
                  <a:cubicBezTo>
                    <a:pt x="5195" y="556"/>
                    <a:pt x="4110" y="0"/>
                    <a:pt x="303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37;p98"/>
            <p:cNvSpPr/>
            <p:nvPr/>
          </p:nvSpPr>
          <p:spPr>
            <a:xfrm>
              <a:off x="3992913" y="4345800"/>
              <a:ext cx="257100" cy="262675"/>
            </a:xfrm>
            <a:custGeom>
              <a:avLst/>
              <a:gdLst/>
              <a:ahLst/>
              <a:cxnLst/>
              <a:rect l="l" t="t" r="r" b="b"/>
              <a:pathLst>
                <a:path w="10284" h="10507" extrusionOk="0">
                  <a:moveTo>
                    <a:pt x="1299" y="881"/>
                  </a:moveTo>
                  <a:cubicBezTo>
                    <a:pt x="1707" y="881"/>
                    <a:pt x="2100" y="1200"/>
                    <a:pt x="2100" y="1682"/>
                  </a:cubicBezTo>
                  <a:cubicBezTo>
                    <a:pt x="2100" y="2109"/>
                    <a:pt x="1744" y="2465"/>
                    <a:pt x="1317" y="2465"/>
                  </a:cubicBezTo>
                  <a:cubicBezTo>
                    <a:pt x="605" y="2465"/>
                    <a:pt x="249" y="1611"/>
                    <a:pt x="748" y="1113"/>
                  </a:cubicBezTo>
                  <a:cubicBezTo>
                    <a:pt x="908" y="953"/>
                    <a:pt x="1105" y="881"/>
                    <a:pt x="1299" y="881"/>
                  </a:cubicBezTo>
                  <a:close/>
                  <a:moveTo>
                    <a:pt x="3225" y="6047"/>
                  </a:moveTo>
                  <a:cubicBezTo>
                    <a:pt x="3421" y="6047"/>
                    <a:pt x="3618" y="6119"/>
                    <a:pt x="3772" y="6272"/>
                  </a:cubicBezTo>
                  <a:cubicBezTo>
                    <a:pt x="3914" y="6450"/>
                    <a:pt x="4021" y="6628"/>
                    <a:pt x="4021" y="6841"/>
                  </a:cubicBezTo>
                  <a:cubicBezTo>
                    <a:pt x="4021" y="7268"/>
                    <a:pt x="3665" y="7624"/>
                    <a:pt x="3238" y="7624"/>
                  </a:cubicBezTo>
                  <a:cubicBezTo>
                    <a:pt x="2669" y="7624"/>
                    <a:pt x="2278" y="7055"/>
                    <a:pt x="2491" y="6521"/>
                  </a:cubicBezTo>
                  <a:cubicBezTo>
                    <a:pt x="2621" y="6219"/>
                    <a:pt x="2921" y="6047"/>
                    <a:pt x="3225" y="6047"/>
                  </a:cubicBezTo>
                  <a:close/>
                  <a:moveTo>
                    <a:pt x="8362" y="8371"/>
                  </a:moveTo>
                  <a:cubicBezTo>
                    <a:pt x="8789" y="8371"/>
                    <a:pt x="9145" y="8727"/>
                    <a:pt x="9145" y="9154"/>
                  </a:cubicBezTo>
                  <a:cubicBezTo>
                    <a:pt x="9145" y="9637"/>
                    <a:pt x="8752" y="9956"/>
                    <a:pt x="8344" y="9956"/>
                  </a:cubicBezTo>
                  <a:cubicBezTo>
                    <a:pt x="8150" y="9956"/>
                    <a:pt x="7953" y="9884"/>
                    <a:pt x="7793" y="9724"/>
                  </a:cubicBezTo>
                  <a:cubicBezTo>
                    <a:pt x="7294" y="9225"/>
                    <a:pt x="7650" y="8371"/>
                    <a:pt x="8362" y="8371"/>
                  </a:cubicBezTo>
                  <a:close/>
                  <a:moveTo>
                    <a:pt x="4444" y="1"/>
                  </a:moveTo>
                  <a:cubicBezTo>
                    <a:pt x="4320" y="1"/>
                    <a:pt x="4193" y="70"/>
                    <a:pt x="4163" y="188"/>
                  </a:cubicBezTo>
                  <a:cubicBezTo>
                    <a:pt x="4021" y="579"/>
                    <a:pt x="3914" y="971"/>
                    <a:pt x="3914" y="1398"/>
                  </a:cubicBezTo>
                  <a:lnTo>
                    <a:pt x="2633" y="1398"/>
                  </a:lnTo>
                  <a:cubicBezTo>
                    <a:pt x="2487" y="680"/>
                    <a:pt x="1922" y="344"/>
                    <a:pt x="1353" y="344"/>
                  </a:cubicBezTo>
                  <a:cubicBezTo>
                    <a:pt x="679" y="344"/>
                    <a:pt x="0" y="815"/>
                    <a:pt x="0" y="1682"/>
                  </a:cubicBezTo>
                  <a:cubicBezTo>
                    <a:pt x="0" y="2527"/>
                    <a:pt x="674" y="2988"/>
                    <a:pt x="1344" y="2988"/>
                  </a:cubicBezTo>
                  <a:cubicBezTo>
                    <a:pt x="1916" y="2988"/>
                    <a:pt x="2486" y="2652"/>
                    <a:pt x="2633" y="1931"/>
                  </a:cubicBezTo>
                  <a:lnTo>
                    <a:pt x="3879" y="1931"/>
                  </a:lnTo>
                  <a:cubicBezTo>
                    <a:pt x="3914" y="2963"/>
                    <a:pt x="4306" y="3924"/>
                    <a:pt x="4982" y="4671"/>
                  </a:cubicBezTo>
                  <a:lnTo>
                    <a:pt x="3950" y="5703"/>
                  </a:lnTo>
                  <a:cubicBezTo>
                    <a:pt x="3723" y="5555"/>
                    <a:pt x="3477" y="5488"/>
                    <a:pt x="3237" y="5488"/>
                  </a:cubicBezTo>
                  <a:cubicBezTo>
                    <a:pt x="2498" y="5488"/>
                    <a:pt x="1814" y="6124"/>
                    <a:pt x="1922" y="6984"/>
                  </a:cubicBezTo>
                  <a:cubicBezTo>
                    <a:pt x="1992" y="7709"/>
                    <a:pt x="2600" y="8173"/>
                    <a:pt x="3231" y="8173"/>
                  </a:cubicBezTo>
                  <a:cubicBezTo>
                    <a:pt x="3560" y="8173"/>
                    <a:pt x="3895" y="8047"/>
                    <a:pt x="4163" y="7767"/>
                  </a:cubicBezTo>
                  <a:cubicBezTo>
                    <a:pt x="4412" y="7518"/>
                    <a:pt x="4555" y="7197"/>
                    <a:pt x="4555" y="6841"/>
                  </a:cubicBezTo>
                  <a:cubicBezTo>
                    <a:pt x="4555" y="6557"/>
                    <a:pt x="4484" y="6308"/>
                    <a:pt x="4341" y="6094"/>
                  </a:cubicBezTo>
                  <a:lnTo>
                    <a:pt x="5373" y="5062"/>
                  </a:lnTo>
                  <a:cubicBezTo>
                    <a:pt x="6120" y="5738"/>
                    <a:pt x="7081" y="6130"/>
                    <a:pt x="8077" y="6165"/>
                  </a:cubicBezTo>
                  <a:lnTo>
                    <a:pt x="8077" y="7873"/>
                  </a:lnTo>
                  <a:cubicBezTo>
                    <a:pt x="6512" y="8194"/>
                    <a:pt x="6761" y="10506"/>
                    <a:pt x="8362" y="10506"/>
                  </a:cubicBezTo>
                  <a:cubicBezTo>
                    <a:pt x="9963" y="10506"/>
                    <a:pt x="10212" y="8194"/>
                    <a:pt x="8646" y="7873"/>
                  </a:cubicBezTo>
                  <a:lnTo>
                    <a:pt x="8646" y="6165"/>
                  </a:lnTo>
                  <a:cubicBezTo>
                    <a:pt x="9109" y="6130"/>
                    <a:pt x="9607" y="6023"/>
                    <a:pt x="10070" y="5845"/>
                  </a:cubicBezTo>
                  <a:cubicBezTo>
                    <a:pt x="10212" y="5774"/>
                    <a:pt x="10283" y="5632"/>
                    <a:pt x="10212" y="5489"/>
                  </a:cubicBezTo>
                  <a:cubicBezTo>
                    <a:pt x="10160" y="5385"/>
                    <a:pt x="10070" y="5319"/>
                    <a:pt x="9969" y="5319"/>
                  </a:cubicBezTo>
                  <a:cubicBezTo>
                    <a:pt x="9932" y="5319"/>
                    <a:pt x="9894" y="5328"/>
                    <a:pt x="9856" y="5347"/>
                  </a:cubicBezTo>
                  <a:cubicBezTo>
                    <a:pt x="9364" y="5541"/>
                    <a:pt x="8868" y="5631"/>
                    <a:pt x="8387" y="5631"/>
                  </a:cubicBezTo>
                  <a:cubicBezTo>
                    <a:pt x="6046" y="5631"/>
                    <a:pt x="4047" y="3514"/>
                    <a:pt x="4519" y="1006"/>
                  </a:cubicBezTo>
                  <a:cubicBezTo>
                    <a:pt x="4555" y="793"/>
                    <a:pt x="4590" y="579"/>
                    <a:pt x="4661" y="366"/>
                  </a:cubicBezTo>
                  <a:cubicBezTo>
                    <a:pt x="4733" y="223"/>
                    <a:pt x="4661" y="81"/>
                    <a:pt x="4519" y="10"/>
                  </a:cubicBezTo>
                  <a:cubicBezTo>
                    <a:pt x="4495" y="4"/>
                    <a:pt x="4469" y="1"/>
                    <a:pt x="444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621;p98"/>
          <p:cNvGrpSpPr/>
          <p:nvPr/>
        </p:nvGrpSpPr>
        <p:grpSpPr>
          <a:xfrm>
            <a:off x="4286311" y="3623180"/>
            <a:ext cx="443900" cy="439900"/>
            <a:chOff x="1001438" y="2728000"/>
            <a:chExt cx="443900" cy="439900"/>
          </a:xfrm>
          <a:solidFill>
            <a:schemeClr val="tx1"/>
          </a:solidFill>
        </p:grpSpPr>
        <p:sp>
          <p:nvSpPr>
            <p:cNvPr id="173" name="Google Shape;2622;p98"/>
            <p:cNvSpPr/>
            <p:nvPr/>
          </p:nvSpPr>
          <p:spPr>
            <a:xfrm>
              <a:off x="1001438" y="2776050"/>
              <a:ext cx="86325" cy="300450"/>
            </a:xfrm>
            <a:custGeom>
              <a:avLst/>
              <a:gdLst/>
              <a:ahLst/>
              <a:cxnLst/>
              <a:rect l="l" t="t" r="r" b="b"/>
              <a:pathLst>
                <a:path w="3453" h="12018" extrusionOk="0">
                  <a:moveTo>
                    <a:pt x="3203" y="0"/>
                  </a:moveTo>
                  <a:cubicBezTo>
                    <a:pt x="2563" y="36"/>
                    <a:pt x="2065" y="534"/>
                    <a:pt x="2065" y="1174"/>
                  </a:cubicBezTo>
                  <a:lnTo>
                    <a:pt x="2065" y="2847"/>
                  </a:lnTo>
                  <a:lnTo>
                    <a:pt x="321" y="2847"/>
                  </a:lnTo>
                  <a:cubicBezTo>
                    <a:pt x="1" y="2847"/>
                    <a:pt x="1" y="3380"/>
                    <a:pt x="321" y="3380"/>
                  </a:cubicBezTo>
                  <a:lnTo>
                    <a:pt x="2065" y="3380"/>
                  </a:lnTo>
                  <a:lnTo>
                    <a:pt x="2065" y="4732"/>
                  </a:lnTo>
                  <a:lnTo>
                    <a:pt x="321" y="4732"/>
                  </a:lnTo>
                  <a:cubicBezTo>
                    <a:pt x="179" y="4732"/>
                    <a:pt x="72" y="4839"/>
                    <a:pt x="72" y="4981"/>
                  </a:cubicBezTo>
                  <a:cubicBezTo>
                    <a:pt x="72" y="5124"/>
                    <a:pt x="179" y="5266"/>
                    <a:pt x="321" y="5266"/>
                  </a:cubicBezTo>
                  <a:lnTo>
                    <a:pt x="2065" y="5266"/>
                  </a:lnTo>
                  <a:lnTo>
                    <a:pt x="2065" y="6618"/>
                  </a:lnTo>
                  <a:lnTo>
                    <a:pt x="321" y="6618"/>
                  </a:lnTo>
                  <a:cubicBezTo>
                    <a:pt x="1" y="6618"/>
                    <a:pt x="1" y="7116"/>
                    <a:pt x="321" y="7116"/>
                  </a:cubicBezTo>
                  <a:lnTo>
                    <a:pt x="2065" y="7116"/>
                  </a:lnTo>
                  <a:lnTo>
                    <a:pt x="2065" y="8504"/>
                  </a:lnTo>
                  <a:lnTo>
                    <a:pt x="321" y="8504"/>
                  </a:lnTo>
                  <a:cubicBezTo>
                    <a:pt x="1" y="8504"/>
                    <a:pt x="1" y="9002"/>
                    <a:pt x="321" y="9002"/>
                  </a:cubicBezTo>
                  <a:lnTo>
                    <a:pt x="2065" y="9002"/>
                  </a:lnTo>
                  <a:lnTo>
                    <a:pt x="2065" y="10354"/>
                  </a:lnTo>
                  <a:lnTo>
                    <a:pt x="321" y="10354"/>
                  </a:lnTo>
                  <a:cubicBezTo>
                    <a:pt x="1" y="10354"/>
                    <a:pt x="1" y="10888"/>
                    <a:pt x="321" y="10888"/>
                  </a:cubicBezTo>
                  <a:lnTo>
                    <a:pt x="2065" y="10888"/>
                  </a:lnTo>
                  <a:lnTo>
                    <a:pt x="2065" y="11777"/>
                  </a:lnTo>
                  <a:cubicBezTo>
                    <a:pt x="2029" y="11937"/>
                    <a:pt x="2180" y="12017"/>
                    <a:pt x="2327" y="12017"/>
                  </a:cubicBezTo>
                  <a:cubicBezTo>
                    <a:pt x="2474" y="12017"/>
                    <a:pt x="2616" y="11937"/>
                    <a:pt x="2563" y="11777"/>
                  </a:cubicBezTo>
                  <a:lnTo>
                    <a:pt x="2563" y="1174"/>
                  </a:lnTo>
                  <a:cubicBezTo>
                    <a:pt x="2563" y="818"/>
                    <a:pt x="2847" y="534"/>
                    <a:pt x="3203" y="534"/>
                  </a:cubicBezTo>
                  <a:cubicBezTo>
                    <a:pt x="3345" y="534"/>
                    <a:pt x="3452" y="391"/>
                    <a:pt x="3452" y="249"/>
                  </a:cubicBezTo>
                  <a:cubicBezTo>
                    <a:pt x="3452" y="107"/>
                    <a:pt x="3345" y="0"/>
                    <a:pt x="320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23;p98"/>
            <p:cNvSpPr/>
            <p:nvPr/>
          </p:nvSpPr>
          <p:spPr>
            <a:xfrm>
              <a:off x="1053088" y="3089625"/>
              <a:ext cx="310425" cy="78275"/>
            </a:xfrm>
            <a:custGeom>
              <a:avLst/>
              <a:gdLst/>
              <a:ahLst/>
              <a:cxnLst/>
              <a:rect l="l" t="t" r="r" b="b"/>
              <a:pathLst>
                <a:path w="12417" h="3131" extrusionOk="0">
                  <a:moveTo>
                    <a:pt x="340" y="1"/>
                  </a:moveTo>
                  <a:cubicBezTo>
                    <a:pt x="172" y="1"/>
                    <a:pt x="0" y="164"/>
                    <a:pt x="70" y="373"/>
                  </a:cubicBezTo>
                  <a:cubicBezTo>
                    <a:pt x="248" y="800"/>
                    <a:pt x="675" y="1084"/>
                    <a:pt x="1173" y="1084"/>
                  </a:cubicBezTo>
                  <a:lnTo>
                    <a:pt x="2774" y="1084"/>
                  </a:lnTo>
                  <a:lnTo>
                    <a:pt x="2774" y="2863"/>
                  </a:lnTo>
                  <a:cubicBezTo>
                    <a:pt x="2774" y="3006"/>
                    <a:pt x="2881" y="3113"/>
                    <a:pt x="3023" y="3113"/>
                  </a:cubicBezTo>
                  <a:cubicBezTo>
                    <a:pt x="3042" y="3116"/>
                    <a:pt x="3060" y="3118"/>
                    <a:pt x="3077" y="3118"/>
                  </a:cubicBezTo>
                  <a:cubicBezTo>
                    <a:pt x="3222" y="3118"/>
                    <a:pt x="3308" y="2991"/>
                    <a:pt x="3308" y="2863"/>
                  </a:cubicBezTo>
                  <a:lnTo>
                    <a:pt x="3308" y="1084"/>
                  </a:lnTo>
                  <a:lnTo>
                    <a:pt x="4660" y="1084"/>
                  </a:lnTo>
                  <a:lnTo>
                    <a:pt x="4660" y="2863"/>
                  </a:lnTo>
                  <a:cubicBezTo>
                    <a:pt x="4660" y="3041"/>
                    <a:pt x="4793" y="3130"/>
                    <a:pt x="4926" y="3130"/>
                  </a:cubicBezTo>
                  <a:cubicBezTo>
                    <a:pt x="5060" y="3130"/>
                    <a:pt x="5193" y="3041"/>
                    <a:pt x="5193" y="2863"/>
                  </a:cubicBezTo>
                  <a:lnTo>
                    <a:pt x="5193" y="1084"/>
                  </a:lnTo>
                  <a:lnTo>
                    <a:pt x="6545" y="1084"/>
                  </a:lnTo>
                  <a:lnTo>
                    <a:pt x="6545" y="2863"/>
                  </a:lnTo>
                  <a:cubicBezTo>
                    <a:pt x="6545" y="3041"/>
                    <a:pt x="6670" y="3130"/>
                    <a:pt x="6794" y="3130"/>
                  </a:cubicBezTo>
                  <a:cubicBezTo>
                    <a:pt x="6919" y="3130"/>
                    <a:pt x="7044" y="3041"/>
                    <a:pt x="7044" y="2863"/>
                  </a:cubicBezTo>
                  <a:lnTo>
                    <a:pt x="7044" y="1084"/>
                  </a:lnTo>
                  <a:lnTo>
                    <a:pt x="8431" y="1084"/>
                  </a:lnTo>
                  <a:lnTo>
                    <a:pt x="8431" y="2863"/>
                  </a:lnTo>
                  <a:cubicBezTo>
                    <a:pt x="8449" y="3024"/>
                    <a:pt x="8565" y="3104"/>
                    <a:pt x="8680" y="3104"/>
                  </a:cubicBezTo>
                  <a:cubicBezTo>
                    <a:pt x="8796" y="3104"/>
                    <a:pt x="8912" y="3024"/>
                    <a:pt x="8929" y="2863"/>
                  </a:cubicBezTo>
                  <a:lnTo>
                    <a:pt x="8929" y="1084"/>
                  </a:lnTo>
                  <a:lnTo>
                    <a:pt x="10281" y="1084"/>
                  </a:lnTo>
                  <a:lnTo>
                    <a:pt x="10281" y="2863"/>
                  </a:lnTo>
                  <a:cubicBezTo>
                    <a:pt x="10281" y="3041"/>
                    <a:pt x="10415" y="3130"/>
                    <a:pt x="10544" y="3130"/>
                  </a:cubicBezTo>
                  <a:cubicBezTo>
                    <a:pt x="10673" y="3130"/>
                    <a:pt x="10797" y="3041"/>
                    <a:pt x="10780" y="2863"/>
                  </a:cubicBezTo>
                  <a:lnTo>
                    <a:pt x="10780" y="1084"/>
                  </a:lnTo>
                  <a:lnTo>
                    <a:pt x="12060" y="1084"/>
                  </a:lnTo>
                  <a:cubicBezTo>
                    <a:pt x="12416" y="1084"/>
                    <a:pt x="12416" y="586"/>
                    <a:pt x="12060" y="586"/>
                  </a:cubicBezTo>
                  <a:lnTo>
                    <a:pt x="1173" y="586"/>
                  </a:lnTo>
                  <a:cubicBezTo>
                    <a:pt x="888" y="586"/>
                    <a:pt x="675" y="408"/>
                    <a:pt x="568" y="159"/>
                  </a:cubicBezTo>
                  <a:cubicBezTo>
                    <a:pt x="518" y="48"/>
                    <a:pt x="430" y="1"/>
                    <a:pt x="34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24;p98"/>
            <p:cNvSpPr/>
            <p:nvPr/>
          </p:nvSpPr>
          <p:spPr>
            <a:xfrm>
              <a:off x="1114413" y="2838300"/>
              <a:ext cx="217075" cy="217075"/>
            </a:xfrm>
            <a:custGeom>
              <a:avLst/>
              <a:gdLst/>
              <a:ahLst/>
              <a:cxnLst/>
              <a:rect l="l" t="t" r="r" b="b"/>
              <a:pathLst>
                <a:path w="8683" h="8683" extrusionOk="0">
                  <a:moveTo>
                    <a:pt x="3130" y="1221"/>
                  </a:moveTo>
                  <a:cubicBezTo>
                    <a:pt x="3410" y="1221"/>
                    <a:pt x="3677" y="1444"/>
                    <a:pt x="3701" y="1780"/>
                  </a:cubicBezTo>
                  <a:cubicBezTo>
                    <a:pt x="3701" y="2064"/>
                    <a:pt x="3452" y="2313"/>
                    <a:pt x="3132" y="2313"/>
                  </a:cubicBezTo>
                  <a:cubicBezTo>
                    <a:pt x="2669" y="2313"/>
                    <a:pt x="2420" y="1744"/>
                    <a:pt x="2740" y="1388"/>
                  </a:cubicBezTo>
                  <a:cubicBezTo>
                    <a:pt x="2856" y="1273"/>
                    <a:pt x="2994" y="1221"/>
                    <a:pt x="3130" y="1221"/>
                  </a:cubicBezTo>
                  <a:close/>
                  <a:moveTo>
                    <a:pt x="6156" y="499"/>
                  </a:moveTo>
                  <a:lnTo>
                    <a:pt x="6156" y="3203"/>
                  </a:lnTo>
                  <a:cubicBezTo>
                    <a:pt x="5694" y="3310"/>
                    <a:pt x="5338" y="3666"/>
                    <a:pt x="5231" y="4164"/>
                  </a:cubicBezTo>
                  <a:lnTo>
                    <a:pt x="3310" y="4164"/>
                  </a:lnTo>
                  <a:lnTo>
                    <a:pt x="3310" y="2812"/>
                  </a:lnTo>
                  <a:cubicBezTo>
                    <a:pt x="4164" y="2634"/>
                    <a:pt x="4484" y="1637"/>
                    <a:pt x="3879" y="1033"/>
                  </a:cubicBezTo>
                  <a:cubicBezTo>
                    <a:pt x="3663" y="817"/>
                    <a:pt x="3394" y="719"/>
                    <a:pt x="3128" y="719"/>
                  </a:cubicBezTo>
                  <a:cubicBezTo>
                    <a:pt x="2647" y="719"/>
                    <a:pt x="2179" y="1039"/>
                    <a:pt x="2064" y="1566"/>
                  </a:cubicBezTo>
                  <a:lnTo>
                    <a:pt x="499" y="1566"/>
                  </a:lnTo>
                  <a:lnTo>
                    <a:pt x="534" y="819"/>
                  </a:lnTo>
                  <a:cubicBezTo>
                    <a:pt x="534" y="641"/>
                    <a:pt x="677" y="499"/>
                    <a:pt x="819" y="499"/>
                  </a:cubicBezTo>
                  <a:close/>
                  <a:moveTo>
                    <a:pt x="6441" y="3701"/>
                  </a:moveTo>
                  <a:cubicBezTo>
                    <a:pt x="7081" y="3701"/>
                    <a:pt x="7401" y="4448"/>
                    <a:pt x="6939" y="4911"/>
                  </a:cubicBezTo>
                  <a:cubicBezTo>
                    <a:pt x="6799" y="5050"/>
                    <a:pt x="6622" y="5114"/>
                    <a:pt x="6446" y="5114"/>
                  </a:cubicBezTo>
                  <a:cubicBezTo>
                    <a:pt x="6084" y="5114"/>
                    <a:pt x="5729" y="4844"/>
                    <a:pt x="5729" y="4413"/>
                  </a:cubicBezTo>
                  <a:cubicBezTo>
                    <a:pt x="5729" y="4021"/>
                    <a:pt x="6049" y="3701"/>
                    <a:pt x="6441" y="3701"/>
                  </a:cubicBezTo>
                  <a:close/>
                  <a:moveTo>
                    <a:pt x="7828" y="499"/>
                  </a:moveTo>
                  <a:cubicBezTo>
                    <a:pt x="8006" y="499"/>
                    <a:pt x="8149" y="641"/>
                    <a:pt x="8149" y="819"/>
                  </a:cubicBezTo>
                  <a:lnTo>
                    <a:pt x="8184" y="6512"/>
                  </a:lnTo>
                  <a:lnTo>
                    <a:pt x="4626" y="6512"/>
                  </a:lnTo>
                  <a:lnTo>
                    <a:pt x="4626" y="4662"/>
                  </a:lnTo>
                  <a:lnTo>
                    <a:pt x="5231" y="4662"/>
                  </a:lnTo>
                  <a:cubicBezTo>
                    <a:pt x="5368" y="5258"/>
                    <a:pt x="5904" y="5617"/>
                    <a:pt x="6449" y="5617"/>
                  </a:cubicBezTo>
                  <a:cubicBezTo>
                    <a:pt x="6750" y="5617"/>
                    <a:pt x="7054" y="5507"/>
                    <a:pt x="7295" y="5267"/>
                  </a:cubicBezTo>
                  <a:cubicBezTo>
                    <a:pt x="7971" y="4591"/>
                    <a:pt x="7615" y="3416"/>
                    <a:pt x="6690" y="3203"/>
                  </a:cubicBezTo>
                  <a:lnTo>
                    <a:pt x="6690" y="499"/>
                  </a:lnTo>
                  <a:close/>
                  <a:moveTo>
                    <a:pt x="2491" y="5838"/>
                  </a:moveTo>
                  <a:cubicBezTo>
                    <a:pt x="2632" y="5838"/>
                    <a:pt x="2740" y="5916"/>
                    <a:pt x="2740" y="6121"/>
                  </a:cubicBezTo>
                  <a:cubicBezTo>
                    <a:pt x="2767" y="6391"/>
                    <a:pt x="2526" y="6621"/>
                    <a:pt x="2269" y="6621"/>
                  </a:cubicBezTo>
                  <a:cubicBezTo>
                    <a:pt x="2188" y="6621"/>
                    <a:pt x="2105" y="6599"/>
                    <a:pt x="2029" y="6548"/>
                  </a:cubicBezTo>
                  <a:cubicBezTo>
                    <a:pt x="1598" y="6319"/>
                    <a:pt x="2143" y="5838"/>
                    <a:pt x="2491" y="5838"/>
                  </a:cubicBezTo>
                  <a:close/>
                  <a:moveTo>
                    <a:pt x="2135" y="2100"/>
                  </a:moveTo>
                  <a:cubicBezTo>
                    <a:pt x="2242" y="2420"/>
                    <a:pt x="2491" y="2669"/>
                    <a:pt x="2811" y="2812"/>
                  </a:cubicBezTo>
                  <a:lnTo>
                    <a:pt x="2811" y="4413"/>
                  </a:lnTo>
                  <a:cubicBezTo>
                    <a:pt x="2811" y="4555"/>
                    <a:pt x="2954" y="4662"/>
                    <a:pt x="3096" y="4662"/>
                  </a:cubicBezTo>
                  <a:lnTo>
                    <a:pt x="4128" y="4662"/>
                  </a:lnTo>
                  <a:lnTo>
                    <a:pt x="4128" y="8149"/>
                  </a:lnTo>
                  <a:lnTo>
                    <a:pt x="2385" y="8149"/>
                  </a:lnTo>
                  <a:lnTo>
                    <a:pt x="2385" y="7117"/>
                  </a:lnTo>
                  <a:cubicBezTo>
                    <a:pt x="3559" y="7010"/>
                    <a:pt x="3594" y="5302"/>
                    <a:pt x="2420" y="5124"/>
                  </a:cubicBezTo>
                  <a:cubicBezTo>
                    <a:pt x="2360" y="5115"/>
                    <a:pt x="2302" y="5111"/>
                    <a:pt x="2246" y="5111"/>
                  </a:cubicBezTo>
                  <a:cubicBezTo>
                    <a:pt x="1203" y="5111"/>
                    <a:pt x="838" y="6607"/>
                    <a:pt x="1851" y="7046"/>
                  </a:cubicBezTo>
                  <a:lnTo>
                    <a:pt x="1851" y="8149"/>
                  </a:lnTo>
                  <a:lnTo>
                    <a:pt x="855" y="8149"/>
                  </a:lnTo>
                  <a:cubicBezTo>
                    <a:pt x="677" y="8149"/>
                    <a:pt x="534" y="8006"/>
                    <a:pt x="534" y="7828"/>
                  </a:cubicBezTo>
                  <a:lnTo>
                    <a:pt x="534" y="2100"/>
                  </a:lnTo>
                  <a:close/>
                  <a:moveTo>
                    <a:pt x="8184" y="7010"/>
                  </a:moveTo>
                  <a:lnTo>
                    <a:pt x="8184" y="7828"/>
                  </a:lnTo>
                  <a:cubicBezTo>
                    <a:pt x="8184" y="8006"/>
                    <a:pt x="8042" y="8149"/>
                    <a:pt x="7864" y="8149"/>
                  </a:cubicBezTo>
                  <a:lnTo>
                    <a:pt x="4626" y="8149"/>
                  </a:lnTo>
                  <a:lnTo>
                    <a:pt x="4626" y="7010"/>
                  </a:lnTo>
                  <a:close/>
                  <a:moveTo>
                    <a:pt x="819" y="1"/>
                  </a:moveTo>
                  <a:cubicBezTo>
                    <a:pt x="392" y="1"/>
                    <a:pt x="1" y="357"/>
                    <a:pt x="1" y="819"/>
                  </a:cubicBezTo>
                  <a:lnTo>
                    <a:pt x="1" y="7828"/>
                  </a:lnTo>
                  <a:cubicBezTo>
                    <a:pt x="1" y="8291"/>
                    <a:pt x="392" y="8682"/>
                    <a:pt x="819" y="8682"/>
                  </a:cubicBezTo>
                  <a:lnTo>
                    <a:pt x="7864" y="8682"/>
                  </a:lnTo>
                  <a:cubicBezTo>
                    <a:pt x="8327" y="8682"/>
                    <a:pt x="8682" y="8291"/>
                    <a:pt x="8682" y="7828"/>
                  </a:cubicBezTo>
                  <a:lnTo>
                    <a:pt x="8682" y="819"/>
                  </a:lnTo>
                  <a:cubicBezTo>
                    <a:pt x="8682" y="357"/>
                    <a:pt x="8327" y="1"/>
                    <a:pt x="786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25;p98"/>
            <p:cNvSpPr/>
            <p:nvPr/>
          </p:nvSpPr>
          <p:spPr>
            <a:xfrm>
              <a:off x="1099288" y="2728000"/>
              <a:ext cx="346050" cy="382525"/>
            </a:xfrm>
            <a:custGeom>
              <a:avLst/>
              <a:gdLst/>
              <a:ahLst/>
              <a:cxnLst/>
              <a:rect l="l" t="t" r="r" b="b"/>
              <a:pathLst>
                <a:path w="13842" h="15301" extrusionOk="0">
                  <a:moveTo>
                    <a:pt x="1210" y="1"/>
                  </a:moveTo>
                  <a:cubicBezTo>
                    <a:pt x="1068" y="1"/>
                    <a:pt x="926" y="107"/>
                    <a:pt x="926" y="250"/>
                  </a:cubicBezTo>
                  <a:lnTo>
                    <a:pt x="926" y="1922"/>
                  </a:lnTo>
                  <a:lnTo>
                    <a:pt x="321" y="1922"/>
                  </a:lnTo>
                  <a:cubicBezTo>
                    <a:pt x="1" y="1922"/>
                    <a:pt x="1" y="2456"/>
                    <a:pt x="321" y="2456"/>
                  </a:cubicBezTo>
                  <a:lnTo>
                    <a:pt x="10568" y="2456"/>
                  </a:lnTo>
                  <a:cubicBezTo>
                    <a:pt x="10924" y="2456"/>
                    <a:pt x="11209" y="2740"/>
                    <a:pt x="11209" y="3096"/>
                  </a:cubicBezTo>
                  <a:lnTo>
                    <a:pt x="11209" y="14375"/>
                  </a:lnTo>
                  <a:cubicBezTo>
                    <a:pt x="11209" y="14553"/>
                    <a:pt x="11138" y="14731"/>
                    <a:pt x="11031" y="14838"/>
                  </a:cubicBezTo>
                  <a:cubicBezTo>
                    <a:pt x="10924" y="14945"/>
                    <a:pt x="10924" y="15122"/>
                    <a:pt x="11031" y="15229"/>
                  </a:cubicBezTo>
                  <a:cubicBezTo>
                    <a:pt x="11066" y="15265"/>
                    <a:pt x="11138" y="15300"/>
                    <a:pt x="11209" y="15300"/>
                  </a:cubicBezTo>
                  <a:cubicBezTo>
                    <a:pt x="11280" y="15300"/>
                    <a:pt x="11351" y="15265"/>
                    <a:pt x="11387" y="15229"/>
                  </a:cubicBezTo>
                  <a:cubicBezTo>
                    <a:pt x="11636" y="15016"/>
                    <a:pt x="11742" y="14696"/>
                    <a:pt x="11742" y="14375"/>
                  </a:cubicBezTo>
                  <a:lnTo>
                    <a:pt x="11742" y="12810"/>
                  </a:lnTo>
                  <a:lnTo>
                    <a:pt x="13486" y="12810"/>
                  </a:lnTo>
                  <a:cubicBezTo>
                    <a:pt x="13771" y="12774"/>
                    <a:pt x="13771" y="12347"/>
                    <a:pt x="13486" y="12312"/>
                  </a:cubicBezTo>
                  <a:lnTo>
                    <a:pt x="11742" y="12312"/>
                  </a:lnTo>
                  <a:lnTo>
                    <a:pt x="11742" y="10924"/>
                  </a:lnTo>
                  <a:lnTo>
                    <a:pt x="13486" y="10924"/>
                  </a:lnTo>
                  <a:cubicBezTo>
                    <a:pt x="13806" y="10924"/>
                    <a:pt x="13806" y="10426"/>
                    <a:pt x="13486" y="10426"/>
                  </a:cubicBezTo>
                  <a:lnTo>
                    <a:pt x="11742" y="10426"/>
                  </a:lnTo>
                  <a:lnTo>
                    <a:pt x="11742" y="9074"/>
                  </a:lnTo>
                  <a:lnTo>
                    <a:pt x="13486" y="9074"/>
                  </a:lnTo>
                  <a:cubicBezTo>
                    <a:pt x="13806" y="9074"/>
                    <a:pt x="13806" y="8540"/>
                    <a:pt x="13486" y="8540"/>
                  </a:cubicBezTo>
                  <a:lnTo>
                    <a:pt x="11742" y="8540"/>
                  </a:lnTo>
                  <a:lnTo>
                    <a:pt x="11742" y="7188"/>
                  </a:lnTo>
                  <a:lnTo>
                    <a:pt x="13486" y="7188"/>
                  </a:lnTo>
                  <a:cubicBezTo>
                    <a:pt x="13628" y="7188"/>
                    <a:pt x="13735" y="7046"/>
                    <a:pt x="13735" y="6903"/>
                  </a:cubicBezTo>
                  <a:cubicBezTo>
                    <a:pt x="13735" y="6761"/>
                    <a:pt x="13628" y="6654"/>
                    <a:pt x="13486" y="6654"/>
                  </a:cubicBezTo>
                  <a:lnTo>
                    <a:pt x="11778" y="6654"/>
                  </a:lnTo>
                  <a:lnTo>
                    <a:pt x="11778" y="5302"/>
                  </a:lnTo>
                  <a:lnTo>
                    <a:pt x="13486" y="5302"/>
                  </a:lnTo>
                  <a:cubicBezTo>
                    <a:pt x="13842" y="5302"/>
                    <a:pt x="13842" y="4769"/>
                    <a:pt x="13486" y="4769"/>
                  </a:cubicBezTo>
                  <a:lnTo>
                    <a:pt x="11778" y="4769"/>
                  </a:lnTo>
                  <a:lnTo>
                    <a:pt x="11778" y="3096"/>
                  </a:lnTo>
                  <a:cubicBezTo>
                    <a:pt x="11742" y="2456"/>
                    <a:pt x="11244" y="1922"/>
                    <a:pt x="10604" y="1922"/>
                  </a:cubicBezTo>
                  <a:lnTo>
                    <a:pt x="8967" y="1922"/>
                  </a:lnTo>
                  <a:lnTo>
                    <a:pt x="8967" y="250"/>
                  </a:lnTo>
                  <a:cubicBezTo>
                    <a:pt x="8967" y="90"/>
                    <a:pt x="8834" y="10"/>
                    <a:pt x="8705" y="10"/>
                  </a:cubicBezTo>
                  <a:cubicBezTo>
                    <a:pt x="8576" y="10"/>
                    <a:pt x="8451" y="90"/>
                    <a:pt x="8469" y="250"/>
                  </a:cubicBezTo>
                  <a:lnTo>
                    <a:pt x="8469" y="1922"/>
                  </a:lnTo>
                  <a:lnTo>
                    <a:pt x="7081" y="1922"/>
                  </a:lnTo>
                  <a:lnTo>
                    <a:pt x="7081" y="250"/>
                  </a:lnTo>
                  <a:cubicBezTo>
                    <a:pt x="7064" y="107"/>
                    <a:pt x="6948" y="36"/>
                    <a:pt x="6832" y="36"/>
                  </a:cubicBezTo>
                  <a:cubicBezTo>
                    <a:pt x="6717" y="36"/>
                    <a:pt x="6601" y="107"/>
                    <a:pt x="6583" y="250"/>
                  </a:cubicBezTo>
                  <a:lnTo>
                    <a:pt x="6583" y="1922"/>
                  </a:lnTo>
                  <a:lnTo>
                    <a:pt x="5231" y="1922"/>
                  </a:lnTo>
                  <a:lnTo>
                    <a:pt x="5231" y="250"/>
                  </a:lnTo>
                  <a:cubicBezTo>
                    <a:pt x="5231" y="90"/>
                    <a:pt x="5098" y="10"/>
                    <a:pt x="4964" y="10"/>
                  </a:cubicBezTo>
                  <a:cubicBezTo>
                    <a:pt x="4831" y="10"/>
                    <a:pt x="4697" y="90"/>
                    <a:pt x="4697" y="250"/>
                  </a:cubicBezTo>
                  <a:lnTo>
                    <a:pt x="4697" y="1922"/>
                  </a:lnTo>
                  <a:lnTo>
                    <a:pt x="3345" y="1922"/>
                  </a:lnTo>
                  <a:lnTo>
                    <a:pt x="3345" y="250"/>
                  </a:lnTo>
                  <a:cubicBezTo>
                    <a:pt x="3345" y="90"/>
                    <a:pt x="3212" y="10"/>
                    <a:pt x="3078" y="10"/>
                  </a:cubicBezTo>
                  <a:cubicBezTo>
                    <a:pt x="2945" y="10"/>
                    <a:pt x="2812" y="90"/>
                    <a:pt x="2812" y="250"/>
                  </a:cubicBezTo>
                  <a:lnTo>
                    <a:pt x="2812" y="1922"/>
                  </a:lnTo>
                  <a:lnTo>
                    <a:pt x="1460" y="1922"/>
                  </a:lnTo>
                  <a:lnTo>
                    <a:pt x="1460" y="250"/>
                  </a:lnTo>
                  <a:cubicBezTo>
                    <a:pt x="1460" y="107"/>
                    <a:pt x="1353" y="1"/>
                    <a:pt x="12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FC86BD-8B7F-B5B3-D92E-B164B411F07F}"/>
              </a:ext>
            </a:extLst>
          </p:cNvPr>
          <p:cNvSpPr txBox="1"/>
          <p:nvPr/>
        </p:nvSpPr>
        <p:spPr>
          <a:xfrm>
            <a:off x="7793349" y="4563179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[4]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42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TEKNOLOGI INFORMASI YANG DIGUNAKAN</a:t>
            </a:r>
            <a:endParaRPr dirty="0"/>
          </a:p>
        </p:txBody>
      </p:sp>
      <p:sp>
        <p:nvSpPr>
          <p:cNvPr id="3" name="Google Shape;926;p18"/>
          <p:cNvSpPr txBox="1">
            <a:spLocks/>
          </p:cNvSpPr>
          <p:nvPr/>
        </p:nvSpPr>
        <p:spPr>
          <a:xfrm>
            <a:off x="541857" y="1572875"/>
            <a:ext cx="5418686" cy="9988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Infrastruktur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komunikasi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berperan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sangat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penting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siklus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keputusan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untuk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Komando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Kendali</a:t>
            </a:r>
            <a:r>
              <a:rPr lang="en-US" sz="1200" dirty="0">
                <a:solidFill>
                  <a:srgbClr val="434343"/>
                </a:solidFill>
              </a:rPr>
              <a:t> (K2).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paradigma</a:t>
            </a:r>
            <a:r>
              <a:rPr lang="en-US" sz="1200" dirty="0">
                <a:solidFill>
                  <a:srgbClr val="434343"/>
                </a:solidFill>
              </a:rPr>
              <a:t> Network-Centric Warfare (NCW), </a:t>
            </a:r>
            <a:r>
              <a:rPr lang="en-US" sz="1200" dirty="0" err="1">
                <a:solidFill>
                  <a:srgbClr val="434343"/>
                </a:solidFill>
              </a:rPr>
              <a:t>infrastruktur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komunikasi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menghubungkan</a:t>
            </a:r>
            <a:r>
              <a:rPr lang="en-US" sz="1200" dirty="0">
                <a:solidFill>
                  <a:srgbClr val="434343"/>
                </a:solidFill>
              </a:rPr>
              <a:t> sensor-sensor (device, </a:t>
            </a:r>
            <a:r>
              <a:rPr lang="en-US" sz="1200" dirty="0" err="1">
                <a:solidFill>
                  <a:srgbClr val="434343"/>
                </a:solidFill>
              </a:rPr>
              <a:t>sistem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personil</a:t>
            </a:r>
            <a:r>
              <a:rPr lang="en-US" sz="1200" dirty="0">
                <a:solidFill>
                  <a:srgbClr val="434343"/>
                </a:solidFill>
              </a:rPr>
              <a:t>) yang </a:t>
            </a:r>
            <a:r>
              <a:rPr lang="en-US" sz="1200" dirty="0" err="1">
                <a:solidFill>
                  <a:srgbClr val="434343"/>
                </a:solidFill>
              </a:rPr>
              <a:t>digelar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secara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strategis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guna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mendukung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kegiatan</a:t>
            </a:r>
            <a:r>
              <a:rPr lang="en-US" sz="1200" dirty="0">
                <a:solidFill>
                  <a:srgbClr val="434343"/>
                </a:solidFill>
              </a:rPr>
              <a:t> Intelligence, Surveillance, and Reconnaissance (ISR)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pelaksanaan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misi-misi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pada</a:t>
            </a:r>
            <a:r>
              <a:rPr lang="en-US" sz="1200" dirty="0">
                <a:solidFill>
                  <a:srgbClr val="434343"/>
                </a:solidFill>
              </a:rPr>
              <a:t> masa </a:t>
            </a:r>
            <a:r>
              <a:rPr lang="en-US" sz="1200" dirty="0" err="1">
                <a:solidFill>
                  <a:srgbClr val="434343"/>
                </a:solidFill>
              </a:rPr>
              <a:t>damai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maupun</a:t>
            </a:r>
            <a:r>
              <a:rPr lang="en-US" sz="1200" dirty="0">
                <a:solidFill>
                  <a:srgbClr val="434343"/>
                </a:solidFill>
              </a:rPr>
              <a:t> masa </a:t>
            </a:r>
            <a:r>
              <a:rPr lang="en-US" sz="1200" dirty="0" err="1">
                <a:solidFill>
                  <a:srgbClr val="434343"/>
                </a:solidFill>
              </a:rPr>
              <a:t>perang</a:t>
            </a:r>
            <a:r>
              <a:rPr lang="en-US" sz="1200" dirty="0">
                <a:solidFill>
                  <a:srgbClr val="434343"/>
                </a:solidFill>
              </a:rPr>
              <a:t>. </a:t>
            </a:r>
          </a:p>
        </p:txBody>
      </p:sp>
      <p:sp>
        <p:nvSpPr>
          <p:cNvPr id="4" name="Google Shape;970;p19"/>
          <p:cNvSpPr txBox="1"/>
          <p:nvPr/>
        </p:nvSpPr>
        <p:spPr>
          <a:xfrm>
            <a:off x="490527" y="1351786"/>
            <a:ext cx="3208691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1. </a:t>
            </a:r>
            <a:r>
              <a:rPr lang="en-US" sz="1800" dirty="0"/>
              <a:t>.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Comunication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 infrastructure</a:t>
            </a:r>
            <a:endParaRPr lang="en-US"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3366" y="3457315"/>
            <a:ext cx="521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Transmisi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sinyal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antar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infrastruktur</a:t>
            </a:r>
            <a:r>
              <a:rPr lang="en-US" sz="1200" dirty="0">
                <a:solidFill>
                  <a:srgbClr val="434343"/>
                </a:solidFill>
              </a:rPr>
              <a:t> TIK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sensor-sensor </a:t>
            </a:r>
            <a:r>
              <a:rPr lang="en-US" sz="1200" dirty="0" err="1">
                <a:solidFill>
                  <a:srgbClr val="434343"/>
                </a:solidFill>
              </a:rPr>
              <a:t>memiliki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probabilitas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tinggi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untuk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disadap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dibelokkan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diubah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atau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diganggu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secara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elektromagnetik</a:t>
            </a:r>
            <a:r>
              <a:rPr lang="en-US" sz="1200" dirty="0">
                <a:solidFill>
                  <a:srgbClr val="434343"/>
                </a:solidFill>
              </a:rPr>
              <a:t>.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apapun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baik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taktis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maupun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strategis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harus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memiliki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perisai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berlapis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hal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dapat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dicapai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dengan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teknik-teknik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pengamanan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yang </a:t>
            </a:r>
            <a:r>
              <a:rPr lang="en-US" sz="1200" dirty="0" err="1">
                <a:solidFill>
                  <a:srgbClr val="434343"/>
                </a:solidFill>
              </a:rPr>
              <a:t>handal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anti-</a:t>
            </a:r>
            <a:r>
              <a:rPr lang="en-US" sz="1200" dirty="0" err="1">
                <a:solidFill>
                  <a:srgbClr val="434343"/>
                </a:solidFill>
              </a:rPr>
              <a:t>tembus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  <a:endParaRPr lang="en-US" sz="1200" dirty="0"/>
          </a:p>
        </p:txBody>
      </p:sp>
      <p:sp>
        <p:nvSpPr>
          <p:cNvPr id="6" name="Google Shape;970;p19"/>
          <p:cNvSpPr txBox="1"/>
          <p:nvPr/>
        </p:nvSpPr>
        <p:spPr>
          <a:xfrm>
            <a:off x="3251200" y="3224765"/>
            <a:ext cx="2299120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2. 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Keamanan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Informasi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7" name="Google Shape;2434;p98"/>
          <p:cNvGrpSpPr/>
          <p:nvPr/>
        </p:nvGrpSpPr>
        <p:grpSpPr>
          <a:xfrm>
            <a:off x="6387002" y="1323926"/>
            <a:ext cx="1672344" cy="1713979"/>
            <a:chOff x="3992913" y="4169025"/>
            <a:chExt cx="428775" cy="439450"/>
          </a:xfrm>
          <a:solidFill>
            <a:schemeClr val="accent2"/>
          </a:solidFill>
        </p:grpSpPr>
        <p:sp>
          <p:nvSpPr>
            <p:cNvPr id="8" name="Google Shape;2435;p98"/>
            <p:cNvSpPr/>
            <p:nvPr/>
          </p:nvSpPr>
          <p:spPr>
            <a:xfrm>
              <a:off x="4026513" y="4169025"/>
              <a:ext cx="395175" cy="380800"/>
            </a:xfrm>
            <a:custGeom>
              <a:avLst/>
              <a:gdLst/>
              <a:ahLst/>
              <a:cxnLst/>
              <a:rect l="l" t="t" r="r" b="b"/>
              <a:pathLst>
                <a:path w="15807" h="15232" extrusionOk="0">
                  <a:moveTo>
                    <a:pt x="7000" y="551"/>
                  </a:moveTo>
                  <a:cubicBezTo>
                    <a:pt x="7408" y="551"/>
                    <a:pt x="7801" y="870"/>
                    <a:pt x="7801" y="1352"/>
                  </a:cubicBezTo>
                  <a:cubicBezTo>
                    <a:pt x="7801" y="1779"/>
                    <a:pt x="7445" y="2135"/>
                    <a:pt x="7018" y="2135"/>
                  </a:cubicBezTo>
                  <a:cubicBezTo>
                    <a:pt x="6306" y="2135"/>
                    <a:pt x="5950" y="1281"/>
                    <a:pt x="6449" y="783"/>
                  </a:cubicBezTo>
                  <a:cubicBezTo>
                    <a:pt x="6609" y="623"/>
                    <a:pt x="6806" y="551"/>
                    <a:pt x="7000" y="551"/>
                  </a:cubicBezTo>
                  <a:close/>
                  <a:moveTo>
                    <a:pt x="12213" y="2776"/>
                  </a:moveTo>
                  <a:cubicBezTo>
                    <a:pt x="12782" y="2776"/>
                    <a:pt x="13138" y="3345"/>
                    <a:pt x="12924" y="3843"/>
                  </a:cubicBezTo>
                  <a:cubicBezTo>
                    <a:pt x="12796" y="4163"/>
                    <a:pt x="12502" y="4343"/>
                    <a:pt x="12202" y="4343"/>
                  </a:cubicBezTo>
                  <a:cubicBezTo>
                    <a:pt x="12002" y="4343"/>
                    <a:pt x="11800" y="4263"/>
                    <a:pt x="11643" y="4092"/>
                  </a:cubicBezTo>
                  <a:cubicBezTo>
                    <a:pt x="11181" y="3594"/>
                    <a:pt x="11501" y="2776"/>
                    <a:pt x="12213" y="2776"/>
                  </a:cubicBezTo>
                  <a:close/>
                  <a:moveTo>
                    <a:pt x="1895" y="2805"/>
                  </a:moveTo>
                  <a:cubicBezTo>
                    <a:pt x="2072" y="2805"/>
                    <a:pt x="2257" y="2870"/>
                    <a:pt x="2428" y="3025"/>
                  </a:cubicBezTo>
                  <a:cubicBezTo>
                    <a:pt x="2713" y="3309"/>
                    <a:pt x="2713" y="3808"/>
                    <a:pt x="2428" y="4128"/>
                  </a:cubicBezTo>
                  <a:cubicBezTo>
                    <a:pt x="2268" y="4288"/>
                    <a:pt x="2063" y="4368"/>
                    <a:pt x="1859" y="4368"/>
                  </a:cubicBezTo>
                  <a:cubicBezTo>
                    <a:pt x="1654" y="4368"/>
                    <a:pt x="1449" y="4288"/>
                    <a:pt x="1289" y="4128"/>
                  </a:cubicBezTo>
                  <a:cubicBezTo>
                    <a:pt x="795" y="3551"/>
                    <a:pt x="1297" y="2805"/>
                    <a:pt x="1895" y="2805"/>
                  </a:cubicBezTo>
                  <a:close/>
                  <a:moveTo>
                    <a:pt x="14010" y="7952"/>
                  </a:moveTo>
                  <a:cubicBezTo>
                    <a:pt x="14203" y="7952"/>
                    <a:pt x="14401" y="8024"/>
                    <a:pt x="14561" y="8184"/>
                  </a:cubicBezTo>
                  <a:cubicBezTo>
                    <a:pt x="14881" y="8504"/>
                    <a:pt x="14881" y="9002"/>
                    <a:pt x="14561" y="9323"/>
                  </a:cubicBezTo>
                  <a:cubicBezTo>
                    <a:pt x="14401" y="9483"/>
                    <a:pt x="14203" y="9555"/>
                    <a:pt x="14010" y="9555"/>
                  </a:cubicBezTo>
                  <a:cubicBezTo>
                    <a:pt x="13602" y="9555"/>
                    <a:pt x="13209" y="9236"/>
                    <a:pt x="13209" y="8753"/>
                  </a:cubicBezTo>
                  <a:cubicBezTo>
                    <a:pt x="13209" y="8271"/>
                    <a:pt x="13602" y="7952"/>
                    <a:pt x="14010" y="7952"/>
                  </a:cubicBezTo>
                  <a:close/>
                  <a:moveTo>
                    <a:pt x="12210" y="13110"/>
                  </a:moveTo>
                  <a:cubicBezTo>
                    <a:pt x="12606" y="13110"/>
                    <a:pt x="12995" y="13420"/>
                    <a:pt x="12995" y="13877"/>
                  </a:cubicBezTo>
                  <a:cubicBezTo>
                    <a:pt x="12995" y="14359"/>
                    <a:pt x="12603" y="14678"/>
                    <a:pt x="12206" y="14678"/>
                  </a:cubicBezTo>
                  <a:cubicBezTo>
                    <a:pt x="12017" y="14678"/>
                    <a:pt x="11828" y="14607"/>
                    <a:pt x="11679" y="14446"/>
                  </a:cubicBezTo>
                  <a:cubicBezTo>
                    <a:pt x="11359" y="14126"/>
                    <a:pt x="11359" y="13663"/>
                    <a:pt x="11679" y="13343"/>
                  </a:cubicBezTo>
                  <a:cubicBezTo>
                    <a:pt x="11829" y="13182"/>
                    <a:pt x="12020" y="13110"/>
                    <a:pt x="12210" y="13110"/>
                  </a:cubicBezTo>
                  <a:close/>
                  <a:moveTo>
                    <a:pt x="6982" y="0"/>
                  </a:moveTo>
                  <a:cubicBezTo>
                    <a:pt x="5381" y="0"/>
                    <a:pt x="5132" y="2313"/>
                    <a:pt x="6733" y="2633"/>
                  </a:cubicBezTo>
                  <a:lnTo>
                    <a:pt x="6733" y="4341"/>
                  </a:lnTo>
                  <a:cubicBezTo>
                    <a:pt x="5737" y="4377"/>
                    <a:pt x="4812" y="4768"/>
                    <a:pt x="4065" y="5409"/>
                  </a:cubicBezTo>
                  <a:lnTo>
                    <a:pt x="2997" y="4306"/>
                  </a:lnTo>
                  <a:cubicBezTo>
                    <a:pt x="3636" y="3295"/>
                    <a:pt x="2782" y="2224"/>
                    <a:pt x="1835" y="2224"/>
                  </a:cubicBezTo>
                  <a:cubicBezTo>
                    <a:pt x="1516" y="2224"/>
                    <a:pt x="1185" y="2346"/>
                    <a:pt x="898" y="2633"/>
                  </a:cubicBezTo>
                  <a:cubicBezTo>
                    <a:pt x="0" y="3560"/>
                    <a:pt x="799" y="4935"/>
                    <a:pt x="1857" y="4935"/>
                  </a:cubicBezTo>
                  <a:cubicBezTo>
                    <a:pt x="2099" y="4935"/>
                    <a:pt x="2354" y="4863"/>
                    <a:pt x="2606" y="4697"/>
                  </a:cubicBezTo>
                  <a:lnTo>
                    <a:pt x="3673" y="5765"/>
                  </a:lnTo>
                  <a:cubicBezTo>
                    <a:pt x="3531" y="5942"/>
                    <a:pt x="3389" y="6085"/>
                    <a:pt x="3282" y="6263"/>
                  </a:cubicBezTo>
                  <a:cubicBezTo>
                    <a:pt x="3177" y="6473"/>
                    <a:pt x="3343" y="6663"/>
                    <a:pt x="3537" y="6663"/>
                  </a:cubicBezTo>
                  <a:cubicBezTo>
                    <a:pt x="3606" y="6663"/>
                    <a:pt x="3679" y="6639"/>
                    <a:pt x="3744" y="6583"/>
                  </a:cubicBezTo>
                  <a:cubicBezTo>
                    <a:pt x="4507" y="5439"/>
                    <a:pt x="5745" y="4839"/>
                    <a:pt x="6992" y="4839"/>
                  </a:cubicBezTo>
                  <a:cubicBezTo>
                    <a:pt x="7956" y="4839"/>
                    <a:pt x="8926" y="5198"/>
                    <a:pt x="9686" y="5942"/>
                  </a:cubicBezTo>
                  <a:cubicBezTo>
                    <a:pt x="11465" y="7615"/>
                    <a:pt x="11288" y="10461"/>
                    <a:pt x="9331" y="11920"/>
                  </a:cubicBezTo>
                  <a:cubicBezTo>
                    <a:pt x="9075" y="12090"/>
                    <a:pt x="9250" y="12419"/>
                    <a:pt x="9475" y="12419"/>
                  </a:cubicBezTo>
                  <a:cubicBezTo>
                    <a:pt x="9532" y="12419"/>
                    <a:pt x="9593" y="12397"/>
                    <a:pt x="9651" y="12347"/>
                  </a:cubicBezTo>
                  <a:cubicBezTo>
                    <a:pt x="9758" y="12276"/>
                    <a:pt x="9900" y="12169"/>
                    <a:pt x="10007" y="12062"/>
                  </a:cubicBezTo>
                  <a:lnTo>
                    <a:pt x="11074" y="13165"/>
                  </a:lnTo>
                  <a:cubicBezTo>
                    <a:pt x="10434" y="14179"/>
                    <a:pt x="11293" y="15232"/>
                    <a:pt x="12228" y="15232"/>
                  </a:cubicBezTo>
                  <a:cubicBezTo>
                    <a:pt x="12540" y="15232"/>
                    <a:pt x="12861" y="15114"/>
                    <a:pt x="13138" y="14838"/>
                  </a:cubicBezTo>
                  <a:cubicBezTo>
                    <a:pt x="14064" y="13911"/>
                    <a:pt x="13271" y="12536"/>
                    <a:pt x="12214" y="12536"/>
                  </a:cubicBezTo>
                  <a:cubicBezTo>
                    <a:pt x="11972" y="12536"/>
                    <a:pt x="11717" y="12608"/>
                    <a:pt x="11465" y="12774"/>
                  </a:cubicBezTo>
                  <a:lnTo>
                    <a:pt x="10398" y="11671"/>
                  </a:lnTo>
                  <a:cubicBezTo>
                    <a:pt x="11038" y="10924"/>
                    <a:pt x="11394" y="9963"/>
                    <a:pt x="11465" y="9002"/>
                  </a:cubicBezTo>
                  <a:lnTo>
                    <a:pt x="12711" y="9002"/>
                  </a:lnTo>
                  <a:cubicBezTo>
                    <a:pt x="12746" y="9251"/>
                    <a:pt x="12889" y="9465"/>
                    <a:pt x="13067" y="9643"/>
                  </a:cubicBezTo>
                  <a:cubicBezTo>
                    <a:pt x="13316" y="9892"/>
                    <a:pt x="13671" y="10070"/>
                    <a:pt x="14027" y="10070"/>
                  </a:cubicBezTo>
                  <a:cubicBezTo>
                    <a:pt x="15806" y="10070"/>
                    <a:pt x="15806" y="7401"/>
                    <a:pt x="14027" y="7401"/>
                  </a:cubicBezTo>
                  <a:cubicBezTo>
                    <a:pt x="14004" y="7400"/>
                    <a:pt x="13981" y="7399"/>
                    <a:pt x="13958" y="7399"/>
                  </a:cubicBezTo>
                  <a:cubicBezTo>
                    <a:pt x="13346" y="7399"/>
                    <a:pt x="12814" y="7851"/>
                    <a:pt x="12711" y="8469"/>
                  </a:cubicBezTo>
                  <a:lnTo>
                    <a:pt x="11465" y="8469"/>
                  </a:lnTo>
                  <a:cubicBezTo>
                    <a:pt x="11394" y="7472"/>
                    <a:pt x="10967" y="6547"/>
                    <a:pt x="10327" y="5800"/>
                  </a:cubicBezTo>
                  <a:lnTo>
                    <a:pt x="11465" y="4662"/>
                  </a:lnTo>
                  <a:cubicBezTo>
                    <a:pt x="11679" y="4804"/>
                    <a:pt x="11928" y="4875"/>
                    <a:pt x="12213" y="4875"/>
                  </a:cubicBezTo>
                  <a:cubicBezTo>
                    <a:pt x="13565" y="4875"/>
                    <a:pt x="14027" y="3025"/>
                    <a:pt x="12818" y="2384"/>
                  </a:cubicBezTo>
                  <a:cubicBezTo>
                    <a:pt x="12601" y="2263"/>
                    <a:pt x="12381" y="2209"/>
                    <a:pt x="12172" y="2209"/>
                  </a:cubicBezTo>
                  <a:cubicBezTo>
                    <a:pt x="11214" y="2209"/>
                    <a:pt x="10461" y="3336"/>
                    <a:pt x="11074" y="4270"/>
                  </a:cubicBezTo>
                  <a:lnTo>
                    <a:pt x="9935" y="5444"/>
                  </a:lnTo>
                  <a:cubicBezTo>
                    <a:pt x="9188" y="4768"/>
                    <a:pt x="8263" y="4412"/>
                    <a:pt x="7267" y="4341"/>
                  </a:cubicBezTo>
                  <a:lnTo>
                    <a:pt x="7267" y="2633"/>
                  </a:lnTo>
                  <a:cubicBezTo>
                    <a:pt x="8832" y="2313"/>
                    <a:pt x="8583" y="0"/>
                    <a:pt x="698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36;p98"/>
            <p:cNvSpPr/>
            <p:nvPr/>
          </p:nvSpPr>
          <p:spPr>
            <a:xfrm>
              <a:off x="4125438" y="4313425"/>
              <a:ext cx="163700" cy="153700"/>
            </a:xfrm>
            <a:custGeom>
              <a:avLst/>
              <a:gdLst/>
              <a:ahLst/>
              <a:cxnLst/>
              <a:rect l="l" t="t" r="r" b="b"/>
              <a:pathLst>
                <a:path w="6548" h="6148" extrusionOk="0">
                  <a:moveTo>
                    <a:pt x="2029" y="771"/>
                  </a:moveTo>
                  <a:cubicBezTo>
                    <a:pt x="1887" y="914"/>
                    <a:pt x="1780" y="1092"/>
                    <a:pt x="1709" y="1234"/>
                  </a:cubicBezTo>
                  <a:lnTo>
                    <a:pt x="1460" y="1092"/>
                  </a:lnTo>
                  <a:cubicBezTo>
                    <a:pt x="1638" y="949"/>
                    <a:pt x="1816" y="842"/>
                    <a:pt x="2029" y="771"/>
                  </a:cubicBezTo>
                  <a:close/>
                  <a:moveTo>
                    <a:pt x="4057" y="771"/>
                  </a:moveTo>
                  <a:cubicBezTo>
                    <a:pt x="4271" y="842"/>
                    <a:pt x="4448" y="949"/>
                    <a:pt x="4591" y="1092"/>
                  </a:cubicBezTo>
                  <a:cubicBezTo>
                    <a:pt x="4520" y="1163"/>
                    <a:pt x="4448" y="1198"/>
                    <a:pt x="4377" y="1234"/>
                  </a:cubicBezTo>
                  <a:cubicBezTo>
                    <a:pt x="4271" y="1092"/>
                    <a:pt x="4164" y="914"/>
                    <a:pt x="4057" y="771"/>
                  </a:cubicBezTo>
                  <a:close/>
                  <a:moveTo>
                    <a:pt x="2776" y="771"/>
                  </a:moveTo>
                  <a:lnTo>
                    <a:pt x="2776" y="1590"/>
                  </a:lnTo>
                  <a:cubicBezTo>
                    <a:pt x="2563" y="1554"/>
                    <a:pt x="2385" y="1518"/>
                    <a:pt x="2207" y="1483"/>
                  </a:cubicBezTo>
                  <a:cubicBezTo>
                    <a:pt x="2349" y="1198"/>
                    <a:pt x="2527" y="949"/>
                    <a:pt x="2776" y="771"/>
                  </a:cubicBezTo>
                  <a:close/>
                  <a:moveTo>
                    <a:pt x="3310" y="771"/>
                  </a:moveTo>
                  <a:cubicBezTo>
                    <a:pt x="3523" y="985"/>
                    <a:pt x="3737" y="1198"/>
                    <a:pt x="3879" y="1483"/>
                  </a:cubicBezTo>
                  <a:cubicBezTo>
                    <a:pt x="3701" y="1518"/>
                    <a:pt x="3488" y="1554"/>
                    <a:pt x="3310" y="1590"/>
                  </a:cubicBezTo>
                  <a:lnTo>
                    <a:pt x="3310" y="771"/>
                  </a:lnTo>
                  <a:close/>
                  <a:moveTo>
                    <a:pt x="1068" y="1483"/>
                  </a:moveTo>
                  <a:cubicBezTo>
                    <a:pt x="1211" y="1590"/>
                    <a:pt x="1353" y="1661"/>
                    <a:pt x="1460" y="1732"/>
                  </a:cubicBezTo>
                  <a:cubicBezTo>
                    <a:pt x="1353" y="2052"/>
                    <a:pt x="1282" y="2372"/>
                    <a:pt x="1282" y="2693"/>
                  </a:cubicBezTo>
                  <a:lnTo>
                    <a:pt x="570" y="2693"/>
                  </a:lnTo>
                  <a:cubicBezTo>
                    <a:pt x="641" y="2266"/>
                    <a:pt x="819" y="1839"/>
                    <a:pt x="1068" y="1483"/>
                  </a:cubicBezTo>
                  <a:close/>
                  <a:moveTo>
                    <a:pt x="1993" y="1981"/>
                  </a:moveTo>
                  <a:cubicBezTo>
                    <a:pt x="2242" y="2052"/>
                    <a:pt x="2492" y="2123"/>
                    <a:pt x="2776" y="2123"/>
                  </a:cubicBezTo>
                  <a:lnTo>
                    <a:pt x="2776" y="2693"/>
                  </a:lnTo>
                  <a:lnTo>
                    <a:pt x="1816" y="2693"/>
                  </a:lnTo>
                  <a:cubicBezTo>
                    <a:pt x="1851" y="2444"/>
                    <a:pt x="1887" y="2195"/>
                    <a:pt x="1993" y="1981"/>
                  </a:cubicBezTo>
                  <a:close/>
                  <a:moveTo>
                    <a:pt x="4093" y="1981"/>
                  </a:moveTo>
                  <a:cubicBezTo>
                    <a:pt x="4164" y="2195"/>
                    <a:pt x="4235" y="2444"/>
                    <a:pt x="4235" y="2693"/>
                  </a:cubicBezTo>
                  <a:lnTo>
                    <a:pt x="3310" y="2693"/>
                  </a:lnTo>
                  <a:lnTo>
                    <a:pt x="3310" y="2123"/>
                  </a:lnTo>
                  <a:cubicBezTo>
                    <a:pt x="3595" y="2123"/>
                    <a:pt x="3844" y="2052"/>
                    <a:pt x="4093" y="1981"/>
                  </a:cubicBezTo>
                  <a:close/>
                  <a:moveTo>
                    <a:pt x="4982" y="1483"/>
                  </a:moveTo>
                  <a:cubicBezTo>
                    <a:pt x="5089" y="1625"/>
                    <a:pt x="5196" y="1768"/>
                    <a:pt x="5267" y="1945"/>
                  </a:cubicBezTo>
                  <a:cubicBezTo>
                    <a:pt x="5374" y="2159"/>
                    <a:pt x="5445" y="2408"/>
                    <a:pt x="5480" y="2693"/>
                  </a:cubicBezTo>
                  <a:lnTo>
                    <a:pt x="4804" y="2693"/>
                  </a:lnTo>
                  <a:cubicBezTo>
                    <a:pt x="4769" y="2372"/>
                    <a:pt x="4698" y="2052"/>
                    <a:pt x="4591" y="1732"/>
                  </a:cubicBezTo>
                  <a:cubicBezTo>
                    <a:pt x="4733" y="1661"/>
                    <a:pt x="4875" y="1590"/>
                    <a:pt x="4982" y="1483"/>
                  </a:cubicBezTo>
                  <a:close/>
                  <a:moveTo>
                    <a:pt x="2776" y="3226"/>
                  </a:moveTo>
                  <a:lnTo>
                    <a:pt x="2776" y="3867"/>
                  </a:lnTo>
                  <a:cubicBezTo>
                    <a:pt x="2492" y="3902"/>
                    <a:pt x="2242" y="3974"/>
                    <a:pt x="1993" y="4045"/>
                  </a:cubicBezTo>
                  <a:cubicBezTo>
                    <a:pt x="1887" y="3796"/>
                    <a:pt x="1851" y="3511"/>
                    <a:pt x="1816" y="3226"/>
                  </a:cubicBezTo>
                  <a:close/>
                  <a:moveTo>
                    <a:pt x="4271" y="3226"/>
                  </a:moveTo>
                  <a:cubicBezTo>
                    <a:pt x="4235" y="3511"/>
                    <a:pt x="4164" y="3796"/>
                    <a:pt x="4093" y="4045"/>
                  </a:cubicBezTo>
                  <a:cubicBezTo>
                    <a:pt x="3844" y="3974"/>
                    <a:pt x="3595" y="3902"/>
                    <a:pt x="3310" y="3867"/>
                  </a:cubicBezTo>
                  <a:lnTo>
                    <a:pt x="3310" y="3226"/>
                  </a:lnTo>
                  <a:close/>
                  <a:moveTo>
                    <a:pt x="5480" y="3226"/>
                  </a:moveTo>
                  <a:cubicBezTo>
                    <a:pt x="5445" y="3689"/>
                    <a:pt x="5267" y="4116"/>
                    <a:pt x="4982" y="4507"/>
                  </a:cubicBezTo>
                  <a:cubicBezTo>
                    <a:pt x="4875" y="4436"/>
                    <a:pt x="4733" y="4329"/>
                    <a:pt x="4591" y="4258"/>
                  </a:cubicBezTo>
                  <a:cubicBezTo>
                    <a:pt x="4733" y="3938"/>
                    <a:pt x="4804" y="3582"/>
                    <a:pt x="4804" y="3226"/>
                  </a:cubicBezTo>
                  <a:close/>
                  <a:moveTo>
                    <a:pt x="1709" y="4792"/>
                  </a:moveTo>
                  <a:cubicBezTo>
                    <a:pt x="1780" y="4934"/>
                    <a:pt x="1887" y="5112"/>
                    <a:pt x="2029" y="5254"/>
                  </a:cubicBezTo>
                  <a:cubicBezTo>
                    <a:pt x="1816" y="5183"/>
                    <a:pt x="1638" y="5077"/>
                    <a:pt x="1460" y="4934"/>
                  </a:cubicBezTo>
                  <a:cubicBezTo>
                    <a:pt x="1531" y="4863"/>
                    <a:pt x="1638" y="4827"/>
                    <a:pt x="1709" y="4792"/>
                  </a:cubicBezTo>
                  <a:close/>
                  <a:moveTo>
                    <a:pt x="2776" y="4436"/>
                  </a:moveTo>
                  <a:lnTo>
                    <a:pt x="2776" y="5254"/>
                  </a:lnTo>
                  <a:cubicBezTo>
                    <a:pt x="2527" y="5041"/>
                    <a:pt x="2349" y="4827"/>
                    <a:pt x="2207" y="4543"/>
                  </a:cubicBezTo>
                  <a:cubicBezTo>
                    <a:pt x="2385" y="4507"/>
                    <a:pt x="2563" y="4472"/>
                    <a:pt x="2776" y="4436"/>
                  </a:cubicBezTo>
                  <a:close/>
                  <a:moveTo>
                    <a:pt x="3310" y="4436"/>
                  </a:moveTo>
                  <a:cubicBezTo>
                    <a:pt x="3488" y="4472"/>
                    <a:pt x="3701" y="4507"/>
                    <a:pt x="3879" y="4543"/>
                  </a:cubicBezTo>
                  <a:cubicBezTo>
                    <a:pt x="3737" y="4827"/>
                    <a:pt x="3523" y="5041"/>
                    <a:pt x="3310" y="5254"/>
                  </a:cubicBezTo>
                  <a:lnTo>
                    <a:pt x="3310" y="4436"/>
                  </a:lnTo>
                  <a:close/>
                  <a:moveTo>
                    <a:pt x="4377" y="4756"/>
                  </a:moveTo>
                  <a:cubicBezTo>
                    <a:pt x="4448" y="4827"/>
                    <a:pt x="4520" y="4863"/>
                    <a:pt x="4591" y="4899"/>
                  </a:cubicBezTo>
                  <a:cubicBezTo>
                    <a:pt x="4448" y="5041"/>
                    <a:pt x="4306" y="5112"/>
                    <a:pt x="4164" y="5183"/>
                  </a:cubicBezTo>
                  <a:lnTo>
                    <a:pt x="4164" y="5219"/>
                  </a:lnTo>
                  <a:lnTo>
                    <a:pt x="4057" y="5254"/>
                  </a:lnTo>
                  <a:cubicBezTo>
                    <a:pt x="4164" y="5112"/>
                    <a:pt x="4271" y="4934"/>
                    <a:pt x="4377" y="4756"/>
                  </a:cubicBezTo>
                  <a:close/>
                  <a:moveTo>
                    <a:pt x="3034" y="0"/>
                  </a:moveTo>
                  <a:cubicBezTo>
                    <a:pt x="1827" y="0"/>
                    <a:pt x="630" y="698"/>
                    <a:pt x="179" y="2052"/>
                  </a:cubicBezTo>
                  <a:cubicBezTo>
                    <a:pt x="72" y="2372"/>
                    <a:pt x="1" y="2693"/>
                    <a:pt x="1" y="3013"/>
                  </a:cubicBezTo>
                  <a:cubicBezTo>
                    <a:pt x="1" y="3155"/>
                    <a:pt x="36" y="3333"/>
                    <a:pt x="36" y="3475"/>
                  </a:cubicBezTo>
                  <a:cubicBezTo>
                    <a:pt x="72" y="3618"/>
                    <a:pt x="214" y="3724"/>
                    <a:pt x="357" y="3724"/>
                  </a:cubicBezTo>
                  <a:cubicBezTo>
                    <a:pt x="499" y="3689"/>
                    <a:pt x="606" y="3547"/>
                    <a:pt x="606" y="3404"/>
                  </a:cubicBezTo>
                  <a:lnTo>
                    <a:pt x="606" y="3226"/>
                  </a:lnTo>
                  <a:lnTo>
                    <a:pt x="1246" y="3226"/>
                  </a:lnTo>
                  <a:cubicBezTo>
                    <a:pt x="1282" y="3582"/>
                    <a:pt x="1353" y="3938"/>
                    <a:pt x="1460" y="4258"/>
                  </a:cubicBezTo>
                  <a:cubicBezTo>
                    <a:pt x="1317" y="4329"/>
                    <a:pt x="1175" y="4436"/>
                    <a:pt x="1068" y="4507"/>
                  </a:cubicBezTo>
                  <a:cubicBezTo>
                    <a:pt x="997" y="4436"/>
                    <a:pt x="926" y="4365"/>
                    <a:pt x="890" y="4258"/>
                  </a:cubicBezTo>
                  <a:cubicBezTo>
                    <a:pt x="835" y="4147"/>
                    <a:pt x="745" y="4102"/>
                    <a:pt x="655" y="4102"/>
                  </a:cubicBezTo>
                  <a:cubicBezTo>
                    <a:pt x="456" y="4102"/>
                    <a:pt x="256" y="4322"/>
                    <a:pt x="428" y="4543"/>
                  </a:cubicBezTo>
                  <a:cubicBezTo>
                    <a:pt x="968" y="5574"/>
                    <a:pt x="1998" y="6147"/>
                    <a:pt x="3076" y="6147"/>
                  </a:cubicBezTo>
                  <a:cubicBezTo>
                    <a:pt x="3561" y="6147"/>
                    <a:pt x="4056" y="6031"/>
                    <a:pt x="4520" y="5788"/>
                  </a:cubicBezTo>
                  <a:cubicBezTo>
                    <a:pt x="5978" y="5005"/>
                    <a:pt x="6548" y="3155"/>
                    <a:pt x="5765" y="1696"/>
                  </a:cubicBezTo>
                  <a:cubicBezTo>
                    <a:pt x="5195" y="556"/>
                    <a:pt x="4110" y="0"/>
                    <a:pt x="3034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37;p98"/>
            <p:cNvSpPr/>
            <p:nvPr/>
          </p:nvSpPr>
          <p:spPr>
            <a:xfrm>
              <a:off x="3992913" y="4345800"/>
              <a:ext cx="257100" cy="262675"/>
            </a:xfrm>
            <a:custGeom>
              <a:avLst/>
              <a:gdLst/>
              <a:ahLst/>
              <a:cxnLst/>
              <a:rect l="l" t="t" r="r" b="b"/>
              <a:pathLst>
                <a:path w="10284" h="10507" extrusionOk="0">
                  <a:moveTo>
                    <a:pt x="1299" y="881"/>
                  </a:moveTo>
                  <a:cubicBezTo>
                    <a:pt x="1707" y="881"/>
                    <a:pt x="2100" y="1200"/>
                    <a:pt x="2100" y="1682"/>
                  </a:cubicBezTo>
                  <a:cubicBezTo>
                    <a:pt x="2100" y="2109"/>
                    <a:pt x="1744" y="2465"/>
                    <a:pt x="1317" y="2465"/>
                  </a:cubicBezTo>
                  <a:cubicBezTo>
                    <a:pt x="605" y="2465"/>
                    <a:pt x="249" y="1611"/>
                    <a:pt x="748" y="1113"/>
                  </a:cubicBezTo>
                  <a:cubicBezTo>
                    <a:pt x="908" y="953"/>
                    <a:pt x="1105" y="881"/>
                    <a:pt x="1299" y="881"/>
                  </a:cubicBezTo>
                  <a:close/>
                  <a:moveTo>
                    <a:pt x="3225" y="6047"/>
                  </a:moveTo>
                  <a:cubicBezTo>
                    <a:pt x="3421" y="6047"/>
                    <a:pt x="3618" y="6119"/>
                    <a:pt x="3772" y="6272"/>
                  </a:cubicBezTo>
                  <a:cubicBezTo>
                    <a:pt x="3914" y="6450"/>
                    <a:pt x="4021" y="6628"/>
                    <a:pt x="4021" y="6841"/>
                  </a:cubicBezTo>
                  <a:cubicBezTo>
                    <a:pt x="4021" y="7268"/>
                    <a:pt x="3665" y="7624"/>
                    <a:pt x="3238" y="7624"/>
                  </a:cubicBezTo>
                  <a:cubicBezTo>
                    <a:pt x="2669" y="7624"/>
                    <a:pt x="2278" y="7055"/>
                    <a:pt x="2491" y="6521"/>
                  </a:cubicBezTo>
                  <a:cubicBezTo>
                    <a:pt x="2621" y="6219"/>
                    <a:pt x="2921" y="6047"/>
                    <a:pt x="3225" y="6047"/>
                  </a:cubicBezTo>
                  <a:close/>
                  <a:moveTo>
                    <a:pt x="8362" y="8371"/>
                  </a:moveTo>
                  <a:cubicBezTo>
                    <a:pt x="8789" y="8371"/>
                    <a:pt x="9145" y="8727"/>
                    <a:pt x="9145" y="9154"/>
                  </a:cubicBezTo>
                  <a:cubicBezTo>
                    <a:pt x="9145" y="9637"/>
                    <a:pt x="8752" y="9956"/>
                    <a:pt x="8344" y="9956"/>
                  </a:cubicBezTo>
                  <a:cubicBezTo>
                    <a:pt x="8150" y="9956"/>
                    <a:pt x="7953" y="9884"/>
                    <a:pt x="7793" y="9724"/>
                  </a:cubicBezTo>
                  <a:cubicBezTo>
                    <a:pt x="7294" y="9225"/>
                    <a:pt x="7650" y="8371"/>
                    <a:pt x="8362" y="8371"/>
                  </a:cubicBezTo>
                  <a:close/>
                  <a:moveTo>
                    <a:pt x="4444" y="1"/>
                  </a:moveTo>
                  <a:cubicBezTo>
                    <a:pt x="4320" y="1"/>
                    <a:pt x="4193" y="70"/>
                    <a:pt x="4163" y="188"/>
                  </a:cubicBezTo>
                  <a:cubicBezTo>
                    <a:pt x="4021" y="579"/>
                    <a:pt x="3914" y="971"/>
                    <a:pt x="3914" y="1398"/>
                  </a:cubicBezTo>
                  <a:lnTo>
                    <a:pt x="2633" y="1398"/>
                  </a:lnTo>
                  <a:cubicBezTo>
                    <a:pt x="2487" y="680"/>
                    <a:pt x="1922" y="344"/>
                    <a:pt x="1353" y="344"/>
                  </a:cubicBezTo>
                  <a:cubicBezTo>
                    <a:pt x="679" y="344"/>
                    <a:pt x="0" y="815"/>
                    <a:pt x="0" y="1682"/>
                  </a:cubicBezTo>
                  <a:cubicBezTo>
                    <a:pt x="0" y="2527"/>
                    <a:pt x="674" y="2988"/>
                    <a:pt x="1344" y="2988"/>
                  </a:cubicBezTo>
                  <a:cubicBezTo>
                    <a:pt x="1916" y="2988"/>
                    <a:pt x="2486" y="2652"/>
                    <a:pt x="2633" y="1931"/>
                  </a:cubicBezTo>
                  <a:lnTo>
                    <a:pt x="3879" y="1931"/>
                  </a:lnTo>
                  <a:cubicBezTo>
                    <a:pt x="3914" y="2963"/>
                    <a:pt x="4306" y="3924"/>
                    <a:pt x="4982" y="4671"/>
                  </a:cubicBezTo>
                  <a:lnTo>
                    <a:pt x="3950" y="5703"/>
                  </a:lnTo>
                  <a:cubicBezTo>
                    <a:pt x="3723" y="5555"/>
                    <a:pt x="3477" y="5488"/>
                    <a:pt x="3237" y="5488"/>
                  </a:cubicBezTo>
                  <a:cubicBezTo>
                    <a:pt x="2498" y="5488"/>
                    <a:pt x="1814" y="6124"/>
                    <a:pt x="1922" y="6984"/>
                  </a:cubicBezTo>
                  <a:cubicBezTo>
                    <a:pt x="1992" y="7709"/>
                    <a:pt x="2600" y="8173"/>
                    <a:pt x="3231" y="8173"/>
                  </a:cubicBezTo>
                  <a:cubicBezTo>
                    <a:pt x="3560" y="8173"/>
                    <a:pt x="3895" y="8047"/>
                    <a:pt x="4163" y="7767"/>
                  </a:cubicBezTo>
                  <a:cubicBezTo>
                    <a:pt x="4412" y="7518"/>
                    <a:pt x="4555" y="7197"/>
                    <a:pt x="4555" y="6841"/>
                  </a:cubicBezTo>
                  <a:cubicBezTo>
                    <a:pt x="4555" y="6557"/>
                    <a:pt x="4484" y="6308"/>
                    <a:pt x="4341" y="6094"/>
                  </a:cubicBezTo>
                  <a:lnTo>
                    <a:pt x="5373" y="5062"/>
                  </a:lnTo>
                  <a:cubicBezTo>
                    <a:pt x="6120" y="5738"/>
                    <a:pt x="7081" y="6130"/>
                    <a:pt x="8077" y="6165"/>
                  </a:cubicBezTo>
                  <a:lnTo>
                    <a:pt x="8077" y="7873"/>
                  </a:lnTo>
                  <a:cubicBezTo>
                    <a:pt x="6512" y="8194"/>
                    <a:pt x="6761" y="10506"/>
                    <a:pt x="8362" y="10506"/>
                  </a:cubicBezTo>
                  <a:cubicBezTo>
                    <a:pt x="9963" y="10506"/>
                    <a:pt x="10212" y="8194"/>
                    <a:pt x="8646" y="7873"/>
                  </a:cubicBezTo>
                  <a:lnTo>
                    <a:pt x="8646" y="6165"/>
                  </a:lnTo>
                  <a:cubicBezTo>
                    <a:pt x="9109" y="6130"/>
                    <a:pt x="9607" y="6023"/>
                    <a:pt x="10070" y="5845"/>
                  </a:cubicBezTo>
                  <a:cubicBezTo>
                    <a:pt x="10212" y="5774"/>
                    <a:pt x="10283" y="5632"/>
                    <a:pt x="10212" y="5489"/>
                  </a:cubicBezTo>
                  <a:cubicBezTo>
                    <a:pt x="10160" y="5385"/>
                    <a:pt x="10070" y="5319"/>
                    <a:pt x="9969" y="5319"/>
                  </a:cubicBezTo>
                  <a:cubicBezTo>
                    <a:pt x="9932" y="5319"/>
                    <a:pt x="9894" y="5328"/>
                    <a:pt x="9856" y="5347"/>
                  </a:cubicBezTo>
                  <a:cubicBezTo>
                    <a:pt x="9364" y="5541"/>
                    <a:pt x="8868" y="5631"/>
                    <a:pt x="8387" y="5631"/>
                  </a:cubicBezTo>
                  <a:cubicBezTo>
                    <a:pt x="6046" y="5631"/>
                    <a:pt x="4047" y="3514"/>
                    <a:pt x="4519" y="1006"/>
                  </a:cubicBezTo>
                  <a:cubicBezTo>
                    <a:pt x="4555" y="793"/>
                    <a:pt x="4590" y="579"/>
                    <a:pt x="4661" y="366"/>
                  </a:cubicBezTo>
                  <a:cubicBezTo>
                    <a:pt x="4733" y="223"/>
                    <a:pt x="4661" y="81"/>
                    <a:pt x="4519" y="10"/>
                  </a:cubicBezTo>
                  <a:cubicBezTo>
                    <a:pt x="4495" y="4"/>
                    <a:pt x="4469" y="1"/>
                    <a:pt x="444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368;p98"/>
          <p:cNvGrpSpPr/>
          <p:nvPr/>
        </p:nvGrpSpPr>
        <p:grpSpPr>
          <a:xfrm>
            <a:off x="1347793" y="3137001"/>
            <a:ext cx="1417663" cy="1391546"/>
            <a:chOff x="5504213" y="2046625"/>
            <a:chExt cx="451900" cy="443575"/>
          </a:xfrm>
          <a:solidFill>
            <a:schemeClr val="accent2"/>
          </a:solidFill>
        </p:grpSpPr>
        <p:sp>
          <p:nvSpPr>
            <p:cNvPr id="12" name="Google Shape;2369;p98"/>
            <p:cNvSpPr/>
            <p:nvPr/>
          </p:nvSpPr>
          <p:spPr>
            <a:xfrm>
              <a:off x="5588213" y="2355925"/>
              <a:ext cx="67225" cy="85850"/>
            </a:xfrm>
            <a:custGeom>
              <a:avLst/>
              <a:gdLst/>
              <a:ahLst/>
              <a:cxnLst/>
              <a:rect l="l" t="t" r="r" b="b"/>
              <a:pathLst>
                <a:path w="2689" h="3434" extrusionOk="0">
                  <a:moveTo>
                    <a:pt x="2404" y="2075"/>
                  </a:moveTo>
                  <a:cubicBezTo>
                    <a:pt x="2410" y="2075"/>
                    <a:pt x="2416" y="2075"/>
                    <a:pt x="2422" y="2075"/>
                  </a:cubicBezTo>
                  <a:lnTo>
                    <a:pt x="2422" y="2075"/>
                  </a:lnTo>
                  <a:cubicBezTo>
                    <a:pt x="2428" y="2075"/>
                    <a:pt x="2434" y="2075"/>
                    <a:pt x="2440" y="2075"/>
                  </a:cubicBezTo>
                  <a:close/>
                  <a:moveTo>
                    <a:pt x="371" y="1"/>
                  </a:moveTo>
                  <a:cubicBezTo>
                    <a:pt x="180" y="1"/>
                    <a:pt x="1" y="210"/>
                    <a:pt x="127" y="438"/>
                  </a:cubicBezTo>
                  <a:cubicBezTo>
                    <a:pt x="447" y="865"/>
                    <a:pt x="625" y="829"/>
                    <a:pt x="625" y="972"/>
                  </a:cubicBezTo>
                  <a:lnTo>
                    <a:pt x="625" y="2395"/>
                  </a:lnTo>
                  <a:cubicBezTo>
                    <a:pt x="625" y="2929"/>
                    <a:pt x="1017" y="3356"/>
                    <a:pt x="1550" y="3427"/>
                  </a:cubicBezTo>
                  <a:cubicBezTo>
                    <a:pt x="1589" y="3431"/>
                    <a:pt x="1628" y="3434"/>
                    <a:pt x="1666" y="3434"/>
                  </a:cubicBezTo>
                  <a:cubicBezTo>
                    <a:pt x="2222" y="3434"/>
                    <a:pt x="2689" y="2961"/>
                    <a:pt x="2689" y="2395"/>
                  </a:cubicBezTo>
                  <a:lnTo>
                    <a:pt x="2689" y="2324"/>
                  </a:lnTo>
                  <a:cubicBezTo>
                    <a:pt x="2689" y="2187"/>
                    <a:pt x="2558" y="2084"/>
                    <a:pt x="2422" y="2075"/>
                  </a:cubicBezTo>
                  <a:lnTo>
                    <a:pt x="2422" y="2075"/>
                  </a:lnTo>
                  <a:cubicBezTo>
                    <a:pt x="2289" y="2084"/>
                    <a:pt x="2191" y="2187"/>
                    <a:pt x="2191" y="2324"/>
                  </a:cubicBezTo>
                  <a:lnTo>
                    <a:pt x="2191" y="2395"/>
                  </a:lnTo>
                  <a:cubicBezTo>
                    <a:pt x="2191" y="2680"/>
                    <a:pt x="1942" y="2929"/>
                    <a:pt x="1657" y="2929"/>
                  </a:cubicBezTo>
                  <a:cubicBezTo>
                    <a:pt x="1372" y="2893"/>
                    <a:pt x="1159" y="2680"/>
                    <a:pt x="1159" y="2395"/>
                  </a:cubicBezTo>
                  <a:lnTo>
                    <a:pt x="1159" y="972"/>
                  </a:lnTo>
                  <a:cubicBezTo>
                    <a:pt x="1159" y="794"/>
                    <a:pt x="1052" y="580"/>
                    <a:pt x="910" y="474"/>
                  </a:cubicBezTo>
                  <a:cubicBezTo>
                    <a:pt x="768" y="367"/>
                    <a:pt x="661" y="260"/>
                    <a:pt x="590" y="118"/>
                  </a:cubicBezTo>
                  <a:cubicBezTo>
                    <a:pt x="528" y="35"/>
                    <a:pt x="448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70;p98"/>
            <p:cNvSpPr/>
            <p:nvPr/>
          </p:nvSpPr>
          <p:spPr>
            <a:xfrm>
              <a:off x="5583813" y="2295700"/>
              <a:ext cx="109000" cy="99200"/>
            </a:xfrm>
            <a:custGeom>
              <a:avLst/>
              <a:gdLst/>
              <a:ahLst/>
              <a:cxnLst/>
              <a:rect l="l" t="t" r="r" b="b"/>
              <a:pathLst>
                <a:path w="4360" h="3968" extrusionOk="0">
                  <a:moveTo>
                    <a:pt x="1833" y="0"/>
                  </a:moveTo>
                  <a:cubicBezTo>
                    <a:pt x="872" y="0"/>
                    <a:pt x="90" y="748"/>
                    <a:pt x="19" y="1708"/>
                  </a:cubicBezTo>
                  <a:cubicBezTo>
                    <a:pt x="1" y="1851"/>
                    <a:pt x="143" y="1922"/>
                    <a:pt x="285" y="1922"/>
                  </a:cubicBezTo>
                  <a:cubicBezTo>
                    <a:pt x="428" y="1922"/>
                    <a:pt x="570" y="1851"/>
                    <a:pt x="552" y="1708"/>
                  </a:cubicBezTo>
                  <a:cubicBezTo>
                    <a:pt x="606" y="988"/>
                    <a:pt x="1199" y="508"/>
                    <a:pt x="1853" y="508"/>
                  </a:cubicBezTo>
                  <a:cubicBezTo>
                    <a:pt x="2071" y="508"/>
                    <a:pt x="2296" y="561"/>
                    <a:pt x="2509" y="677"/>
                  </a:cubicBezTo>
                  <a:cubicBezTo>
                    <a:pt x="3328" y="1139"/>
                    <a:pt x="3399" y="2313"/>
                    <a:pt x="2616" y="2883"/>
                  </a:cubicBezTo>
                  <a:cubicBezTo>
                    <a:pt x="2260" y="3132"/>
                    <a:pt x="2367" y="3523"/>
                    <a:pt x="2367" y="3701"/>
                  </a:cubicBezTo>
                  <a:cubicBezTo>
                    <a:pt x="2367" y="3879"/>
                    <a:pt x="2491" y="3968"/>
                    <a:pt x="2616" y="3968"/>
                  </a:cubicBezTo>
                  <a:cubicBezTo>
                    <a:pt x="2740" y="3968"/>
                    <a:pt x="2865" y="3879"/>
                    <a:pt x="2865" y="3701"/>
                  </a:cubicBezTo>
                  <a:lnTo>
                    <a:pt x="2865" y="3381"/>
                  </a:lnTo>
                  <a:cubicBezTo>
                    <a:pt x="2865" y="3345"/>
                    <a:pt x="2901" y="3309"/>
                    <a:pt x="2936" y="3274"/>
                  </a:cubicBezTo>
                  <a:cubicBezTo>
                    <a:pt x="4359" y="2242"/>
                    <a:pt x="3612" y="0"/>
                    <a:pt x="1833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71;p98"/>
            <p:cNvSpPr/>
            <p:nvPr/>
          </p:nvSpPr>
          <p:spPr>
            <a:xfrm>
              <a:off x="5504213" y="2046625"/>
              <a:ext cx="451900" cy="443575"/>
            </a:xfrm>
            <a:custGeom>
              <a:avLst/>
              <a:gdLst/>
              <a:ahLst/>
              <a:cxnLst/>
              <a:rect l="l" t="t" r="r" b="b"/>
              <a:pathLst>
                <a:path w="18076" h="17743" extrusionOk="0">
                  <a:moveTo>
                    <a:pt x="5017" y="1744"/>
                  </a:moveTo>
                  <a:cubicBezTo>
                    <a:pt x="6334" y="1744"/>
                    <a:pt x="7401" y="2812"/>
                    <a:pt x="7330" y="4128"/>
                  </a:cubicBezTo>
                  <a:lnTo>
                    <a:pt x="7330" y="8042"/>
                  </a:lnTo>
                  <a:lnTo>
                    <a:pt x="2740" y="8042"/>
                  </a:lnTo>
                  <a:lnTo>
                    <a:pt x="2740" y="4128"/>
                  </a:lnTo>
                  <a:cubicBezTo>
                    <a:pt x="2669" y="2812"/>
                    <a:pt x="3736" y="1744"/>
                    <a:pt x="5017" y="1744"/>
                  </a:cubicBezTo>
                  <a:close/>
                  <a:moveTo>
                    <a:pt x="5017" y="535"/>
                  </a:moveTo>
                  <a:cubicBezTo>
                    <a:pt x="6974" y="535"/>
                    <a:pt x="8540" y="2171"/>
                    <a:pt x="8468" y="4093"/>
                  </a:cubicBezTo>
                  <a:lnTo>
                    <a:pt x="8468" y="8149"/>
                  </a:lnTo>
                  <a:cubicBezTo>
                    <a:pt x="8291" y="8078"/>
                    <a:pt x="8077" y="8042"/>
                    <a:pt x="7828" y="8042"/>
                  </a:cubicBezTo>
                  <a:lnTo>
                    <a:pt x="7828" y="4093"/>
                  </a:lnTo>
                  <a:cubicBezTo>
                    <a:pt x="7899" y="2527"/>
                    <a:pt x="6618" y="1175"/>
                    <a:pt x="5017" y="1175"/>
                  </a:cubicBezTo>
                  <a:cubicBezTo>
                    <a:pt x="3452" y="1175"/>
                    <a:pt x="2171" y="2527"/>
                    <a:pt x="2206" y="4093"/>
                  </a:cubicBezTo>
                  <a:lnTo>
                    <a:pt x="2206" y="8042"/>
                  </a:lnTo>
                  <a:cubicBezTo>
                    <a:pt x="1993" y="8042"/>
                    <a:pt x="1779" y="8113"/>
                    <a:pt x="1601" y="8184"/>
                  </a:cubicBezTo>
                  <a:lnTo>
                    <a:pt x="1601" y="4093"/>
                  </a:lnTo>
                  <a:cubicBezTo>
                    <a:pt x="1530" y="2171"/>
                    <a:pt x="3096" y="535"/>
                    <a:pt x="5017" y="535"/>
                  </a:cubicBezTo>
                  <a:close/>
                  <a:moveTo>
                    <a:pt x="7594" y="8528"/>
                  </a:moveTo>
                  <a:cubicBezTo>
                    <a:pt x="7897" y="8528"/>
                    <a:pt x="8201" y="8580"/>
                    <a:pt x="8504" y="8718"/>
                  </a:cubicBezTo>
                  <a:cubicBezTo>
                    <a:pt x="8682" y="8789"/>
                    <a:pt x="8860" y="8896"/>
                    <a:pt x="9002" y="9038"/>
                  </a:cubicBezTo>
                  <a:cubicBezTo>
                    <a:pt x="9251" y="9287"/>
                    <a:pt x="9429" y="9572"/>
                    <a:pt x="9500" y="9892"/>
                  </a:cubicBezTo>
                  <a:cubicBezTo>
                    <a:pt x="9287" y="10106"/>
                    <a:pt x="9109" y="10355"/>
                    <a:pt x="8967" y="10604"/>
                  </a:cubicBezTo>
                  <a:cubicBezTo>
                    <a:pt x="7864" y="12347"/>
                    <a:pt x="8042" y="14589"/>
                    <a:pt x="9394" y="16155"/>
                  </a:cubicBezTo>
                  <a:cubicBezTo>
                    <a:pt x="9109" y="16795"/>
                    <a:pt x="8468" y="17222"/>
                    <a:pt x="7757" y="17222"/>
                  </a:cubicBezTo>
                  <a:lnTo>
                    <a:pt x="2313" y="17222"/>
                  </a:lnTo>
                  <a:cubicBezTo>
                    <a:pt x="1317" y="17222"/>
                    <a:pt x="534" y="16404"/>
                    <a:pt x="534" y="15443"/>
                  </a:cubicBezTo>
                  <a:lnTo>
                    <a:pt x="534" y="10319"/>
                  </a:lnTo>
                  <a:cubicBezTo>
                    <a:pt x="534" y="9857"/>
                    <a:pt x="712" y="9394"/>
                    <a:pt x="1068" y="9038"/>
                  </a:cubicBezTo>
                  <a:cubicBezTo>
                    <a:pt x="1210" y="8896"/>
                    <a:pt x="1388" y="8789"/>
                    <a:pt x="1601" y="8718"/>
                  </a:cubicBezTo>
                  <a:cubicBezTo>
                    <a:pt x="1886" y="8576"/>
                    <a:pt x="2019" y="8549"/>
                    <a:pt x="2731" y="8549"/>
                  </a:cubicBezTo>
                  <a:cubicBezTo>
                    <a:pt x="3158" y="8549"/>
                    <a:pt x="3793" y="8559"/>
                    <a:pt x="4794" y="8559"/>
                  </a:cubicBezTo>
                  <a:cubicBezTo>
                    <a:pt x="5461" y="8559"/>
                    <a:pt x="6291" y="8554"/>
                    <a:pt x="7330" y="8540"/>
                  </a:cubicBezTo>
                  <a:cubicBezTo>
                    <a:pt x="7418" y="8532"/>
                    <a:pt x="7506" y="8528"/>
                    <a:pt x="7594" y="8528"/>
                  </a:cubicBezTo>
                  <a:close/>
                  <a:moveTo>
                    <a:pt x="5053" y="1"/>
                  </a:moveTo>
                  <a:cubicBezTo>
                    <a:pt x="2811" y="1"/>
                    <a:pt x="996" y="1851"/>
                    <a:pt x="1068" y="4093"/>
                  </a:cubicBezTo>
                  <a:lnTo>
                    <a:pt x="1068" y="8398"/>
                  </a:lnTo>
                  <a:cubicBezTo>
                    <a:pt x="427" y="8825"/>
                    <a:pt x="0" y="9537"/>
                    <a:pt x="36" y="10319"/>
                  </a:cubicBezTo>
                  <a:lnTo>
                    <a:pt x="36" y="15443"/>
                  </a:lnTo>
                  <a:cubicBezTo>
                    <a:pt x="0" y="16688"/>
                    <a:pt x="1032" y="17720"/>
                    <a:pt x="2313" y="17720"/>
                  </a:cubicBezTo>
                  <a:lnTo>
                    <a:pt x="7757" y="17720"/>
                  </a:lnTo>
                  <a:cubicBezTo>
                    <a:pt x="8611" y="17720"/>
                    <a:pt x="9394" y="17258"/>
                    <a:pt x="9785" y="16546"/>
                  </a:cubicBezTo>
                  <a:cubicBezTo>
                    <a:pt x="10672" y="17342"/>
                    <a:pt x="11798" y="17743"/>
                    <a:pt x="12924" y="17743"/>
                  </a:cubicBezTo>
                  <a:cubicBezTo>
                    <a:pt x="14013" y="17743"/>
                    <a:pt x="15102" y="17369"/>
                    <a:pt x="15976" y="16617"/>
                  </a:cubicBezTo>
                  <a:cubicBezTo>
                    <a:pt x="17755" y="15052"/>
                    <a:pt x="18075" y="12419"/>
                    <a:pt x="16759" y="10462"/>
                  </a:cubicBezTo>
                  <a:cubicBezTo>
                    <a:pt x="16697" y="10379"/>
                    <a:pt x="16617" y="10345"/>
                    <a:pt x="16540" y="10345"/>
                  </a:cubicBezTo>
                  <a:cubicBezTo>
                    <a:pt x="16349" y="10345"/>
                    <a:pt x="16170" y="10554"/>
                    <a:pt x="16296" y="10782"/>
                  </a:cubicBezTo>
                  <a:cubicBezTo>
                    <a:pt x="17506" y="12525"/>
                    <a:pt x="17150" y="14909"/>
                    <a:pt x="15549" y="16297"/>
                  </a:cubicBezTo>
                  <a:cubicBezTo>
                    <a:pt x="14772" y="16939"/>
                    <a:pt x="13818" y="17260"/>
                    <a:pt x="12866" y="17260"/>
                  </a:cubicBezTo>
                  <a:cubicBezTo>
                    <a:pt x="11815" y="17260"/>
                    <a:pt x="10766" y="16868"/>
                    <a:pt x="9963" y="16083"/>
                  </a:cubicBezTo>
                  <a:cubicBezTo>
                    <a:pt x="8433" y="14589"/>
                    <a:pt x="8291" y="12205"/>
                    <a:pt x="9607" y="10533"/>
                  </a:cubicBezTo>
                  <a:cubicBezTo>
                    <a:pt x="10403" y="9493"/>
                    <a:pt x="11626" y="8935"/>
                    <a:pt x="12873" y="8935"/>
                  </a:cubicBezTo>
                  <a:cubicBezTo>
                    <a:pt x="13632" y="8935"/>
                    <a:pt x="14400" y="9141"/>
                    <a:pt x="15087" y="9572"/>
                  </a:cubicBezTo>
                  <a:cubicBezTo>
                    <a:pt x="15300" y="9714"/>
                    <a:pt x="15478" y="9857"/>
                    <a:pt x="15691" y="9999"/>
                  </a:cubicBezTo>
                  <a:cubicBezTo>
                    <a:pt x="15727" y="10052"/>
                    <a:pt x="15789" y="10079"/>
                    <a:pt x="15856" y="10079"/>
                  </a:cubicBezTo>
                  <a:cubicBezTo>
                    <a:pt x="15923" y="10079"/>
                    <a:pt x="15994" y="10052"/>
                    <a:pt x="16047" y="9999"/>
                  </a:cubicBezTo>
                  <a:cubicBezTo>
                    <a:pt x="16154" y="9928"/>
                    <a:pt x="16154" y="9750"/>
                    <a:pt x="16047" y="9643"/>
                  </a:cubicBezTo>
                  <a:cubicBezTo>
                    <a:pt x="15163" y="8833"/>
                    <a:pt x="14032" y="8423"/>
                    <a:pt x="12895" y="8423"/>
                  </a:cubicBezTo>
                  <a:cubicBezTo>
                    <a:pt x="11834" y="8423"/>
                    <a:pt x="10767" y="8780"/>
                    <a:pt x="9892" y="9501"/>
                  </a:cubicBezTo>
                  <a:cubicBezTo>
                    <a:pt x="9714" y="9038"/>
                    <a:pt x="9429" y="8647"/>
                    <a:pt x="9002" y="8398"/>
                  </a:cubicBezTo>
                  <a:lnTo>
                    <a:pt x="9002" y="4093"/>
                  </a:lnTo>
                  <a:cubicBezTo>
                    <a:pt x="9073" y="1851"/>
                    <a:pt x="7294" y="1"/>
                    <a:pt x="5053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72;p98"/>
            <p:cNvSpPr/>
            <p:nvPr/>
          </p:nvSpPr>
          <p:spPr>
            <a:xfrm>
              <a:off x="5755513" y="2352175"/>
              <a:ext cx="140100" cy="39625"/>
            </a:xfrm>
            <a:custGeom>
              <a:avLst/>
              <a:gdLst/>
              <a:ahLst/>
              <a:cxnLst/>
              <a:rect l="l" t="t" r="r" b="b"/>
              <a:pathLst>
                <a:path w="5604" h="1585" extrusionOk="0">
                  <a:moveTo>
                    <a:pt x="2846" y="1"/>
                  </a:moveTo>
                  <a:cubicBezTo>
                    <a:pt x="1886" y="1"/>
                    <a:pt x="925" y="374"/>
                    <a:pt x="196" y="1122"/>
                  </a:cubicBezTo>
                  <a:cubicBezTo>
                    <a:pt x="0" y="1261"/>
                    <a:pt x="220" y="1554"/>
                    <a:pt x="428" y="1554"/>
                  </a:cubicBezTo>
                  <a:cubicBezTo>
                    <a:pt x="485" y="1554"/>
                    <a:pt x="541" y="1531"/>
                    <a:pt x="587" y="1477"/>
                  </a:cubicBezTo>
                  <a:cubicBezTo>
                    <a:pt x="1210" y="855"/>
                    <a:pt x="2028" y="543"/>
                    <a:pt x="2846" y="543"/>
                  </a:cubicBezTo>
                  <a:cubicBezTo>
                    <a:pt x="3665" y="543"/>
                    <a:pt x="4483" y="855"/>
                    <a:pt x="5106" y="1477"/>
                  </a:cubicBezTo>
                  <a:cubicBezTo>
                    <a:pt x="5141" y="1549"/>
                    <a:pt x="5212" y="1584"/>
                    <a:pt x="5284" y="1584"/>
                  </a:cubicBezTo>
                  <a:cubicBezTo>
                    <a:pt x="5355" y="1584"/>
                    <a:pt x="5426" y="1549"/>
                    <a:pt x="5497" y="1477"/>
                  </a:cubicBezTo>
                  <a:cubicBezTo>
                    <a:pt x="5604" y="1371"/>
                    <a:pt x="5604" y="1228"/>
                    <a:pt x="5497" y="1122"/>
                  </a:cubicBezTo>
                  <a:cubicBezTo>
                    <a:pt x="4768" y="374"/>
                    <a:pt x="3807" y="1"/>
                    <a:pt x="28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73;p98"/>
            <p:cNvSpPr/>
            <p:nvPr/>
          </p:nvSpPr>
          <p:spPr>
            <a:xfrm>
              <a:off x="5780413" y="2393775"/>
              <a:ext cx="92075" cy="28375"/>
            </a:xfrm>
            <a:custGeom>
              <a:avLst/>
              <a:gdLst/>
              <a:ahLst/>
              <a:cxnLst/>
              <a:rect l="l" t="t" r="r" b="b"/>
              <a:pathLst>
                <a:path w="3683" h="1135" extrusionOk="0">
                  <a:moveTo>
                    <a:pt x="1837" y="0"/>
                  </a:moveTo>
                  <a:cubicBezTo>
                    <a:pt x="1237" y="0"/>
                    <a:pt x="641" y="223"/>
                    <a:pt x="196" y="667"/>
                  </a:cubicBezTo>
                  <a:cubicBezTo>
                    <a:pt x="0" y="835"/>
                    <a:pt x="222" y="1135"/>
                    <a:pt x="412" y="1135"/>
                  </a:cubicBezTo>
                  <a:cubicBezTo>
                    <a:pt x="464" y="1135"/>
                    <a:pt x="513" y="1112"/>
                    <a:pt x="552" y="1059"/>
                  </a:cubicBezTo>
                  <a:cubicBezTo>
                    <a:pt x="907" y="703"/>
                    <a:pt x="1370" y="525"/>
                    <a:pt x="1833" y="525"/>
                  </a:cubicBezTo>
                  <a:cubicBezTo>
                    <a:pt x="2295" y="525"/>
                    <a:pt x="2758" y="703"/>
                    <a:pt x="3113" y="1059"/>
                  </a:cubicBezTo>
                  <a:cubicBezTo>
                    <a:pt x="3185" y="1130"/>
                    <a:pt x="3256" y="1130"/>
                    <a:pt x="3327" y="1130"/>
                  </a:cubicBezTo>
                  <a:cubicBezTo>
                    <a:pt x="3540" y="1130"/>
                    <a:pt x="3683" y="845"/>
                    <a:pt x="3505" y="667"/>
                  </a:cubicBezTo>
                  <a:cubicBezTo>
                    <a:pt x="3042" y="223"/>
                    <a:pt x="2437" y="0"/>
                    <a:pt x="183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74;p98"/>
            <p:cNvSpPr/>
            <p:nvPr/>
          </p:nvSpPr>
          <p:spPr>
            <a:xfrm>
              <a:off x="5733713" y="2312975"/>
              <a:ext cx="185025" cy="54800"/>
            </a:xfrm>
            <a:custGeom>
              <a:avLst/>
              <a:gdLst/>
              <a:ahLst/>
              <a:cxnLst/>
              <a:rect l="l" t="t" r="r" b="b"/>
              <a:pathLst>
                <a:path w="7401" h="2192" extrusionOk="0">
                  <a:moveTo>
                    <a:pt x="3606" y="1"/>
                  </a:moveTo>
                  <a:cubicBezTo>
                    <a:pt x="2335" y="1"/>
                    <a:pt x="1062" y="491"/>
                    <a:pt x="107" y="1480"/>
                  </a:cubicBezTo>
                  <a:cubicBezTo>
                    <a:pt x="0" y="1587"/>
                    <a:pt x="0" y="1765"/>
                    <a:pt x="107" y="1871"/>
                  </a:cubicBezTo>
                  <a:cubicBezTo>
                    <a:pt x="160" y="1925"/>
                    <a:pt x="231" y="1951"/>
                    <a:pt x="303" y="1951"/>
                  </a:cubicBezTo>
                  <a:cubicBezTo>
                    <a:pt x="374" y="1951"/>
                    <a:pt x="445" y="1925"/>
                    <a:pt x="498" y="1871"/>
                  </a:cubicBezTo>
                  <a:cubicBezTo>
                    <a:pt x="1350" y="985"/>
                    <a:pt x="2480" y="548"/>
                    <a:pt x="3606" y="548"/>
                  </a:cubicBezTo>
                  <a:cubicBezTo>
                    <a:pt x="4830" y="548"/>
                    <a:pt x="6050" y="1065"/>
                    <a:pt x="6903" y="2085"/>
                  </a:cubicBezTo>
                  <a:cubicBezTo>
                    <a:pt x="6974" y="2156"/>
                    <a:pt x="7045" y="2192"/>
                    <a:pt x="7116" y="2192"/>
                  </a:cubicBezTo>
                  <a:cubicBezTo>
                    <a:pt x="7187" y="2192"/>
                    <a:pt x="7259" y="2156"/>
                    <a:pt x="7294" y="2120"/>
                  </a:cubicBezTo>
                  <a:cubicBezTo>
                    <a:pt x="7401" y="2014"/>
                    <a:pt x="7401" y="1836"/>
                    <a:pt x="7294" y="1729"/>
                  </a:cubicBezTo>
                  <a:lnTo>
                    <a:pt x="7330" y="1729"/>
                  </a:lnTo>
                  <a:cubicBezTo>
                    <a:pt x="6366" y="580"/>
                    <a:pt x="4987" y="1"/>
                    <a:pt x="360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0A595D-CB2A-46F5-EC86-97AB4F161654}"/>
              </a:ext>
            </a:extLst>
          </p:cNvPr>
          <p:cNvSpPr txBox="1"/>
          <p:nvPr/>
        </p:nvSpPr>
        <p:spPr>
          <a:xfrm>
            <a:off x="8051182" y="4703459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[4]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42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TEKNOLOGI INFORMASI YANG DIGUNAKAN</a:t>
            </a:r>
            <a:endParaRPr dirty="0"/>
          </a:p>
        </p:txBody>
      </p:sp>
      <p:sp>
        <p:nvSpPr>
          <p:cNvPr id="3" name="Google Shape;926;p18"/>
          <p:cNvSpPr txBox="1">
            <a:spLocks/>
          </p:cNvSpPr>
          <p:nvPr/>
        </p:nvSpPr>
        <p:spPr>
          <a:xfrm>
            <a:off x="2694797" y="1434355"/>
            <a:ext cx="5418686" cy="9988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>
                <a:solidFill>
                  <a:srgbClr val="434343"/>
                </a:solidFill>
              </a:rPr>
              <a:t>Sensor-sensor </a:t>
            </a:r>
            <a:r>
              <a:rPr lang="en-US" sz="1200" dirty="0" err="1">
                <a:solidFill>
                  <a:srgbClr val="434343"/>
                </a:solidFill>
              </a:rPr>
              <a:t>ini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digelar</a:t>
            </a:r>
            <a:r>
              <a:rPr lang="en-US" sz="1200" dirty="0">
                <a:solidFill>
                  <a:srgbClr val="434343"/>
                </a:solidFill>
              </a:rPr>
              <a:t> di </a:t>
            </a:r>
            <a:r>
              <a:rPr lang="en-US" sz="1200" dirty="0" err="1">
                <a:solidFill>
                  <a:srgbClr val="434343"/>
                </a:solidFill>
              </a:rPr>
              <a:t>berbagai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lokasi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strategis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wahana-wahana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berawak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maupun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berawak</a:t>
            </a:r>
            <a:r>
              <a:rPr lang="en-US" sz="1200" dirty="0">
                <a:solidFill>
                  <a:srgbClr val="434343"/>
                </a:solidFill>
              </a:rPr>
              <a:t> di </a:t>
            </a:r>
            <a:r>
              <a:rPr lang="en-US" sz="1200" dirty="0" err="1">
                <a:solidFill>
                  <a:srgbClr val="434343"/>
                </a:solidFill>
              </a:rPr>
              <a:t>matra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udara</a:t>
            </a:r>
            <a:r>
              <a:rPr lang="en-US" sz="1200" dirty="0">
                <a:solidFill>
                  <a:srgbClr val="434343"/>
                </a:solidFill>
              </a:rPr>
              <a:t> (</a:t>
            </a:r>
            <a:r>
              <a:rPr lang="en-US" sz="1200" i="1" dirty="0">
                <a:solidFill>
                  <a:srgbClr val="434343"/>
                </a:solidFill>
              </a:rPr>
              <a:t>Aerial Vehicle</a:t>
            </a:r>
            <a:r>
              <a:rPr lang="en-US" sz="1200" dirty="0">
                <a:solidFill>
                  <a:srgbClr val="434343"/>
                </a:solidFill>
              </a:rPr>
              <a:t>), </a:t>
            </a:r>
            <a:r>
              <a:rPr lang="en-US" sz="1200" dirty="0" err="1">
                <a:solidFill>
                  <a:srgbClr val="434343"/>
                </a:solidFill>
              </a:rPr>
              <a:t>matra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darat</a:t>
            </a:r>
            <a:r>
              <a:rPr lang="en-US" sz="1200" dirty="0">
                <a:solidFill>
                  <a:srgbClr val="434343"/>
                </a:solidFill>
              </a:rPr>
              <a:t> (</a:t>
            </a:r>
            <a:r>
              <a:rPr lang="en-US" sz="1200" i="1" dirty="0">
                <a:solidFill>
                  <a:srgbClr val="434343"/>
                </a:solidFill>
              </a:rPr>
              <a:t>Ground Vehicle</a:t>
            </a:r>
            <a:r>
              <a:rPr lang="en-US" sz="1200" dirty="0">
                <a:solidFill>
                  <a:srgbClr val="434343"/>
                </a:solidFill>
              </a:rPr>
              <a:t>) </a:t>
            </a:r>
            <a:r>
              <a:rPr lang="en-US" sz="1200" dirty="0" err="1">
                <a:solidFill>
                  <a:srgbClr val="434343"/>
                </a:solidFill>
              </a:rPr>
              <a:t>dan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matra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laut</a:t>
            </a:r>
            <a:r>
              <a:rPr lang="en-US" sz="1200" dirty="0">
                <a:solidFill>
                  <a:srgbClr val="434343"/>
                </a:solidFill>
              </a:rPr>
              <a:t> (Sea/Submersible Vehicle). </a:t>
            </a:r>
            <a:r>
              <a:rPr lang="en-US" sz="1200" dirty="0" err="1">
                <a:solidFill>
                  <a:srgbClr val="434343"/>
                </a:solidFill>
              </a:rPr>
              <a:t>Beberapa</a:t>
            </a:r>
            <a:r>
              <a:rPr lang="en-US" sz="1200" dirty="0">
                <a:solidFill>
                  <a:srgbClr val="434343"/>
                </a:solidFill>
              </a:rPr>
              <a:t> di </a:t>
            </a:r>
            <a:r>
              <a:rPr lang="en-US" sz="1200" dirty="0" err="1">
                <a:solidFill>
                  <a:srgbClr val="434343"/>
                </a:solidFill>
              </a:rPr>
              <a:t>antara</a:t>
            </a:r>
            <a:r>
              <a:rPr lang="en-US" sz="1200" dirty="0">
                <a:solidFill>
                  <a:srgbClr val="434343"/>
                </a:solidFill>
              </a:rPr>
              <a:t> sensor-sensor </a:t>
            </a:r>
            <a:r>
              <a:rPr lang="en-US" sz="1200" dirty="0" err="1">
                <a:solidFill>
                  <a:srgbClr val="434343"/>
                </a:solidFill>
              </a:rPr>
              <a:t>tersebut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dilengkapi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dengan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kemampuan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Kecerdasan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Tiruan</a:t>
            </a:r>
            <a:r>
              <a:rPr lang="en-US" sz="1200" dirty="0">
                <a:solidFill>
                  <a:srgbClr val="434343"/>
                </a:solidFill>
              </a:rPr>
              <a:t> (</a:t>
            </a:r>
            <a:r>
              <a:rPr lang="en-US" sz="1200" i="1" dirty="0">
                <a:solidFill>
                  <a:srgbClr val="434343"/>
                </a:solidFill>
              </a:rPr>
              <a:t>Artificial Intelligent</a:t>
            </a:r>
            <a:r>
              <a:rPr lang="en-US" sz="1200" dirty="0">
                <a:solidFill>
                  <a:srgbClr val="434343"/>
                </a:solidFill>
              </a:rPr>
              <a:t>) agar </a:t>
            </a:r>
            <a:r>
              <a:rPr lang="en-US" sz="1200" dirty="0" err="1">
                <a:solidFill>
                  <a:srgbClr val="434343"/>
                </a:solidFill>
              </a:rPr>
              <a:t>mampu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melaksanakan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misi</a:t>
            </a:r>
            <a:r>
              <a:rPr lang="en-US" sz="1200" dirty="0">
                <a:solidFill>
                  <a:srgbClr val="434343"/>
                </a:solidFill>
              </a:rPr>
              <a:t> di </a:t>
            </a:r>
            <a:r>
              <a:rPr lang="en-US" sz="1200" dirty="0" err="1">
                <a:solidFill>
                  <a:srgbClr val="434343"/>
                </a:solidFill>
              </a:rPr>
              <a:t>daerah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rawan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secara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mandiri</a:t>
            </a:r>
            <a:r>
              <a:rPr lang="en-US" sz="1200" dirty="0">
                <a:solidFill>
                  <a:srgbClr val="434343"/>
                </a:solidFill>
              </a:rPr>
              <a:t> (</a:t>
            </a:r>
            <a:r>
              <a:rPr lang="en-US" sz="1200" i="1" dirty="0">
                <a:solidFill>
                  <a:srgbClr val="434343"/>
                </a:solidFill>
              </a:rPr>
              <a:t>self-governing</a:t>
            </a:r>
            <a:r>
              <a:rPr lang="en-US" sz="1200" dirty="0">
                <a:solidFill>
                  <a:srgbClr val="434343"/>
                </a:solidFill>
              </a:rPr>
              <a:t>). </a:t>
            </a:r>
          </a:p>
        </p:txBody>
      </p:sp>
      <p:sp>
        <p:nvSpPr>
          <p:cNvPr id="4" name="Google Shape;970;p19"/>
          <p:cNvSpPr txBox="1"/>
          <p:nvPr/>
        </p:nvSpPr>
        <p:spPr>
          <a:xfrm>
            <a:off x="2494266" y="1287959"/>
            <a:ext cx="4111939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de-DE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3.  Sistem Sensor dan Wahana berbasis TIK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25" y="3208229"/>
            <a:ext cx="5479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Ialah</a:t>
            </a:r>
            <a:r>
              <a:rPr lang="en-US" sz="1200" dirty="0">
                <a:solidFill>
                  <a:srgbClr val="434343"/>
                </a:solidFill>
              </a:rPr>
              <a:t> media yang </a:t>
            </a:r>
            <a:r>
              <a:rPr lang="en-US" sz="1200" dirty="0" err="1">
                <a:solidFill>
                  <a:srgbClr val="434343"/>
                </a:solidFill>
              </a:rPr>
              <a:t>berperan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untuk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melakukan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pengawasan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kelayakan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utilisasi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serta</a:t>
            </a:r>
            <a:r>
              <a:rPr lang="en-US" sz="1200" dirty="0">
                <a:solidFill>
                  <a:srgbClr val="434343"/>
                </a:solidFill>
              </a:rPr>
              <a:t> performance </a:t>
            </a:r>
            <a:r>
              <a:rPr lang="en-US" sz="1200" dirty="0" err="1">
                <a:solidFill>
                  <a:srgbClr val="434343"/>
                </a:solidFill>
              </a:rPr>
              <a:t>infrastruktur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dan </a:t>
            </a:r>
            <a:r>
              <a:rPr lang="en-US" sz="1200" dirty="0" err="1">
                <a:solidFill>
                  <a:srgbClr val="434343"/>
                </a:solidFill>
              </a:rPr>
              <a:t>komunikasi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  <a:endParaRPr lang="en-US" sz="1200" dirty="0"/>
          </a:p>
        </p:txBody>
      </p:sp>
      <p:sp>
        <p:nvSpPr>
          <p:cNvPr id="6" name="Google Shape;970;p19"/>
          <p:cNvSpPr txBox="1"/>
          <p:nvPr/>
        </p:nvSpPr>
        <p:spPr>
          <a:xfrm>
            <a:off x="505759" y="2975679"/>
            <a:ext cx="2934740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4. 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Network Monitoring System 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796" y="4103806"/>
            <a:ext cx="545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Ialah</a:t>
            </a:r>
            <a:r>
              <a:rPr lang="en-US" sz="1200" dirty="0">
                <a:solidFill>
                  <a:srgbClr val="434343"/>
                </a:solidFill>
              </a:rPr>
              <a:t> media yang </a:t>
            </a:r>
            <a:r>
              <a:rPr lang="en-US" sz="1200" dirty="0" err="1">
                <a:solidFill>
                  <a:srgbClr val="434343"/>
                </a:solidFill>
              </a:rPr>
              <a:t>berperan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melakukan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pengawasan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terhadap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berbagai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macam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kejadian</a:t>
            </a:r>
            <a:r>
              <a:rPr lang="en-US" sz="1200" dirty="0">
                <a:solidFill>
                  <a:srgbClr val="434343"/>
                </a:solidFill>
              </a:rPr>
              <a:t> pada </a:t>
            </a:r>
            <a:r>
              <a:rPr lang="en-US" sz="1200" dirty="0" err="1">
                <a:solidFill>
                  <a:srgbClr val="434343"/>
                </a:solidFill>
              </a:rPr>
              <a:t>jaringan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19" name="Google Shape;970;p19"/>
          <p:cNvSpPr txBox="1"/>
          <p:nvPr/>
        </p:nvSpPr>
        <p:spPr>
          <a:xfrm>
            <a:off x="454831" y="3924404"/>
            <a:ext cx="4479932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5. </a:t>
            </a:r>
            <a:r>
              <a:rPr lang="en-US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</a:rPr>
              <a:t>System Information and Event Management 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20" name="Google Shape;1687;p81"/>
          <p:cNvGrpSpPr/>
          <p:nvPr/>
        </p:nvGrpSpPr>
        <p:grpSpPr>
          <a:xfrm>
            <a:off x="6194398" y="2933176"/>
            <a:ext cx="1774122" cy="1699942"/>
            <a:chOff x="4734163" y="2061750"/>
            <a:chExt cx="442725" cy="417225"/>
          </a:xfrm>
          <a:solidFill>
            <a:schemeClr val="accent2"/>
          </a:solidFill>
        </p:grpSpPr>
        <p:sp>
          <p:nvSpPr>
            <p:cNvPr id="21" name="Google Shape;1688;p81"/>
            <p:cNvSpPr/>
            <p:nvPr/>
          </p:nvSpPr>
          <p:spPr>
            <a:xfrm>
              <a:off x="5063888" y="2122250"/>
              <a:ext cx="51625" cy="49600"/>
            </a:xfrm>
            <a:custGeom>
              <a:avLst/>
              <a:gdLst/>
              <a:ahLst/>
              <a:cxnLst/>
              <a:rect l="l" t="t" r="r" b="b"/>
              <a:pathLst>
                <a:path w="2065" h="1984" extrusionOk="0">
                  <a:moveTo>
                    <a:pt x="321" y="0"/>
                  </a:moveTo>
                  <a:cubicBezTo>
                    <a:pt x="1" y="36"/>
                    <a:pt x="1" y="498"/>
                    <a:pt x="321" y="534"/>
                  </a:cubicBezTo>
                  <a:cubicBezTo>
                    <a:pt x="997" y="534"/>
                    <a:pt x="1531" y="1068"/>
                    <a:pt x="1531" y="1744"/>
                  </a:cubicBezTo>
                  <a:cubicBezTo>
                    <a:pt x="1548" y="1904"/>
                    <a:pt x="1673" y="1984"/>
                    <a:pt x="1798" y="1984"/>
                  </a:cubicBezTo>
                  <a:cubicBezTo>
                    <a:pt x="1922" y="1984"/>
                    <a:pt x="2047" y="1904"/>
                    <a:pt x="2064" y="1744"/>
                  </a:cubicBezTo>
                  <a:cubicBezTo>
                    <a:pt x="2064" y="783"/>
                    <a:pt x="1282" y="0"/>
                    <a:pt x="32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9;p81"/>
            <p:cNvSpPr/>
            <p:nvPr/>
          </p:nvSpPr>
          <p:spPr>
            <a:xfrm>
              <a:off x="5064788" y="2061750"/>
              <a:ext cx="111200" cy="110100"/>
            </a:xfrm>
            <a:custGeom>
              <a:avLst/>
              <a:gdLst/>
              <a:ahLst/>
              <a:cxnLst/>
              <a:rect l="l" t="t" r="r" b="b"/>
              <a:pathLst>
                <a:path w="4448" h="4404" extrusionOk="0">
                  <a:moveTo>
                    <a:pt x="285" y="1"/>
                  </a:moveTo>
                  <a:cubicBezTo>
                    <a:pt x="107" y="1"/>
                    <a:pt x="0" y="107"/>
                    <a:pt x="0" y="250"/>
                  </a:cubicBezTo>
                  <a:cubicBezTo>
                    <a:pt x="0" y="392"/>
                    <a:pt x="107" y="499"/>
                    <a:pt x="285" y="499"/>
                  </a:cubicBezTo>
                  <a:cubicBezTo>
                    <a:pt x="2277" y="499"/>
                    <a:pt x="3914" y="2136"/>
                    <a:pt x="3914" y="4164"/>
                  </a:cubicBezTo>
                  <a:cubicBezTo>
                    <a:pt x="3932" y="4324"/>
                    <a:pt x="4056" y="4404"/>
                    <a:pt x="4181" y="4404"/>
                  </a:cubicBezTo>
                  <a:cubicBezTo>
                    <a:pt x="4306" y="4404"/>
                    <a:pt x="4430" y="4324"/>
                    <a:pt x="4448" y="4164"/>
                  </a:cubicBezTo>
                  <a:cubicBezTo>
                    <a:pt x="4448" y="1851"/>
                    <a:pt x="2562" y="1"/>
                    <a:pt x="28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0;p81"/>
            <p:cNvSpPr/>
            <p:nvPr/>
          </p:nvSpPr>
          <p:spPr>
            <a:xfrm>
              <a:off x="5063013" y="2091100"/>
              <a:ext cx="83625" cy="80975"/>
            </a:xfrm>
            <a:custGeom>
              <a:avLst/>
              <a:gdLst/>
              <a:ahLst/>
              <a:cxnLst/>
              <a:rect l="l" t="t" r="r" b="b"/>
              <a:pathLst>
                <a:path w="3345" h="3239" extrusionOk="0">
                  <a:moveTo>
                    <a:pt x="356" y="1"/>
                  </a:moveTo>
                  <a:cubicBezTo>
                    <a:pt x="0" y="1"/>
                    <a:pt x="0" y="499"/>
                    <a:pt x="356" y="499"/>
                  </a:cubicBezTo>
                  <a:cubicBezTo>
                    <a:pt x="1708" y="499"/>
                    <a:pt x="2847" y="1602"/>
                    <a:pt x="2847" y="2990"/>
                  </a:cubicBezTo>
                  <a:cubicBezTo>
                    <a:pt x="2811" y="3132"/>
                    <a:pt x="2953" y="3239"/>
                    <a:pt x="3096" y="3239"/>
                  </a:cubicBezTo>
                  <a:cubicBezTo>
                    <a:pt x="3238" y="3239"/>
                    <a:pt x="3345" y="3132"/>
                    <a:pt x="3345" y="2990"/>
                  </a:cubicBezTo>
                  <a:cubicBezTo>
                    <a:pt x="3345" y="1317"/>
                    <a:pt x="1993" y="1"/>
                    <a:pt x="35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1;p81"/>
            <p:cNvSpPr/>
            <p:nvPr/>
          </p:nvSpPr>
          <p:spPr>
            <a:xfrm>
              <a:off x="4965163" y="2181850"/>
              <a:ext cx="41825" cy="14250"/>
            </a:xfrm>
            <a:custGeom>
              <a:avLst/>
              <a:gdLst/>
              <a:ahLst/>
              <a:cxnLst/>
              <a:rect l="l" t="t" r="r" b="b"/>
              <a:pathLst>
                <a:path w="1673" h="570" extrusionOk="0">
                  <a:moveTo>
                    <a:pt x="320" y="0"/>
                  </a:moveTo>
                  <a:cubicBezTo>
                    <a:pt x="0" y="36"/>
                    <a:pt x="0" y="498"/>
                    <a:pt x="320" y="569"/>
                  </a:cubicBezTo>
                  <a:lnTo>
                    <a:pt x="1352" y="569"/>
                  </a:lnTo>
                  <a:cubicBezTo>
                    <a:pt x="1673" y="498"/>
                    <a:pt x="1673" y="36"/>
                    <a:pt x="135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92;p81"/>
            <p:cNvSpPr/>
            <p:nvPr/>
          </p:nvSpPr>
          <p:spPr>
            <a:xfrm>
              <a:off x="5014138" y="2183625"/>
              <a:ext cx="11525" cy="7925"/>
            </a:xfrm>
            <a:custGeom>
              <a:avLst/>
              <a:gdLst/>
              <a:ahLst/>
              <a:cxnLst/>
              <a:rect l="l" t="t" r="r" b="b"/>
              <a:pathLst>
                <a:path w="461" h="317" extrusionOk="0">
                  <a:moveTo>
                    <a:pt x="247" y="0"/>
                  </a:moveTo>
                  <a:cubicBezTo>
                    <a:pt x="1" y="0"/>
                    <a:pt x="260" y="316"/>
                    <a:pt x="393" y="316"/>
                  </a:cubicBezTo>
                  <a:cubicBezTo>
                    <a:pt x="432" y="316"/>
                    <a:pt x="461" y="288"/>
                    <a:pt x="461" y="214"/>
                  </a:cubicBezTo>
                  <a:cubicBezTo>
                    <a:pt x="461" y="107"/>
                    <a:pt x="354" y="0"/>
                    <a:pt x="24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93;p81"/>
            <p:cNvSpPr/>
            <p:nvPr/>
          </p:nvSpPr>
          <p:spPr>
            <a:xfrm>
              <a:off x="4972263" y="2441575"/>
              <a:ext cx="55175" cy="13375"/>
            </a:xfrm>
            <a:custGeom>
              <a:avLst/>
              <a:gdLst/>
              <a:ahLst/>
              <a:cxnLst/>
              <a:rect l="l" t="t" r="r" b="b"/>
              <a:pathLst>
                <a:path w="2207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lnTo>
                    <a:pt x="1851" y="534"/>
                  </a:lnTo>
                  <a:cubicBezTo>
                    <a:pt x="2207" y="534"/>
                    <a:pt x="2207" y="1"/>
                    <a:pt x="185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94;p81"/>
            <p:cNvSpPr/>
            <p:nvPr/>
          </p:nvSpPr>
          <p:spPr>
            <a:xfrm>
              <a:off x="5073688" y="236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  <a:moveTo>
                    <a:pt x="0" y="1"/>
                  </a:move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95;p81"/>
            <p:cNvSpPr/>
            <p:nvPr/>
          </p:nvSpPr>
          <p:spPr>
            <a:xfrm>
              <a:off x="5064788" y="237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96;p81"/>
            <p:cNvSpPr/>
            <p:nvPr/>
          </p:nvSpPr>
          <p:spPr>
            <a:xfrm>
              <a:off x="4911788" y="2159600"/>
              <a:ext cx="265100" cy="319375"/>
            </a:xfrm>
            <a:custGeom>
              <a:avLst/>
              <a:gdLst/>
              <a:ahLst/>
              <a:cxnLst/>
              <a:rect l="l" t="t" r="r" b="b"/>
              <a:pathLst>
                <a:path w="10604" h="12775" extrusionOk="0">
                  <a:moveTo>
                    <a:pt x="5800" y="534"/>
                  </a:moveTo>
                  <a:cubicBezTo>
                    <a:pt x="6191" y="534"/>
                    <a:pt x="6476" y="855"/>
                    <a:pt x="6476" y="1246"/>
                  </a:cubicBezTo>
                  <a:lnTo>
                    <a:pt x="6476" y="1886"/>
                  </a:lnTo>
                  <a:lnTo>
                    <a:pt x="2064" y="1886"/>
                  </a:lnTo>
                  <a:cubicBezTo>
                    <a:pt x="1708" y="1886"/>
                    <a:pt x="1708" y="2420"/>
                    <a:pt x="2064" y="2420"/>
                  </a:cubicBezTo>
                  <a:lnTo>
                    <a:pt x="6476" y="2420"/>
                  </a:lnTo>
                  <a:lnTo>
                    <a:pt x="6476" y="6797"/>
                  </a:lnTo>
                  <a:lnTo>
                    <a:pt x="6120" y="5943"/>
                  </a:lnTo>
                  <a:cubicBezTo>
                    <a:pt x="6014" y="5658"/>
                    <a:pt x="5729" y="5480"/>
                    <a:pt x="5444" y="5444"/>
                  </a:cubicBezTo>
                  <a:cubicBezTo>
                    <a:pt x="5231" y="4982"/>
                    <a:pt x="4875" y="4626"/>
                    <a:pt x="4412" y="4413"/>
                  </a:cubicBezTo>
                  <a:cubicBezTo>
                    <a:pt x="4375" y="4394"/>
                    <a:pt x="4339" y="4386"/>
                    <a:pt x="4304" y="4386"/>
                  </a:cubicBezTo>
                  <a:cubicBezTo>
                    <a:pt x="4073" y="4386"/>
                    <a:pt x="3920" y="4756"/>
                    <a:pt x="4199" y="4911"/>
                  </a:cubicBezTo>
                  <a:cubicBezTo>
                    <a:pt x="4519" y="5053"/>
                    <a:pt x="4768" y="5267"/>
                    <a:pt x="4946" y="5587"/>
                  </a:cubicBezTo>
                  <a:cubicBezTo>
                    <a:pt x="4590" y="5800"/>
                    <a:pt x="4448" y="6227"/>
                    <a:pt x="4626" y="6583"/>
                  </a:cubicBezTo>
                  <a:lnTo>
                    <a:pt x="4911" y="7224"/>
                  </a:lnTo>
                  <a:cubicBezTo>
                    <a:pt x="4590" y="7722"/>
                    <a:pt x="4057" y="8006"/>
                    <a:pt x="3523" y="8006"/>
                  </a:cubicBezTo>
                  <a:cubicBezTo>
                    <a:pt x="2598" y="8006"/>
                    <a:pt x="1886" y="7259"/>
                    <a:pt x="1886" y="6370"/>
                  </a:cubicBezTo>
                  <a:cubicBezTo>
                    <a:pt x="1886" y="5800"/>
                    <a:pt x="2171" y="5267"/>
                    <a:pt x="2669" y="4982"/>
                  </a:cubicBezTo>
                  <a:cubicBezTo>
                    <a:pt x="2776" y="4911"/>
                    <a:pt x="2811" y="4733"/>
                    <a:pt x="2740" y="4626"/>
                  </a:cubicBezTo>
                  <a:cubicBezTo>
                    <a:pt x="2693" y="4531"/>
                    <a:pt x="2614" y="4484"/>
                    <a:pt x="2524" y="4484"/>
                  </a:cubicBezTo>
                  <a:cubicBezTo>
                    <a:pt x="2479" y="4484"/>
                    <a:pt x="2432" y="4496"/>
                    <a:pt x="2384" y="4519"/>
                  </a:cubicBezTo>
                  <a:cubicBezTo>
                    <a:pt x="510" y="5651"/>
                    <a:pt x="1307" y="8540"/>
                    <a:pt x="3483" y="8540"/>
                  </a:cubicBezTo>
                  <a:cubicBezTo>
                    <a:pt x="3496" y="8540"/>
                    <a:pt x="3510" y="8540"/>
                    <a:pt x="3523" y="8540"/>
                  </a:cubicBezTo>
                  <a:cubicBezTo>
                    <a:pt x="4128" y="8540"/>
                    <a:pt x="4733" y="8255"/>
                    <a:pt x="5124" y="7793"/>
                  </a:cubicBezTo>
                  <a:lnTo>
                    <a:pt x="5551" y="8753"/>
                  </a:lnTo>
                  <a:lnTo>
                    <a:pt x="5551" y="8753"/>
                  </a:lnTo>
                  <a:lnTo>
                    <a:pt x="5444" y="8718"/>
                  </a:lnTo>
                  <a:cubicBezTo>
                    <a:pt x="5378" y="8701"/>
                    <a:pt x="5311" y="8693"/>
                    <a:pt x="5245" y="8693"/>
                  </a:cubicBezTo>
                  <a:cubicBezTo>
                    <a:pt x="4891" y="8693"/>
                    <a:pt x="4568" y="8927"/>
                    <a:pt x="4448" y="9287"/>
                  </a:cubicBezTo>
                  <a:cubicBezTo>
                    <a:pt x="4377" y="9465"/>
                    <a:pt x="4412" y="9714"/>
                    <a:pt x="4519" y="9892"/>
                  </a:cubicBezTo>
                  <a:cubicBezTo>
                    <a:pt x="4697" y="10141"/>
                    <a:pt x="4946" y="10319"/>
                    <a:pt x="5266" y="10355"/>
                  </a:cubicBezTo>
                  <a:lnTo>
                    <a:pt x="534" y="10355"/>
                  </a:lnTo>
                  <a:lnTo>
                    <a:pt x="534" y="2420"/>
                  </a:lnTo>
                  <a:lnTo>
                    <a:pt x="1032" y="2420"/>
                  </a:lnTo>
                  <a:cubicBezTo>
                    <a:pt x="1388" y="2420"/>
                    <a:pt x="1388" y="1886"/>
                    <a:pt x="1032" y="1886"/>
                  </a:cubicBezTo>
                  <a:lnTo>
                    <a:pt x="534" y="1886"/>
                  </a:lnTo>
                  <a:lnTo>
                    <a:pt x="534" y="1246"/>
                  </a:lnTo>
                  <a:cubicBezTo>
                    <a:pt x="534" y="855"/>
                    <a:pt x="854" y="534"/>
                    <a:pt x="1246" y="534"/>
                  </a:cubicBezTo>
                  <a:close/>
                  <a:moveTo>
                    <a:pt x="5362" y="6005"/>
                  </a:moveTo>
                  <a:cubicBezTo>
                    <a:pt x="5466" y="6005"/>
                    <a:pt x="5593" y="6074"/>
                    <a:pt x="5622" y="6192"/>
                  </a:cubicBezTo>
                  <a:cubicBezTo>
                    <a:pt x="6334" y="7793"/>
                    <a:pt x="6476" y="8113"/>
                    <a:pt x="6476" y="8184"/>
                  </a:cubicBezTo>
                  <a:cubicBezTo>
                    <a:pt x="6547" y="8291"/>
                    <a:pt x="6583" y="8469"/>
                    <a:pt x="6725" y="8504"/>
                  </a:cubicBezTo>
                  <a:cubicBezTo>
                    <a:pt x="6769" y="8519"/>
                    <a:pt x="6814" y="8528"/>
                    <a:pt x="6855" y="8528"/>
                  </a:cubicBezTo>
                  <a:cubicBezTo>
                    <a:pt x="6914" y="8528"/>
                    <a:pt x="6968" y="8511"/>
                    <a:pt x="7010" y="8469"/>
                  </a:cubicBezTo>
                  <a:lnTo>
                    <a:pt x="8469" y="7864"/>
                  </a:lnTo>
                  <a:cubicBezTo>
                    <a:pt x="8498" y="7844"/>
                    <a:pt x="8528" y="7835"/>
                    <a:pt x="8557" y="7835"/>
                  </a:cubicBezTo>
                  <a:cubicBezTo>
                    <a:pt x="8632" y="7835"/>
                    <a:pt x="8702" y="7894"/>
                    <a:pt x="8753" y="7971"/>
                  </a:cubicBezTo>
                  <a:lnTo>
                    <a:pt x="9500" y="9750"/>
                  </a:lnTo>
                  <a:cubicBezTo>
                    <a:pt x="9572" y="9856"/>
                    <a:pt x="9500" y="9963"/>
                    <a:pt x="9394" y="10034"/>
                  </a:cubicBezTo>
                  <a:lnTo>
                    <a:pt x="7330" y="10924"/>
                  </a:lnTo>
                  <a:cubicBezTo>
                    <a:pt x="7311" y="10930"/>
                    <a:pt x="7291" y="10933"/>
                    <a:pt x="7271" y="10933"/>
                  </a:cubicBezTo>
                  <a:cubicBezTo>
                    <a:pt x="7176" y="10933"/>
                    <a:pt x="7075" y="10869"/>
                    <a:pt x="7045" y="10782"/>
                  </a:cubicBezTo>
                  <a:lnTo>
                    <a:pt x="7045" y="10817"/>
                  </a:lnTo>
                  <a:lnTo>
                    <a:pt x="6974" y="10604"/>
                  </a:lnTo>
                  <a:lnTo>
                    <a:pt x="6903" y="10426"/>
                  </a:lnTo>
                  <a:cubicBezTo>
                    <a:pt x="6832" y="10319"/>
                    <a:pt x="6725" y="10212"/>
                    <a:pt x="6583" y="10141"/>
                  </a:cubicBezTo>
                  <a:lnTo>
                    <a:pt x="6476" y="10141"/>
                  </a:lnTo>
                  <a:lnTo>
                    <a:pt x="5195" y="9750"/>
                  </a:lnTo>
                  <a:cubicBezTo>
                    <a:pt x="5088" y="9750"/>
                    <a:pt x="5053" y="9679"/>
                    <a:pt x="5017" y="9607"/>
                  </a:cubicBezTo>
                  <a:cubicBezTo>
                    <a:pt x="4892" y="9451"/>
                    <a:pt x="5042" y="9239"/>
                    <a:pt x="5226" y="9239"/>
                  </a:cubicBezTo>
                  <a:cubicBezTo>
                    <a:pt x="5251" y="9239"/>
                    <a:pt x="5276" y="9243"/>
                    <a:pt x="5302" y="9252"/>
                  </a:cubicBezTo>
                  <a:lnTo>
                    <a:pt x="5658" y="9358"/>
                  </a:lnTo>
                  <a:cubicBezTo>
                    <a:pt x="5674" y="9360"/>
                    <a:pt x="5691" y="9361"/>
                    <a:pt x="5707" y="9361"/>
                  </a:cubicBezTo>
                  <a:cubicBezTo>
                    <a:pt x="6036" y="9361"/>
                    <a:pt x="6256" y="9023"/>
                    <a:pt x="6120" y="8718"/>
                  </a:cubicBezTo>
                  <a:lnTo>
                    <a:pt x="6120" y="8682"/>
                  </a:lnTo>
                  <a:lnTo>
                    <a:pt x="5160" y="6441"/>
                  </a:lnTo>
                  <a:cubicBezTo>
                    <a:pt x="5053" y="6298"/>
                    <a:pt x="5124" y="6085"/>
                    <a:pt x="5302" y="6014"/>
                  </a:cubicBezTo>
                  <a:cubicBezTo>
                    <a:pt x="5320" y="6008"/>
                    <a:pt x="5341" y="6005"/>
                    <a:pt x="5362" y="6005"/>
                  </a:cubicBezTo>
                  <a:close/>
                  <a:moveTo>
                    <a:pt x="6476" y="10888"/>
                  </a:moveTo>
                  <a:lnTo>
                    <a:pt x="6476" y="10924"/>
                  </a:lnTo>
                  <a:lnTo>
                    <a:pt x="6476" y="11529"/>
                  </a:lnTo>
                  <a:cubicBezTo>
                    <a:pt x="6476" y="11920"/>
                    <a:pt x="6191" y="12240"/>
                    <a:pt x="5800" y="12240"/>
                  </a:cubicBezTo>
                  <a:lnTo>
                    <a:pt x="1246" y="12240"/>
                  </a:lnTo>
                  <a:cubicBezTo>
                    <a:pt x="854" y="12240"/>
                    <a:pt x="534" y="11920"/>
                    <a:pt x="534" y="11529"/>
                  </a:cubicBezTo>
                  <a:lnTo>
                    <a:pt x="534" y="10888"/>
                  </a:lnTo>
                  <a:close/>
                  <a:moveTo>
                    <a:pt x="9673" y="10532"/>
                  </a:moveTo>
                  <a:cubicBezTo>
                    <a:pt x="9674" y="10532"/>
                    <a:pt x="9676" y="10533"/>
                    <a:pt x="9678" y="10533"/>
                  </a:cubicBezTo>
                  <a:cubicBezTo>
                    <a:pt x="9714" y="10533"/>
                    <a:pt x="9750" y="10568"/>
                    <a:pt x="9750" y="10604"/>
                  </a:cubicBezTo>
                  <a:lnTo>
                    <a:pt x="10034" y="11244"/>
                  </a:lnTo>
                  <a:cubicBezTo>
                    <a:pt x="10034" y="11244"/>
                    <a:pt x="10034" y="11244"/>
                    <a:pt x="10034" y="11280"/>
                  </a:cubicBezTo>
                  <a:lnTo>
                    <a:pt x="9999" y="11244"/>
                  </a:lnTo>
                  <a:lnTo>
                    <a:pt x="7757" y="12240"/>
                  </a:lnTo>
                  <a:lnTo>
                    <a:pt x="7721" y="12240"/>
                  </a:lnTo>
                  <a:lnTo>
                    <a:pt x="7437" y="11600"/>
                  </a:lnTo>
                  <a:cubicBezTo>
                    <a:pt x="7401" y="11600"/>
                    <a:pt x="7401" y="11564"/>
                    <a:pt x="7437" y="11529"/>
                  </a:cubicBezTo>
                  <a:cubicBezTo>
                    <a:pt x="7437" y="11529"/>
                    <a:pt x="7437" y="11493"/>
                    <a:pt x="7472" y="11493"/>
                  </a:cubicBezTo>
                  <a:cubicBezTo>
                    <a:pt x="9631" y="10563"/>
                    <a:pt x="9651" y="10532"/>
                    <a:pt x="9673" y="10532"/>
                  </a:cubicBezTo>
                  <a:close/>
                  <a:moveTo>
                    <a:pt x="1246" y="1"/>
                  </a:moveTo>
                  <a:cubicBezTo>
                    <a:pt x="570" y="1"/>
                    <a:pt x="0" y="570"/>
                    <a:pt x="0" y="1246"/>
                  </a:cubicBezTo>
                  <a:lnTo>
                    <a:pt x="0" y="11529"/>
                  </a:lnTo>
                  <a:cubicBezTo>
                    <a:pt x="0" y="12205"/>
                    <a:pt x="570" y="12774"/>
                    <a:pt x="1246" y="12774"/>
                  </a:cubicBezTo>
                  <a:lnTo>
                    <a:pt x="5800" y="12774"/>
                  </a:lnTo>
                  <a:cubicBezTo>
                    <a:pt x="6334" y="12774"/>
                    <a:pt x="6796" y="12383"/>
                    <a:pt x="6974" y="11885"/>
                  </a:cubicBezTo>
                  <a:lnTo>
                    <a:pt x="7188" y="12418"/>
                  </a:lnTo>
                  <a:cubicBezTo>
                    <a:pt x="7294" y="12632"/>
                    <a:pt x="7508" y="12774"/>
                    <a:pt x="7721" y="12774"/>
                  </a:cubicBezTo>
                  <a:cubicBezTo>
                    <a:pt x="7935" y="12774"/>
                    <a:pt x="7864" y="12739"/>
                    <a:pt x="10212" y="11742"/>
                  </a:cubicBezTo>
                  <a:cubicBezTo>
                    <a:pt x="10354" y="11671"/>
                    <a:pt x="10461" y="11564"/>
                    <a:pt x="10532" y="11422"/>
                  </a:cubicBezTo>
                  <a:cubicBezTo>
                    <a:pt x="10603" y="11280"/>
                    <a:pt x="10603" y="11102"/>
                    <a:pt x="10532" y="10959"/>
                  </a:cubicBezTo>
                  <a:lnTo>
                    <a:pt x="10248" y="10319"/>
                  </a:lnTo>
                  <a:cubicBezTo>
                    <a:pt x="10212" y="10212"/>
                    <a:pt x="10141" y="10141"/>
                    <a:pt x="10034" y="10070"/>
                  </a:cubicBezTo>
                  <a:cubicBezTo>
                    <a:pt x="10105" y="9892"/>
                    <a:pt x="10105" y="9679"/>
                    <a:pt x="10034" y="9501"/>
                  </a:cubicBezTo>
                  <a:lnTo>
                    <a:pt x="9251" y="7722"/>
                  </a:lnTo>
                  <a:cubicBezTo>
                    <a:pt x="9145" y="7437"/>
                    <a:pt x="8860" y="7259"/>
                    <a:pt x="8575" y="7259"/>
                  </a:cubicBezTo>
                  <a:cubicBezTo>
                    <a:pt x="8469" y="7295"/>
                    <a:pt x="8362" y="7295"/>
                    <a:pt x="8255" y="7330"/>
                  </a:cubicBezTo>
                  <a:lnTo>
                    <a:pt x="7010" y="7864"/>
                  </a:lnTo>
                  <a:lnTo>
                    <a:pt x="7010" y="1246"/>
                  </a:lnTo>
                  <a:cubicBezTo>
                    <a:pt x="7010" y="570"/>
                    <a:pt x="6476" y="1"/>
                    <a:pt x="580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97;p81"/>
            <p:cNvSpPr/>
            <p:nvPr/>
          </p:nvSpPr>
          <p:spPr>
            <a:xfrm>
              <a:off x="4992738" y="2249450"/>
              <a:ext cx="13350" cy="71625"/>
            </a:xfrm>
            <a:custGeom>
              <a:avLst/>
              <a:gdLst/>
              <a:ahLst/>
              <a:cxnLst/>
              <a:rect l="l" t="t" r="r" b="b"/>
              <a:pathLst>
                <a:path w="534" h="2865" extrusionOk="0">
                  <a:moveTo>
                    <a:pt x="285" y="0"/>
                  </a:moveTo>
                  <a:lnTo>
                    <a:pt x="285" y="36"/>
                  </a:lnTo>
                  <a:cubicBezTo>
                    <a:pt x="143" y="36"/>
                    <a:pt x="0" y="143"/>
                    <a:pt x="0" y="285"/>
                  </a:cubicBezTo>
                  <a:lnTo>
                    <a:pt x="0" y="2598"/>
                  </a:lnTo>
                  <a:cubicBezTo>
                    <a:pt x="0" y="2776"/>
                    <a:pt x="134" y="2865"/>
                    <a:pt x="267" y="2865"/>
                  </a:cubicBezTo>
                  <a:cubicBezTo>
                    <a:pt x="401" y="2865"/>
                    <a:pt x="534" y="2776"/>
                    <a:pt x="534" y="2598"/>
                  </a:cubicBezTo>
                  <a:lnTo>
                    <a:pt x="534" y="249"/>
                  </a:lnTo>
                  <a:cubicBezTo>
                    <a:pt x="534" y="107"/>
                    <a:pt x="427" y="0"/>
                    <a:pt x="28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98;p81"/>
            <p:cNvSpPr/>
            <p:nvPr/>
          </p:nvSpPr>
          <p:spPr>
            <a:xfrm>
              <a:off x="4740113" y="2061750"/>
              <a:ext cx="190375" cy="111450"/>
            </a:xfrm>
            <a:custGeom>
              <a:avLst/>
              <a:gdLst/>
              <a:ahLst/>
              <a:cxnLst/>
              <a:rect l="l" t="t" r="r" b="b"/>
              <a:pathLst>
                <a:path w="7615" h="4458" extrusionOk="0">
                  <a:moveTo>
                    <a:pt x="7045" y="534"/>
                  </a:moveTo>
                  <a:cubicBezTo>
                    <a:pt x="7045" y="534"/>
                    <a:pt x="7081" y="534"/>
                    <a:pt x="7081" y="570"/>
                  </a:cubicBezTo>
                  <a:cubicBezTo>
                    <a:pt x="7081" y="1246"/>
                    <a:pt x="6547" y="1780"/>
                    <a:pt x="5871" y="1780"/>
                  </a:cubicBezTo>
                  <a:lnTo>
                    <a:pt x="1708" y="1780"/>
                  </a:lnTo>
                  <a:cubicBezTo>
                    <a:pt x="1032" y="1744"/>
                    <a:pt x="498" y="1246"/>
                    <a:pt x="498" y="570"/>
                  </a:cubicBezTo>
                  <a:cubicBezTo>
                    <a:pt x="498" y="534"/>
                    <a:pt x="534" y="534"/>
                    <a:pt x="570" y="534"/>
                  </a:cubicBezTo>
                  <a:close/>
                  <a:moveTo>
                    <a:pt x="5622" y="2278"/>
                  </a:moveTo>
                  <a:cubicBezTo>
                    <a:pt x="5551" y="3239"/>
                    <a:pt x="4733" y="3950"/>
                    <a:pt x="3807" y="3950"/>
                  </a:cubicBezTo>
                  <a:cubicBezTo>
                    <a:pt x="2847" y="3950"/>
                    <a:pt x="2028" y="3239"/>
                    <a:pt x="1957" y="2278"/>
                  </a:cubicBezTo>
                  <a:close/>
                  <a:moveTo>
                    <a:pt x="570" y="1"/>
                  </a:moveTo>
                  <a:cubicBezTo>
                    <a:pt x="249" y="1"/>
                    <a:pt x="0" y="250"/>
                    <a:pt x="0" y="570"/>
                  </a:cubicBezTo>
                  <a:cubicBezTo>
                    <a:pt x="0" y="1424"/>
                    <a:pt x="605" y="2136"/>
                    <a:pt x="1423" y="2242"/>
                  </a:cubicBezTo>
                  <a:cubicBezTo>
                    <a:pt x="1548" y="3719"/>
                    <a:pt x="2678" y="4457"/>
                    <a:pt x="3803" y="4457"/>
                  </a:cubicBezTo>
                  <a:cubicBezTo>
                    <a:pt x="4928" y="4457"/>
                    <a:pt x="6049" y="3719"/>
                    <a:pt x="6156" y="2242"/>
                  </a:cubicBezTo>
                  <a:cubicBezTo>
                    <a:pt x="7010" y="2136"/>
                    <a:pt x="7615" y="1424"/>
                    <a:pt x="7615" y="570"/>
                  </a:cubicBezTo>
                  <a:cubicBezTo>
                    <a:pt x="7615" y="250"/>
                    <a:pt x="7366" y="1"/>
                    <a:pt x="704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99;p81"/>
            <p:cNvSpPr/>
            <p:nvPr/>
          </p:nvSpPr>
          <p:spPr>
            <a:xfrm>
              <a:off x="4829063" y="2180950"/>
              <a:ext cx="13375" cy="30050"/>
            </a:xfrm>
            <a:custGeom>
              <a:avLst/>
              <a:gdLst/>
              <a:ahLst/>
              <a:cxnLst/>
              <a:rect l="l" t="t" r="r" b="b"/>
              <a:pathLst>
                <a:path w="535" h="1202" extrusionOk="0">
                  <a:moveTo>
                    <a:pt x="285" y="1"/>
                  </a:moveTo>
                  <a:cubicBezTo>
                    <a:pt x="143" y="1"/>
                    <a:pt x="0" y="143"/>
                    <a:pt x="0" y="285"/>
                  </a:cubicBezTo>
                  <a:lnTo>
                    <a:pt x="0" y="961"/>
                  </a:lnTo>
                  <a:cubicBezTo>
                    <a:pt x="18" y="1121"/>
                    <a:pt x="143" y="1201"/>
                    <a:pt x="267" y="1201"/>
                  </a:cubicBezTo>
                  <a:cubicBezTo>
                    <a:pt x="392" y="1201"/>
                    <a:pt x="516" y="1121"/>
                    <a:pt x="534" y="961"/>
                  </a:cubicBezTo>
                  <a:lnTo>
                    <a:pt x="534" y="285"/>
                  </a:lnTo>
                  <a:cubicBezTo>
                    <a:pt x="534" y="143"/>
                    <a:pt x="427" y="1"/>
                    <a:pt x="28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0;p81"/>
            <p:cNvSpPr/>
            <p:nvPr/>
          </p:nvSpPr>
          <p:spPr>
            <a:xfrm>
              <a:off x="4853963" y="2176700"/>
              <a:ext cx="19850" cy="28825"/>
            </a:xfrm>
            <a:custGeom>
              <a:avLst/>
              <a:gdLst/>
              <a:ahLst/>
              <a:cxnLst/>
              <a:rect l="l" t="t" r="r" b="b"/>
              <a:pathLst>
                <a:path w="794" h="1153" extrusionOk="0">
                  <a:moveTo>
                    <a:pt x="311" y="0"/>
                  </a:moveTo>
                  <a:cubicBezTo>
                    <a:pt x="276" y="0"/>
                    <a:pt x="243" y="9"/>
                    <a:pt x="214" y="28"/>
                  </a:cubicBezTo>
                  <a:cubicBezTo>
                    <a:pt x="72" y="64"/>
                    <a:pt x="1" y="206"/>
                    <a:pt x="36" y="348"/>
                  </a:cubicBezTo>
                  <a:lnTo>
                    <a:pt x="250" y="1025"/>
                  </a:lnTo>
                  <a:cubicBezTo>
                    <a:pt x="301" y="1114"/>
                    <a:pt x="389" y="1153"/>
                    <a:pt x="477" y="1153"/>
                  </a:cubicBezTo>
                  <a:cubicBezTo>
                    <a:pt x="634" y="1153"/>
                    <a:pt x="793" y="1029"/>
                    <a:pt x="748" y="847"/>
                  </a:cubicBezTo>
                  <a:lnTo>
                    <a:pt x="534" y="171"/>
                  </a:lnTo>
                  <a:cubicBezTo>
                    <a:pt x="508" y="66"/>
                    <a:pt x="406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1;p81"/>
            <p:cNvSpPr/>
            <p:nvPr/>
          </p:nvSpPr>
          <p:spPr>
            <a:xfrm>
              <a:off x="4874888" y="2163575"/>
              <a:ext cx="27125" cy="26650"/>
            </a:xfrm>
            <a:custGeom>
              <a:avLst/>
              <a:gdLst/>
              <a:ahLst/>
              <a:cxnLst/>
              <a:rect l="l" t="t" r="r" b="b"/>
              <a:pathLst>
                <a:path w="1085" h="1066" extrusionOk="0">
                  <a:moveTo>
                    <a:pt x="366" y="1"/>
                  </a:moveTo>
                  <a:cubicBezTo>
                    <a:pt x="177" y="1"/>
                    <a:pt x="1" y="225"/>
                    <a:pt x="160" y="411"/>
                  </a:cubicBezTo>
                  <a:lnTo>
                    <a:pt x="587" y="980"/>
                  </a:lnTo>
                  <a:cubicBezTo>
                    <a:pt x="626" y="1039"/>
                    <a:pt x="698" y="1065"/>
                    <a:pt x="772" y="1065"/>
                  </a:cubicBezTo>
                  <a:cubicBezTo>
                    <a:pt x="832" y="1065"/>
                    <a:pt x="895" y="1048"/>
                    <a:pt x="943" y="1016"/>
                  </a:cubicBezTo>
                  <a:cubicBezTo>
                    <a:pt x="1049" y="909"/>
                    <a:pt x="1085" y="767"/>
                    <a:pt x="978" y="660"/>
                  </a:cubicBezTo>
                  <a:lnTo>
                    <a:pt x="551" y="91"/>
                  </a:lnTo>
                  <a:cubicBezTo>
                    <a:pt x="497" y="27"/>
                    <a:pt x="431" y="1"/>
                    <a:pt x="36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02;p81"/>
            <p:cNvSpPr/>
            <p:nvPr/>
          </p:nvSpPr>
          <p:spPr>
            <a:xfrm>
              <a:off x="4892113" y="2143725"/>
              <a:ext cx="31900" cy="21300"/>
            </a:xfrm>
            <a:custGeom>
              <a:avLst/>
              <a:gdLst/>
              <a:ahLst/>
              <a:cxnLst/>
              <a:rect l="l" t="t" r="r" b="b"/>
              <a:pathLst>
                <a:path w="1276" h="852" extrusionOk="0">
                  <a:moveTo>
                    <a:pt x="346" y="0"/>
                  </a:moveTo>
                  <a:cubicBezTo>
                    <a:pt x="128" y="0"/>
                    <a:pt x="1" y="306"/>
                    <a:pt x="182" y="458"/>
                  </a:cubicBezTo>
                  <a:lnTo>
                    <a:pt x="787" y="814"/>
                  </a:lnTo>
                  <a:cubicBezTo>
                    <a:pt x="823" y="849"/>
                    <a:pt x="894" y="849"/>
                    <a:pt x="930" y="849"/>
                  </a:cubicBezTo>
                  <a:cubicBezTo>
                    <a:pt x="941" y="851"/>
                    <a:pt x="953" y="852"/>
                    <a:pt x="964" y="852"/>
                  </a:cubicBezTo>
                  <a:cubicBezTo>
                    <a:pt x="1188" y="852"/>
                    <a:pt x="1275" y="522"/>
                    <a:pt x="1072" y="387"/>
                  </a:cubicBezTo>
                  <a:lnTo>
                    <a:pt x="467" y="31"/>
                  </a:lnTo>
                  <a:cubicBezTo>
                    <a:pt x="425" y="10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03;p81"/>
            <p:cNvSpPr/>
            <p:nvPr/>
          </p:nvSpPr>
          <p:spPr>
            <a:xfrm>
              <a:off x="4900513" y="2118625"/>
              <a:ext cx="32650" cy="16100"/>
            </a:xfrm>
            <a:custGeom>
              <a:avLst/>
              <a:gdLst/>
              <a:ahLst/>
              <a:cxnLst/>
              <a:rect l="l" t="t" r="r" b="b"/>
              <a:pathLst>
                <a:path w="1306" h="644" extrusionOk="0">
                  <a:moveTo>
                    <a:pt x="381" y="1"/>
                  </a:moveTo>
                  <a:cubicBezTo>
                    <a:pt x="88" y="1"/>
                    <a:pt x="1" y="433"/>
                    <a:pt x="309" y="501"/>
                  </a:cubicBezTo>
                  <a:cubicBezTo>
                    <a:pt x="1021" y="643"/>
                    <a:pt x="985" y="643"/>
                    <a:pt x="1056" y="643"/>
                  </a:cubicBezTo>
                  <a:cubicBezTo>
                    <a:pt x="1163" y="643"/>
                    <a:pt x="1270" y="572"/>
                    <a:pt x="1305" y="430"/>
                  </a:cubicBezTo>
                  <a:cubicBezTo>
                    <a:pt x="1305" y="288"/>
                    <a:pt x="1234" y="181"/>
                    <a:pt x="1092" y="145"/>
                  </a:cubicBezTo>
                  <a:lnTo>
                    <a:pt x="416" y="3"/>
                  </a:lnTo>
                  <a:cubicBezTo>
                    <a:pt x="404" y="2"/>
                    <a:pt x="392" y="1"/>
                    <a:pt x="38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04;p81"/>
            <p:cNvSpPr/>
            <p:nvPr/>
          </p:nvSpPr>
          <p:spPr>
            <a:xfrm>
              <a:off x="4734163" y="2120300"/>
              <a:ext cx="32650" cy="15350"/>
            </a:xfrm>
            <a:custGeom>
              <a:avLst/>
              <a:gdLst/>
              <a:ahLst/>
              <a:cxnLst/>
              <a:rect l="l" t="t" r="r" b="b"/>
              <a:pathLst>
                <a:path w="1306" h="614" extrusionOk="0">
                  <a:moveTo>
                    <a:pt x="1075" y="0"/>
                  </a:moveTo>
                  <a:cubicBezTo>
                    <a:pt x="1058" y="0"/>
                    <a:pt x="1040" y="2"/>
                    <a:pt x="1021" y="7"/>
                  </a:cubicBezTo>
                  <a:lnTo>
                    <a:pt x="309" y="78"/>
                  </a:lnTo>
                  <a:cubicBezTo>
                    <a:pt x="0" y="147"/>
                    <a:pt x="56" y="614"/>
                    <a:pt x="348" y="614"/>
                  </a:cubicBezTo>
                  <a:cubicBezTo>
                    <a:pt x="359" y="614"/>
                    <a:pt x="370" y="613"/>
                    <a:pt x="381" y="612"/>
                  </a:cubicBezTo>
                  <a:lnTo>
                    <a:pt x="1092" y="505"/>
                  </a:lnTo>
                  <a:cubicBezTo>
                    <a:pt x="1235" y="470"/>
                    <a:pt x="1306" y="363"/>
                    <a:pt x="1306" y="221"/>
                  </a:cubicBezTo>
                  <a:cubicBezTo>
                    <a:pt x="1275" y="97"/>
                    <a:pt x="119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05;p81"/>
            <p:cNvSpPr/>
            <p:nvPr/>
          </p:nvSpPr>
          <p:spPr>
            <a:xfrm>
              <a:off x="4746338" y="2144475"/>
              <a:ext cx="30275" cy="21375"/>
            </a:xfrm>
            <a:custGeom>
              <a:avLst/>
              <a:gdLst/>
              <a:ahLst/>
              <a:cxnLst/>
              <a:rect l="l" t="t" r="r" b="b"/>
              <a:pathLst>
                <a:path w="1211" h="855" extrusionOk="0">
                  <a:moveTo>
                    <a:pt x="923" y="1"/>
                  </a:moveTo>
                  <a:cubicBezTo>
                    <a:pt x="878" y="1"/>
                    <a:pt x="831" y="13"/>
                    <a:pt x="783" y="36"/>
                  </a:cubicBezTo>
                  <a:lnTo>
                    <a:pt x="178" y="357"/>
                  </a:lnTo>
                  <a:cubicBezTo>
                    <a:pt x="71" y="428"/>
                    <a:pt x="0" y="606"/>
                    <a:pt x="71" y="712"/>
                  </a:cubicBezTo>
                  <a:cubicBezTo>
                    <a:pt x="119" y="807"/>
                    <a:pt x="214" y="855"/>
                    <a:pt x="303" y="855"/>
                  </a:cubicBezTo>
                  <a:cubicBezTo>
                    <a:pt x="348" y="855"/>
                    <a:pt x="392" y="843"/>
                    <a:pt x="427" y="819"/>
                  </a:cubicBezTo>
                  <a:lnTo>
                    <a:pt x="1032" y="499"/>
                  </a:lnTo>
                  <a:cubicBezTo>
                    <a:pt x="1174" y="428"/>
                    <a:pt x="1210" y="250"/>
                    <a:pt x="1139" y="143"/>
                  </a:cubicBezTo>
                  <a:cubicBezTo>
                    <a:pt x="1091" y="48"/>
                    <a:pt x="1012" y="1"/>
                    <a:pt x="923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06;p81"/>
            <p:cNvSpPr/>
            <p:nvPr/>
          </p:nvSpPr>
          <p:spPr>
            <a:xfrm>
              <a:off x="4765713" y="2163825"/>
              <a:ext cx="27800" cy="25625"/>
            </a:xfrm>
            <a:custGeom>
              <a:avLst/>
              <a:gdLst/>
              <a:ahLst/>
              <a:cxnLst/>
              <a:rect l="l" t="t" r="r" b="b"/>
              <a:pathLst>
                <a:path w="1112" h="1025" extrusionOk="0">
                  <a:moveTo>
                    <a:pt x="809" y="1"/>
                  </a:moveTo>
                  <a:cubicBezTo>
                    <a:pt x="738" y="1"/>
                    <a:pt x="666" y="27"/>
                    <a:pt x="613" y="81"/>
                  </a:cubicBezTo>
                  <a:lnTo>
                    <a:pt x="186" y="614"/>
                  </a:lnTo>
                  <a:cubicBezTo>
                    <a:pt x="1" y="800"/>
                    <a:pt x="170" y="1025"/>
                    <a:pt x="372" y="1025"/>
                  </a:cubicBezTo>
                  <a:cubicBezTo>
                    <a:pt x="441" y="1025"/>
                    <a:pt x="514" y="998"/>
                    <a:pt x="577" y="935"/>
                  </a:cubicBezTo>
                  <a:lnTo>
                    <a:pt x="1004" y="437"/>
                  </a:lnTo>
                  <a:cubicBezTo>
                    <a:pt x="1111" y="294"/>
                    <a:pt x="1111" y="152"/>
                    <a:pt x="1004" y="45"/>
                  </a:cubicBezTo>
                  <a:lnTo>
                    <a:pt x="1004" y="81"/>
                  </a:lnTo>
                  <a:cubicBezTo>
                    <a:pt x="951" y="27"/>
                    <a:pt x="880" y="1"/>
                    <a:pt x="809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07;p81"/>
            <p:cNvSpPr/>
            <p:nvPr/>
          </p:nvSpPr>
          <p:spPr>
            <a:xfrm>
              <a:off x="4795263" y="2177150"/>
              <a:ext cx="21375" cy="29050"/>
            </a:xfrm>
            <a:custGeom>
              <a:avLst/>
              <a:gdLst/>
              <a:ahLst/>
              <a:cxnLst/>
              <a:rect l="l" t="t" r="r" b="b"/>
              <a:pathLst>
                <a:path w="855" h="1162" extrusionOk="0">
                  <a:moveTo>
                    <a:pt x="578" y="1"/>
                  </a:moveTo>
                  <a:cubicBezTo>
                    <a:pt x="475" y="1"/>
                    <a:pt x="350" y="65"/>
                    <a:pt x="321" y="153"/>
                  </a:cubicBezTo>
                  <a:lnTo>
                    <a:pt x="71" y="829"/>
                  </a:lnTo>
                  <a:cubicBezTo>
                    <a:pt x="0" y="935"/>
                    <a:pt x="71" y="1113"/>
                    <a:pt x="214" y="1149"/>
                  </a:cubicBezTo>
                  <a:cubicBezTo>
                    <a:pt x="247" y="1157"/>
                    <a:pt x="281" y="1162"/>
                    <a:pt x="313" y="1162"/>
                  </a:cubicBezTo>
                  <a:cubicBezTo>
                    <a:pt x="417" y="1162"/>
                    <a:pt x="507" y="1115"/>
                    <a:pt x="534" y="1007"/>
                  </a:cubicBezTo>
                  <a:lnTo>
                    <a:pt x="819" y="366"/>
                  </a:lnTo>
                  <a:cubicBezTo>
                    <a:pt x="854" y="224"/>
                    <a:pt x="783" y="81"/>
                    <a:pt x="641" y="10"/>
                  </a:cubicBezTo>
                  <a:cubicBezTo>
                    <a:pt x="622" y="4"/>
                    <a:pt x="601" y="1"/>
                    <a:pt x="578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621;p98"/>
          <p:cNvGrpSpPr/>
          <p:nvPr/>
        </p:nvGrpSpPr>
        <p:grpSpPr>
          <a:xfrm>
            <a:off x="723750" y="1279027"/>
            <a:ext cx="1398319" cy="1385719"/>
            <a:chOff x="1001438" y="2728000"/>
            <a:chExt cx="443900" cy="439900"/>
          </a:xfrm>
          <a:solidFill>
            <a:schemeClr val="accent2"/>
          </a:solidFill>
        </p:grpSpPr>
        <p:sp>
          <p:nvSpPr>
            <p:cNvPr id="42" name="Google Shape;2622;p98"/>
            <p:cNvSpPr/>
            <p:nvPr/>
          </p:nvSpPr>
          <p:spPr>
            <a:xfrm>
              <a:off x="1001438" y="2776050"/>
              <a:ext cx="86325" cy="300450"/>
            </a:xfrm>
            <a:custGeom>
              <a:avLst/>
              <a:gdLst/>
              <a:ahLst/>
              <a:cxnLst/>
              <a:rect l="l" t="t" r="r" b="b"/>
              <a:pathLst>
                <a:path w="3453" h="12018" extrusionOk="0">
                  <a:moveTo>
                    <a:pt x="3203" y="0"/>
                  </a:moveTo>
                  <a:cubicBezTo>
                    <a:pt x="2563" y="36"/>
                    <a:pt x="2065" y="534"/>
                    <a:pt x="2065" y="1174"/>
                  </a:cubicBezTo>
                  <a:lnTo>
                    <a:pt x="2065" y="2847"/>
                  </a:lnTo>
                  <a:lnTo>
                    <a:pt x="321" y="2847"/>
                  </a:lnTo>
                  <a:cubicBezTo>
                    <a:pt x="1" y="2847"/>
                    <a:pt x="1" y="3380"/>
                    <a:pt x="321" y="3380"/>
                  </a:cubicBezTo>
                  <a:lnTo>
                    <a:pt x="2065" y="3380"/>
                  </a:lnTo>
                  <a:lnTo>
                    <a:pt x="2065" y="4732"/>
                  </a:lnTo>
                  <a:lnTo>
                    <a:pt x="321" y="4732"/>
                  </a:lnTo>
                  <a:cubicBezTo>
                    <a:pt x="179" y="4732"/>
                    <a:pt x="72" y="4839"/>
                    <a:pt x="72" y="4981"/>
                  </a:cubicBezTo>
                  <a:cubicBezTo>
                    <a:pt x="72" y="5124"/>
                    <a:pt x="179" y="5266"/>
                    <a:pt x="321" y="5266"/>
                  </a:cubicBezTo>
                  <a:lnTo>
                    <a:pt x="2065" y="5266"/>
                  </a:lnTo>
                  <a:lnTo>
                    <a:pt x="2065" y="6618"/>
                  </a:lnTo>
                  <a:lnTo>
                    <a:pt x="321" y="6618"/>
                  </a:lnTo>
                  <a:cubicBezTo>
                    <a:pt x="1" y="6618"/>
                    <a:pt x="1" y="7116"/>
                    <a:pt x="321" y="7116"/>
                  </a:cubicBezTo>
                  <a:lnTo>
                    <a:pt x="2065" y="7116"/>
                  </a:lnTo>
                  <a:lnTo>
                    <a:pt x="2065" y="8504"/>
                  </a:lnTo>
                  <a:lnTo>
                    <a:pt x="321" y="8504"/>
                  </a:lnTo>
                  <a:cubicBezTo>
                    <a:pt x="1" y="8504"/>
                    <a:pt x="1" y="9002"/>
                    <a:pt x="321" y="9002"/>
                  </a:cubicBezTo>
                  <a:lnTo>
                    <a:pt x="2065" y="9002"/>
                  </a:lnTo>
                  <a:lnTo>
                    <a:pt x="2065" y="10354"/>
                  </a:lnTo>
                  <a:lnTo>
                    <a:pt x="321" y="10354"/>
                  </a:lnTo>
                  <a:cubicBezTo>
                    <a:pt x="1" y="10354"/>
                    <a:pt x="1" y="10888"/>
                    <a:pt x="321" y="10888"/>
                  </a:cubicBezTo>
                  <a:lnTo>
                    <a:pt x="2065" y="10888"/>
                  </a:lnTo>
                  <a:lnTo>
                    <a:pt x="2065" y="11777"/>
                  </a:lnTo>
                  <a:cubicBezTo>
                    <a:pt x="2029" y="11937"/>
                    <a:pt x="2180" y="12017"/>
                    <a:pt x="2327" y="12017"/>
                  </a:cubicBezTo>
                  <a:cubicBezTo>
                    <a:pt x="2474" y="12017"/>
                    <a:pt x="2616" y="11937"/>
                    <a:pt x="2563" y="11777"/>
                  </a:cubicBezTo>
                  <a:lnTo>
                    <a:pt x="2563" y="1174"/>
                  </a:lnTo>
                  <a:cubicBezTo>
                    <a:pt x="2563" y="818"/>
                    <a:pt x="2847" y="534"/>
                    <a:pt x="3203" y="534"/>
                  </a:cubicBezTo>
                  <a:cubicBezTo>
                    <a:pt x="3345" y="534"/>
                    <a:pt x="3452" y="391"/>
                    <a:pt x="3452" y="249"/>
                  </a:cubicBezTo>
                  <a:cubicBezTo>
                    <a:pt x="3452" y="107"/>
                    <a:pt x="3345" y="0"/>
                    <a:pt x="3203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23;p98"/>
            <p:cNvSpPr/>
            <p:nvPr/>
          </p:nvSpPr>
          <p:spPr>
            <a:xfrm>
              <a:off x="1053088" y="3089625"/>
              <a:ext cx="310425" cy="78275"/>
            </a:xfrm>
            <a:custGeom>
              <a:avLst/>
              <a:gdLst/>
              <a:ahLst/>
              <a:cxnLst/>
              <a:rect l="l" t="t" r="r" b="b"/>
              <a:pathLst>
                <a:path w="12417" h="3131" extrusionOk="0">
                  <a:moveTo>
                    <a:pt x="340" y="1"/>
                  </a:moveTo>
                  <a:cubicBezTo>
                    <a:pt x="172" y="1"/>
                    <a:pt x="0" y="164"/>
                    <a:pt x="70" y="373"/>
                  </a:cubicBezTo>
                  <a:cubicBezTo>
                    <a:pt x="248" y="800"/>
                    <a:pt x="675" y="1084"/>
                    <a:pt x="1173" y="1084"/>
                  </a:cubicBezTo>
                  <a:lnTo>
                    <a:pt x="2774" y="1084"/>
                  </a:lnTo>
                  <a:lnTo>
                    <a:pt x="2774" y="2863"/>
                  </a:lnTo>
                  <a:cubicBezTo>
                    <a:pt x="2774" y="3006"/>
                    <a:pt x="2881" y="3113"/>
                    <a:pt x="3023" y="3113"/>
                  </a:cubicBezTo>
                  <a:cubicBezTo>
                    <a:pt x="3042" y="3116"/>
                    <a:pt x="3060" y="3118"/>
                    <a:pt x="3077" y="3118"/>
                  </a:cubicBezTo>
                  <a:cubicBezTo>
                    <a:pt x="3222" y="3118"/>
                    <a:pt x="3308" y="2991"/>
                    <a:pt x="3308" y="2863"/>
                  </a:cubicBezTo>
                  <a:lnTo>
                    <a:pt x="3308" y="1084"/>
                  </a:lnTo>
                  <a:lnTo>
                    <a:pt x="4660" y="1084"/>
                  </a:lnTo>
                  <a:lnTo>
                    <a:pt x="4660" y="2863"/>
                  </a:lnTo>
                  <a:cubicBezTo>
                    <a:pt x="4660" y="3041"/>
                    <a:pt x="4793" y="3130"/>
                    <a:pt x="4926" y="3130"/>
                  </a:cubicBezTo>
                  <a:cubicBezTo>
                    <a:pt x="5060" y="3130"/>
                    <a:pt x="5193" y="3041"/>
                    <a:pt x="5193" y="2863"/>
                  </a:cubicBezTo>
                  <a:lnTo>
                    <a:pt x="5193" y="1084"/>
                  </a:lnTo>
                  <a:lnTo>
                    <a:pt x="6545" y="1084"/>
                  </a:lnTo>
                  <a:lnTo>
                    <a:pt x="6545" y="2863"/>
                  </a:lnTo>
                  <a:cubicBezTo>
                    <a:pt x="6545" y="3041"/>
                    <a:pt x="6670" y="3130"/>
                    <a:pt x="6794" y="3130"/>
                  </a:cubicBezTo>
                  <a:cubicBezTo>
                    <a:pt x="6919" y="3130"/>
                    <a:pt x="7044" y="3041"/>
                    <a:pt x="7044" y="2863"/>
                  </a:cubicBezTo>
                  <a:lnTo>
                    <a:pt x="7044" y="1084"/>
                  </a:lnTo>
                  <a:lnTo>
                    <a:pt x="8431" y="1084"/>
                  </a:lnTo>
                  <a:lnTo>
                    <a:pt x="8431" y="2863"/>
                  </a:lnTo>
                  <a:cubicBezTo>
                    <a:pt x="8449" y="3024"/>
                    <a:pt x="8565" y="3104"/>
                    <a:pt x="8680" y="3104"/>
                  </a:cubicBezTo>
                  <a:cubicBezTo>
                    <a:pt x="8796" y="3104"/>
                    <a:pt x="8912" y="3024"/>
                    <a:pt x="8929" y="2863"/>
                  </a:cubicBezTo>
                  <a:lnTo>
                    <a:pt x="8929" y="1084"/>
                  </a:lnTo>
                  <a:lnTo>
                    <a:pt x="10281" y="1084"/>
                  </a:lnTo>
                  <a:lnTo>
                    <a:pt x="10281" y="2863"/>
                  </a:lnTo>
                  <a:cubicBezTo>
                    <a:pt x="10281" y="3041"/>
                    <a:pt x="10415" y="3130"/>
                    <a:pt x="10544" y="3130"/>
                  </a:cubicBezTo>
                  <a:cubicBezTo>
                    <a:pt x="10673" y="3130"/>
                    <a:pt x="10797" y="3041"/>
                    <a:pt x="10780" y="2863"/>
                  </a:cubicBezTo>
                  <a:lnTo>
                    <a:pt x="10780" y="1084"/>
                  </a:lnTo>
                  <a:lnTo>
                    <a:pt x="12060" y="1084"/>
                  </a:lnTo>
                  <a:cubicBezTo>
                    <a:pt x="12416" y="1084"/>
                    <a:pt x="12416" y="586"/>
                    <a:pt x="12060" y="586"/>
                  </a:cubicBezTo>
                  <a:lnTo>
                    <a:pt x="1173" y="586"/>
                  </a:lnTo>
                  <a:cubicBezTo>
                    <a:pt x="888" y="586"/>
                    <a:pt x="675" y="408"/>
                    <a:pt x="568" y="159"/>
                  </a:cubicBezTo>
                  <a:cubicBezTo>
                    <a:pt x="518" y="48"/>
                    <a:pt x="430" y="1"/>
                    <a:pt x="34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24;p98"/>
            <p:cNvSpPr/>
            <p:nvPr/>
          </p:nvSpPr>
          <p:spPr>
            <a:xfrm>
              <a:off x="1114413" y="2838300"/>
              <a:ext cx="217075" cy="217075"/>
            </a:xfrm>
            <a:custGeom>
              <a:avLst/>
              <a:gdLst/>
              <a:ahLst/>
              <a:cxnLst/>
              <a:rect l="l" t="t" r="r" b="b"/>
              <a:pathLst>
                <a:path w="8683" h="8683" extrusionOk="0">
                  <a:moveTo>
                    <a:pt x="3130" y="1221"/>
                  </a:moveTo>
                  <a:cubicBezTo>
                    <a:pt x="3410" y="1221"/>
                    <a:pt x="3677" y="1444"/>
                    <a:pt x="3701" y="1780"/>
                  </a:cubicBezTo>
                  <a:cubicBezTo>
                    <a:pt x="3701" y="2064"/>
                    <a:pt x="3452" y="2313"/>
                    <a:pt x="3132" y="2313"/>
                  </a:cubicBezTo>
                  <a:cubicBezTo>
                    <a:pt x="2669" y="2313"/>
                    <a:pt x="2420" y="1744"/>
                    <a:pt x="2740" y="1388"/>
                  </a:cubicBezTo>
                  <a:cubicBezTo>
                    <a:pt x="2856" y="1273"/>
                    <a:pt x="2994" y="1221"/>
                    <a:pt x="3130" y="1221"/>
                  </a:cubicBezTo>
                  <a:close/>
                  <a:moveTo>
                    <a:pt x="6156" y="499"/>
                  </a:moveTo>
                  <a:lnTo>
                    <a:pt x="6156" y="3203"/>
                  </a:lnTo>
                  <a:cubicBezTo>
                    <a:pt x="5694" y="3310"/>
                    <a:pt x="5338" y="3666"/>
                    <a:pt x="5231" y="4164"/>
                  </a:cubicBezTo>
                  <a:lnTo>
                    <a:pt x="3310" y="4164"/>
                  </a:lnTo>
                  <a:lnTo>
                    <a:pt x="3310" y="2812"/>
                  </a:lnTo>
                  <a:cubicBezTo>
                    <a:pt x="4164" y="2634"/>
                    <a:pt x="4484" y="1637"/>
                    <a:pt x="3879" y="1033"/>
                  </a:cubicBezTo>
                  <a:cubicBezTo>
                    <a:pt x="3663" y="817"/>
                    <a:pt x="3394" y="719"/>
                    <a:pt x="3128" y="719"/>
                  </a:cubicBezTo>
                  <a:cubicBezTo>
                    <a:pt x="2647" y="719"/>
                    <a:pt x="2179" y="1039"/>
                    <a:pt x="2064" y="1566"/>
                  </a:cubicBezTo>
                  <a:lnTo>
                    <a:pt x="499" y="1566"/>
                  </a:lnTo>
                  <a:lnTo>
                    <a:pt x="534" y="819"/>
                  </a:lnTo>
                  <a:cubicBezTo>
                    <a:pt x="534" y="641"/>
                    <a:pt x="677" y="499"/>
                    <a:pt x="819" y="499"/>
                  </a:cubicBezTo>
                  <a:close/>
                  <a:moveTo>
                    <a:pt x="6441" y="3701"/>
                  </a:moveTo>
                  <a:cubicBezTo>
                    <a:pt x="7081" y="3701"/>
                    <a:pt x="7401" y="4448"/>
                    <a:pt x="6939" y="4911"/>
                  </a:cubicBezTo>
                  <a:cubicBezTo>
                    <a:pt x="6799" y="5050"/>
                    <a:pt x="6622" y="5114"/>
                    <a:pt x="6446" y="5114"/>
                  </a:cubicBezTo>
                  <a:cubicBezTo>
                    <a:pt x="6084" y="5114"/>
                    <a:pt x="5729" y="4844"/>
                    <a:pt x="5729" y="4413"/>
                  </a:cubicBezTo>
                  <a:cubicBezTo>
                    <a:pt x="5729" y="4021"/>
                    <a:pt x="6049" y="3701"/>
                    <a:pt x="6441" y="3701"/>
                  </a:cubicBezTo>
                  <a:close/>
                  <a:moveTo>
                    <a:pt x="7828" y="499"/>
                  </a:moveTo>
                  <a:cubicBezTo>
                    <a:pt x="8006" y="499"/>
                    <a:pt x="8149" y="641"/>
                    <a:pt x="8149" y="819"/>
                  </a:cubicBezTo>
                  <a:lnTo>
                    <a:pt x="8184" y="6512"/>
                  </a:lnTo>
                  <a:lnTo>
                    <a:pt x="4626" y="6512"/>
                  </a:lnTo>
                  <a:lnTo>
                    <a:pt x="4626" y="4662"/>
                  </a:lnTo>
                  <a:lnTo>
                    <a:pt x="5231" y="4662"/>
                  </a:lnTo>
                  <a:cubicBezTo>
                    <a:pt x="5368" y="5258"/>
                    <a:pt x="5904" y="5617"/>
                    <a:pt x="6449" y="5617"/>
                  </a:cubicBezTo>
                  <a:cubicBezTo>
                    <a:pt x="6750" y="5617"/>
                    <a:pt x="7054" y="5507"/>
                    <a:pt x="7295" y="5267"/>
                  </a:cubicBezTo>
                  <a:cubicBezTo>
                    <a:pt x="7971" y="4591"/>
                    <a:pt x="7615" y="3416"/>
                    <a:pt x="6690" y="3203"/>
                  </a:cubicBezTo>
                  <a:lnTo>
                    <a:pt x="6690" y="499"/>
                  </a:lnTo>
                  <a:close/>
                  <a:moveTo>
                    <a:pt x="2491" y="5838"/>
                  </a:moveTo>
                  <a:cubicBezTo>
                    <a:pt x="2632" y="5838"/>
                    <a:pt x="2740" y="5916"/>
                    <a:pt x="2740" y="6121"/>
                  </a:cubicBezTo>
                  <a:cubicBezTo>
                    <a:pt x="2767" y="6391"/>
                    <a:pt x="2526" y="6621"/>
                    <a:pt x="2269" y="6621"/>
                  </a:cubicBezTo>
                  <a:cubicBezTo>
                    <a:pt x="2188" y="6621"/>
                    <a:pt x="2105" y="6599"/>
                    <a:pt x="2029" y="6548"/>
                  </a:cubicBezTo>
                  <a:cubicBezTo>
                    <a:pt x="1598" y="6319"/>
                    <a:pt x="2143" y="5838"/>
                    <a:pt x="2491" y="5838"/>
                  </a:cubicBezTo>
                  <a:close/>
                  <a:moveTo>
                    <a:pt x="2135" y="2100"/>
                  </a:moveTo>
                  <a:cubicBezTo>
                    <a:pt x="2242" y="2420"/>
                    <a:pt x="2491" y="2669"/>
                    <a:pt x="2811" y="2812"/>
                  </a:cubicBezTo>
                  <a:lnTo>
                    <a:pt x="2811" y="4413"/>
                  </a:lnTo>
                  <a:cubicBezTo>
                    <a:pt x="2811" y="4555"/>
                    <a:pt x="2954" y="4662"/>
                    <a:pt x="3096" y="4662"/>
                  </a:cubicBezTo>
                  <a:lnTo>
                    <a:pt x="4128" y="4662"/>
                  </a:lnTo>
                  <a:lnTo>
                    <a:pt x="4128" y="8149"/>
                  </a:lnTo>
                  <a:lnTo>
                    <a:pt x="2385" y="8149"/>
                  </a:lnTo>
                  <a:lnTo>
                    <a:pt x="2385" y="7117"/>
                  </a:lnTo>
                  <a:cubicBezTo>
                    <a:pt x="3559" y="7010"/>
                    <a:pt x="3594" y="5302"/>
                    <a:pt x="2420" y="5124"/>
                  </a:cubicBezTo>
                  <a:cubicBezTo>
                    <a:pt x="2360" y="5115"/>
                    <a:pt x="2302" y="5111"/>
                    <a:pt x="2246" y="5111"/>
                  </a:cubicBezTo>
                  <a:cubicBezTo>
                    <a:pt x="1203" y="5111"/>
                    <a:pt x="838" y="6607"/>
                    <a:pt x="1851" y="7046"/>
                  </a:cubicBezTo>
                  <a:lnTo>
                    <a:pt x="1851" y="8149"/>
                  </a:lnTo>
                  <a:lnTo>
                    <a:pt x="855" y="8149"/>
                  </a:lnTo>
                  <a:cubicBezTo>
                    <a:pt x="677" y="8149"/>
                    <a:pt x="534" y="8006"/>
                    <a:pt x="534" y="7828"/>
                  </a:cubicBezTo>
                  <a:lnTo>
                    <a:pt x="534" y="2100"/>
                  </a:lnTo>
                  <a:close/>
                  <a:moveTo>
                    <a:pt x="8184" y="7010"/>
                  </a:moveTo>
                  <a:lnTo>
                    <a:pt x="8184" y="7828"/>
                  </a:lnTo>
                  <a:cubicBezTo>
                    <a:pt x="8184" y="8006"/>
                    <a:pt x="8042" y="8149"/>
                    <a:pt x="7864" y="8149"/>
                  </a:cubicBezTo>
                  <a:lnTo>
                    <a:pt x="4626" y="8149"/>
                  </a:lnTo>
                  <a:lnTo>
                    <a:pt x="4626" y="7010"/>
                  </a:lnTo>
                  <a:close/>
                  <a:moveTo>
                    <a:pt x="819" y="1"/>
                  </a:moveTo>
                  <a:cubicBezTo>
                    <a:pt x="392" y="1"/>
                    <a:pt x="1" y="357"/>
                    <a:pt x="1" y="819"/>
                  </a:cubicBezTo>
                  <a:lnTo>
                    <a:pt x="1" y="7828"/>
                  </a:lnTo>
                  <a:cubicBezTo>
                    <a:pt x="1" y="8291"/>
                    <a:pt x="392" y="8682"/>
                    <a:pt x="819" y="8682"/>
                  </a:cubicBezTo>
                  <a:lnTo>
                    <a:pt x="7864" y="8682"/>
                  </a:lnTo>
                  <a:cubicBezTo>
                    <a:pt x="8327" y="8682"/>
                    <a:pt x="8682" y="8291"/>
                    <a:pt x="8682" y="7828"/>
                  </a:cubicBezTo>
                  <a:lnTo>
                    <a:pt x="8682" y="819"/>
                  </a:lnTo>
                  <a:cubicBezTo>
                    <a:pt x="8682" y="357"/>
                    <a:pt x="8327" y="1"/>
                    <a:pt x="786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25;p98"/>
            <p:cNvSpPr/>
            <p:nvPr/>
          </p:nvSpPr>
          <p:spPr>
            <a:xfrm>
              <a:off x="1099288" y="2728000"/>
              <a:ext cx="346050" cy="382525"/>
            </a:xfrm>
            <a:custGeom>
              <a:avLst/>
              <a:gdLst/>
              <a:ahLst/>
              <a:cxnLst/>
              <a:rect l="l" t="t" r="r" b="b"/>
              <a:pathLst>
                <a:path w="13842" h="15301" extrusionOk="0">
                  <a:moveTo>
                    <a:pt x="1210" y="1"/>
                  </a:moveTo>
                  <a:cubicBezTo>
                    <a:pt x="1068" y="1"/>
                    <a:pt x="926" y="107"/>
                    <a:pt x="926" y="250"/>
                  </a:cubicBezTo>
                  <a:lnTo>
                    <a:pt x="926" y="1922"/>
                  </a:lnTo>
                  <a:lnTo>
                    <a:pt x="321" y="1922"/>
                  </a:lnTo>
                  <a:cubicBezTo>
                    <a:pt x="1" y="1922"/>
                    <a:pt x="1" y="2456"/>
                    <a:pt x="321" y="2456"/>
                  </a:cubicBezTo>
                  <a:lnTo>
                    <a:pt x="10568" y="2456"/>
                  </a:lnTo>
                  <a:cubicBezTo>
                    <a:pt x="10924" y="2456"/>
                    <a:pt x="11209" y="2740"/>
                    <a:pt x="11209" y="3096"/>
                  </a:cubicBezTo>
                  <a:lnTo>
                    <a:pt x="11209" y="14375"/>
                  </a:lnTo>
                  <a:cubicBezTo>
                    <a:pt x="11209" y="14553"/>
                    <a:pt x="11138" y="14731"/>
                    <a:pt x="11031" y="14838"/>
                  </a:cubicBezTo>
                  <a:cubicBezTo>
                    <a:pt x="10924" y="14945"/>
                    <a:pt x="10924" y="15122"/>
                    <a:pt x="11031" y="15229"/>
                  </a:cubicBezTo>
                  <a:cubicBezTo>
                    <a:pt x="11066" y="15265"/>
                    <a:pt x="11138" y="15300"/>
                    <a:pt x="11209" y="15300"/>
                  </a:cubicBezTo>
                  <a:cubicBezTo>
                    <a:pt x="11280" y="15300"/>
                    <a:pt x="11351" y="15265"/>
                    <a:pt x="11387" y="15229"/>
                  </a:cubicBezTo>
                  <a:cubicBezTo>
                    <a:pt x="11636" y="15016"/>
                    <a:pt x="11742" y="14696"/>
                    <a:pt x="11742" y="14375"/>
                  </a:cubicBezTo>
                  <a:lnTo>
                    <a:pt x="11742" y="12810"/>
                  </a:lnTo>
                  <a:lnTo>
                    <a:pt x="13486" y="12810"/>
                  </a:lnTo>
                  <a:cubicBezTo>
                    <a:pt x="13771" y="12774"/>
                    <a:pt x="13771" y="12347"/>
                    <a:pt x="13486" y="12312"/>
                  </a:cubicBezTo>
                  <a:lnTo>
                    <a:pt x="11742" y="12312"/>
                  </a:lnTo>
                  <a:lnTo>
                    <a:pt x="11742" y="10924"/>
                  </a:lnTo>
                  <a:lnTo>
                    <a:pt x="13486" y="10924"/>
                  </a:lnTo>
                  <a:cubicBezTo>
                    <a:pt x="13806" y="10924"/>
                    <a:pt x="13806" y="10426"/>
                    <a:pt x="13486" y="10426"/>
                  </a:cubicBezTo>
                  <a:lnTo>
                    <a:pt x="11742" y="10426"/>
                  </a:lnTo>
                  <a:lnTo>
                    <a:pt x="11742" y="9074"/>
                  </a:lnTo>
                  <a:lnTo>
                    <a:pt x="13486" y="9074"/>
                  </a:lnTo>
                  <a:cubicBezTo>
                    <a:pt x="13806" y="9074"/>
                    <a:pt x="13806" y="8540"/>
                    <a:pt x="13486" y="8540"/>
                  </a:cubicBezTo>
                  <a:lnTo>
                    <a:pt x="11742" y="8540"/>
                  </a:lnTo>
                  <a:lnTo>
                    <a:pt x="11742" y="7188"/>
                  </a:lnTo>
                  <a:lnTo>
                    <a:pt x="13486" y="7188"/>
                  </a:lnTo>
                  <a:cubicBezTo>
                    <a:pt x="13628" y="7188"/>
                    <a:pt x="13735" y="7046"/>
                    <a:pt x="13735" y="6903"/>
                  </a:cubicBezTo>
                  <a:cubicBezTo>
                    <a:pt x="13735" y="6761"/>
                    <a:pt x="13628" y="6654"/>
                    <a:pt x="13486" y="6654"/>
                  </a:cubicBezTo>
                  <a:lnTo>
                    <a:pt x="11778" y="6654"/>
                  </a:lnTo>
                  <a:lnTo>
                    <a:pt x="11778" y="5302"/>
                  </a:lnTo>
                  <a:lnTo>
                    <a:pt x="13486" y="5302"/>
                  </a:lnTo>
                  <a:cubicBezTo>
                    <a:pt x="13842" y="5302"/>
                    <a:pt x="13842" y="4769"/>
                    <a:pt x="13486" y="4769"/>
                  </a:cubicBezTo>
                  <a:lnTo>
                    <a:pt x="11778" y="4769"/>
                  </a:lnTo>
                  <a:lnTo>
                    <a:pt x="11778" y="3096"/>
                  </a:lnTo>
                  <a:cubicBezTo>
                    <a:pt x="11742" y="2456"/>
                    <a:pt x="11244" y="1922"/>
                    <a:pt x="10604" y="1922"/>
                  </a:cubicBezTo>
                  <a:lnTo>
                    <a:pt x="8967" y="1922"/>
                  </a:lnTo>
                  <a:lnTo>
                    <a:pt x="8967" y="250"/>
                  </a:lnTo>
                  <a:cubicBezTo>
                    <a:pt x="8967" y="90"/>
                    <a:pt x="8834" y="10"/>
                    <a:pt x="8705" y="10"/>
                  </a:cubicBezTo>
                  <a:cubicBezTo>
                    <a:pt x="8576" y="10"/>
                    <a:pt x="8451" y="90"/>
                    <a:pt x="8469" y="250"/>
                  </a:cubicBezTo>
                  <a:lnTo>
                    <a:pt x="8469" y="1922"/>
                  </a:lnTo>
                  <a:lnTo>
                    <a:pt x="7081" y="1922"/>
                  </a:lnTo>
                  <a:lnTo>
                    <a:pt x="7081" y="250"/>
                  </a:lnTo>
                  <a:cubicBezTo>
                    <a:pt x="7064" y="107"/>
                    <a:pt x="6948" y="36"/>
                    <a:pt x="6832" y="36"/>
                  </a:cubicBezTo>
                  <a:cubicBezTo>
                    <a:pt x="6717" y="36"/>
                    <a:pt x="6601" y="107"/>
                    <a:pt x="6583" y="250"/>
                  </a:cubicBezTo>
                  <a:lnTo>
                    <a:pt x="6583" y="1922"/>
                  </a:lnTo>
                  <a:lnTo>
                    <a:pt x="5231" y="1922"/>
                  </a:lnTo>
                  <a:lnTo>
                    <a:pt x="5231" y="250"/>
                  </a:lnTo>
                  <a:cubicBezTo>
                    <a:pt x="5231" y="90"/>
                    <a:pt x="5098" y="10"/>
                    <a:pt x="4964" y="10"/>
                  </a:cubicBezTo>
                  <a:cubicBezTo>
                    <a:pt x="4831" y="10"/>
                    <a:pt x="4697" y="90"/>
                    <a:pt x="4697" y="250"/>
                  </a:cubicBezTo>
                  <a:lnTo>
                    <a:pt x="4697" y="1922"/>
                  </a:lnTo>
                  <a:lnTo>
                    <a:pt x="3345" y="1922"/>
                  </a:lnTo>
                  <a:lnTo>
                    <a:pt x="3345" y="250"/>
                  </a:lnTo>
                  <a:cubicBezTo>
                    <a:pt x="3345" y="90"/>
                    <a:pt x="3212" y="10"/>
                    <a:pt x="3078" y="10"/>
                  </a:cubicBezTo>
                  <a:cubicBezTo>
                    <a:pt x="2945" y="10"/>
                    <a:pt x="2812" y="90"/>
                    <a:pt x="2812" y="250"/>
                  </a:cubicBezTo>
                  <a:lnTo>
                    <a:pt x="2812" y="1922"/>
                  </a:lnTo>
                  <a:lnTo>
                    <a:pt x="1460" y="1922"/>
                  </a:lnTo>
                  <a:lnTo>
                    <a:pt x="1460" y="250"/>
                  </a:lnTo>
                  <a:cubicBezTo>
                    <a:pt x="1460" y="107"/>
                    <a:pt x="1353" y="1"/>
                    <a:pt x="121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C3D3AD5-E1F5-EAF8-9BC3-26A6A1400FCB}"/>
              </a:ext>
            </a:extLst>
          </p:cNvPr>
          <p:cNvSpPr txBox="1"/>
          <p:nvPr/>
        </p:nvSpPr>
        <p:spPr>
          <a:xfrm>
            <a:off x="7962235" y="4633118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[4]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2E560-FF26-F8D5-FD3C-F629F823C029}"/>
              </a:ext>
            </a:extLst>
          </p:cNvPr>
          <p:cNvSpPr/>
          <p:nvPr/>
        </p:nvSpPr>
        <p:spPr>
          <a:xfrm>
            <a:off x="4392386" y="4286250"/>
            <a:ext cx="465364" cy="42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26" name="Google Shape;926;p18"/>
          <p:cNvSpPr txBox="1">
            <a:spLocks noGrp="1"/>
          </p:cNvSpPr>
          <p:nvPr>
            <p:ph type="subTitle" idx="1"/>
          </p:nvPr>
        </p:nvSpPr>
        <p:spPr>
          <a:xfrm>
            <a:off x="991172" y="1107335"/>
            <a:ext cx="7161606" cy="279519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803275" indent="-625475" algn="just"/>
            <a:r>
              <a:rPr lang="en-US" dirty="0"/>
              <a:t>[1] </a:t>
            </a:r>
            <a:r>
              <a:rPr lang="en-US" dirty="0" err="1"/>
              <a:t>Aryodiguno</a:t>
            </a:r>
            <a:r>
              <a:rPr lang="en-US" dirty="0"/>
              <a:t>, </a:t>
            </a:r>
            <a:r>
              <a:rPr lang="en-US" dirty="0" err="1"/>
              <a:t>Harryanto</a:t>
            </a:r>
            <a:r>
              <a:rPr lang="en-US" dirty="0"/>
              <a:t>. 2022.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Pertahanan</a:t>
            </a:r>
            <a:r>
              <a:rPr lang="en-US" i="1" dirty="0"/>
              <a:t> dan </a:t>
            </a:r>
            <a:r>
              <a:rPr lang="en-US" i="1" dirty="0" err="1"/>
              <a:t>Keamanan</a:t>
            </a:r>
            <a:r>
              <a:rPr lang="en-US" i="1" dirty="0"/>
              <a:t> Digital di Tengah </a:t>
            </a:r>
            <a:r>
              <a:rPr lang="en-US" i="1" dirty="0" err="1"/>
              <a:t>Perang</a:t>
            </a:r>
            <a:r>
              <a:rPr lang="en-US" i="1" dirty="0"/>
              <a:t> </a:t>
            </a:r>
            <a:r>
              <a:rPr lang="en-US" i="1" dirty="0" err="1"/>
              <a:t>Rusia-Ukraina</a:t>
            </a:r>
            <a:r>
              <a:rPr lang="en-US" dirty="0"/>
              <a:t>. </a:t>
            </a:r>
            <a:r>
              <a:rPr lang="en-US" dirty="0" err="1"/>
              <a:t>Diakses</a:t>
            </a:r>
            <a:r>
              <a:rPr lang="en-US" dirty="0"/>
              <a:t> pada 10 November 2022 </a:t>
            </a:r>
            <a:r>
              <a:rPr lang="en-US" dirty="0" err="1"/>
              <a:t>melalui</a:t>
            </a:r>
            <a:r>
              <a:rPr lang="en-US" dirty="0"/>
              <a:t> https://www.inews.id/amp/news/nasional/belajar-dari-pertahanan-dan-keamanan-digital-di-tengah-perang-rusia-ukraina#. </a:t>
            </a:r>
          </a:p>
          <a:p>
            <a:pPr marL="803275" indent="-625475" algn="just"/>
            <a:r>
              <a:rPr lang="nn-NO" dirty="0"/>
              <a:t>[2] Asrin, Hartind. 2022. </a:t>
            </a:r>
            <a:r>
              <a:rPr lang="nn-NO" i="1" dirty="0"/>
              <a:t>Sistem Informasi Pertahanan Negara yang Terintegrasi Dalam Menghadapi Perang Informasi</a:t>
            </a:r>
            <a:r>
              <a:rPr lang="nn-NO" dirty="0"/>
              <a:t>. Diakses pada 10 November 2022 melalui https://www.kemhan.go.id/2012/05/21/sistem-informasi-pertahanan-negara-yang-terintegrasi-dalam-menghadapi-perang-informasi.html</a:t>
            </a:r>
            <a:r>
              <a:rPr lang="en-US" dirty="0"/>
              <a:t>.</a:t>
            </a:r>
          </a:p>
          <a:p>
            <a:pPr marL="803275" lvl="0" indent="-625475" algn="just"/>
            <a:r>
              <a:rPr lang="en-US" dirty="0"/>
              <a:t>[3] </a:t>
            </a:r>
            <a:r>
              <a:rPr lang="en-US" dirty="0" err="1"/>
              <a:t>Herlambang</a:t>
            </a:r>
            <a:r>
              <a:rPr lang="en-US" dirty="0"/>
              <a:t>, I. T. 2019. Korban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Perbankkan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Hukum Dan </a:t>
            </a:r>
            <a:r>
              <a:rPr lang="en-US" dirty="0" err="1"/>
              <a:t>Viktimologis</a:t>
            </a:r>
            <a:r>
              <a:rPr lang="en-US" dirty="0"/>
              <a:t>. Negara dan </a:t>
            </a:r>
            <a:r>
              <a:rPr lang="en-US" dirty="0" err="1"/>
              <a:t>Keadilan</a:t>
            </a:r>
            <a:r>
              <a:rPr lang="en-US" dirty="0"/>
              <a:t>, 8(1). </a:t>
            </a:r>
          </a:p>
          <a:p>
            <a:pPr marL="803275" lvl="0" indent="-625475" algn="just"/>
            <a:r>
              <a:rPr lang="en-US" dirty="0"/>
              <a:t>[4] </a:t>
            </a:r>
            <a:r>
              <a:rPr lang="en-US" dirty="0" err="1"/>
              <a:t>Rizki</a:t>
            </a:r>
            <a:r>
              <a:rPr lang="en-US" dirty="0"/>
              <a:t>,   M. 2021. </a:t>
            </a:r>
            <a:r>
              <a:rPr lang="en-US" i="1" dirty="0" err="1"/>
              <a:t>Perkembangan</a:t>
            </a:r>
            <a:r>
              <a:rPr lang="en-US" i="1" dirty="0"/>
              <a:t>   </a:t>
            </a:r>
            <a:r>
              <a:rPr lang="en-US" i="1" dirty="0" err="1"/>
              <a:t>Sistem</a:t>
            </a:r>
            <a:r>
              <a:rPr lang="en-US" i="1" dirty="0"/>
              <a:t>   </a:t>
            </a:r>
            <a:r>
              <a:rPr lang="en-US" i="1" dirty="0" err="1"/>
              <a:t>Pertahanan</a:t>
            </a:r>
            <a:r>
              <a:rPr lang="en-US" i="1" dirty="0"/>
              <a:t>/</a:t>
            </a:r>
            <a:r>
              <a:rPr lang="en-US" i="1" dirty="0" err="1"/>
              <a:t>Keamanan</a:t>
            </a:r>
            <a:r>
              <a:rPr lang="en-US" i="1" dirty="0"/>
              <a:t>   </a:t>
            </a:r>
            <a:r>
              <a:rPr lang="en-US" i="1" dirty="0" err="1"/>
              <a:t>Siber</a:t>
            </a:r>
            <a:r>
              <a:rPr lang="en-US" i="1" dirty="0"/>
              <a:t>   Indonesia  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Menghadapi</a:t>
            </a:r>
            <a:r>
              <a:rPr lang="en-US" i="1" dirty="0"/>
              <a:t> </a:t>
            </a:r>
            <a:r>
              <a:rPr lang="en-US" i="1" dirty="0" err="1"/>
              <a:t>Tantangan</a:t>
            </a:r>
            <a:r>
              <a:rPr lang="en-US" i="1" dirty="0"/>
              <a:t> </a:t>
            </a:r>
            <a:r>
              <a:rPr lang="en-US" i="1" dirty="0" err="1"/>
              <a:t>Perkembangan</a:t>
            </a:r>
            <a:r>
              <a:rPr lang="en-US" i="1" dirty="0"/>
              <a:t> </a:t>
            </a:r>
            <a:r>
              <a:rPr lang="en-US" i="1" dirty="0" err="1"/>
              <a:t>Teknologi</a:t>
            </a:r>
            <a:r>
              <a:rPr lang="en-US" i="1" dirty="0"/>
              <a:t> dan </a:t>
            </a:r>
            <a:r>
              <a:rPr lang="en-US" i="1" dirty="0" err="1"/>
              <a:t>Informasi</a:t>
            </a:r>
            <a:r>
              <a:rPr lang="en-US" dirty="0"/>
              <a:t>. </a:t>
            </a:r>
            <a:r>
              <a:rPr lang="en-US" dirty="0" err="1"/>
              <a:t>Politeia</a:t>
            </a:r>
            <a:r>
              <a:rPr lang="en-US" dirty="0"/>
              <a:t> :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14 (1):54-62.</a:t>
            </a: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713225" y="414648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69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2E560-FF26-F8D5-FD3C-F629F823C029}"/>
              </a:ext>
            </a:extLst>
          </p:cNvPr>
          <p:cNvSpPr/>
          <p:nvPr/>
        </p:nvSpPr>
        <p:spPr>
          <a:xfrm>
            <a:off x="4392386" y="4286250"/>
            <a:ext cx="465364" cy="42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26" name="Google Shape;926;p18"/>
          <p:cNvSpPr txBox="1">
            <a:spLocks noGrp="1"/>
          </p:cNvSpPr>
          <p:nvPr>
            <p:ph type="subTitle" idx="1"/>
          </p:nvPr>
        </p:nvSpPr>
        <p:spPr>
          <a:xfrm>
            <a:off x="991172" y="1115500"/>
            <a:ext cx="7161606" cy="371198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803275" lvl="0" indent="-625475" algn="just"/>
            <a:r>
              <a:rPr lang="en-US" dirty="0"/>
              <a:t>[5] Setiawan, </a:t>
            </a:r>
            <a:r>
              <a:rPr lang="en-US" dirty="0" err="1"/>
              <a:t>Wawan</a:t>
            </a:r>
            <a:r>
              <a:rPr lang="en-US" dirty="0"/>
              <a:t>. 2017. Era Digital dan </a:t>
            </a:r>
            <a:r>
              <a:rPr lang="en-US" dirty="0" err="1"/>
              <a:t>Tantangannya</a:t>
            </a:r>
            <a:r>
              <a:rPr lang="en-US" dirty="0"/>
              <a:t>. Seminar Nasional Pendidikan 2017. </a:t>
            </a:r>
          </a:p>
          <a:p>
            <a:pPr marL="803275" lvl="0" indent="-625475" algn="just"/>
            <a:r>
              <a:rPr lang="en-US"/>
              <a:t>	Bandung </a:t>
            </a:r>
            <a:r>
              <a:rPr lang="en-US" dirty="0"/>
              <a:t>: Universitas Pendidikan Indonesia.</a:t>
            </a:r>
          </a:p>
          <a:p>
            <a:pPr marL="803275" indent="-625475" algn="just"/>
            <a:r>
              <a:rPr lang="nn-NO" dirty="0"/>
              <a:t>[6] Soewardi, Bagus Artiadi. 2013. </a:t>
            </a:r>
            <a:r>
              <a:rPr lang="nn-NO" i="1" dirty="0"/>
              <a:t>Perlunya Pembangunan Sistem Pertahanan Siber (Cyber Defense) yang tangguh bagi Indonesia</a:t>
            </a:r>
            <a:r>
              <a:rPr lang="nn-NO" dirty="0"/>
              <a:t>. Diakses pada 10 November 2022 melalui https://www.kemhan.go.id/2012/05/21/sistem-informasi-pertahanan-negara-yang-terintegrasi-dalam-menghadapi-perang-informasi.html.</a:t>
            </a:r>
          </a:p>
          <a:p>
            <a:pPr marL="803275" lvl="0" indent="-625475" algn="just"/>
            <a:endParaRPr lang="en-US" dirty="0"/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713225" y="422813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15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E9402-6D82-2D8F-BE1E-868286A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50" y="1909178"/>
            <a:ext cx="3904500" cy="1325143"/>
          </a:xfrm>
        </p:spPr>
        <p:txBody>
          <a:bodyPr/>
          <a:lstStyle/>
          <a:p>
            <a:r>
              <a:rPr lang="en-US" sz="6600" dirty="0"/>
              <a:t>THANK YOU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412560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731000-AE90-DD69-FAFA-E386E050D71D}"/>
              </a:ext>
            </a:extLst>
          </p:cNvPr>
          <p:cNvSpPr/>
          <p:nvPr/>
        </p:nvSpPr>
        <p:spPr>
          <a:xfrm>
            <a:off x="4343400" y="4294414"/>
            <a:ext cx="442322" cy="416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6772002F-FD23-6066-1B61-CA66F57ED16E}"/>
              </a:ext>
            </a:extLst>
          </p:cNvPr>
          <p:cNvSpPr/>
          <p:nvPr/>
        </p:nvSpPr>
        <p:spPr>
          <a:xfrm>
            <a:off x="4672115" y="2982307"/>
            <a:ext cx="2540526" cy="1532783"/>
          </a:xfrm>
          <a:custGeom>
            <a:avLst/>
            <a:gdLst/>
            <a:ahLst/>
            <a:cxnLst/>
            <a:rect l="l" t="t" r="r" b="b"/>
            <a:pathLst>
              <a:path w="3133810" h="3288083">
                <a:moveTo>
                  <a:pt x="3009350" y="3288083"/>
                </a:moveTo>
                <a:lnTo>
                  <a:pt x="124460" y="3288083"/>
                </a:lnTo>
                <a:cubicBezTo>
                  <a:pt x="55880" y="3288083"/>
                  <a:pt x="0" y="3232203"/>
                  <a:pt x="0" y="31636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09350" y="0"/>
                </a:lnTo>
                <a:cubicBezTo>
                  <a:pt x="3077930" y="0"/>
                  <a:pt x="3133810" y="55880"/>
                  <a:pt x="3133810" y="124460"/>
                </a:cubicBezTo>
                <a:lnTo>
                  <a:pt x="3133810" y="3163624"/>
                </a:lnTo>
                <a:cubicBezTo>
                  <a:pt x="3133810" y="3232203"/>
                  <a:pt x="3077930" y="3288083"/>
                  <a:pt x="3009350" y="32880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</a:t>
            </a:r>
            <a:endParaRPr lang="en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4D66E0-646D-5C6C-E026-3A133B2A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ID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FA2DF94-3C29-9781-2183-DD0C66B1AF28}"/>
              </a:ext>
            </a:extLst>
          </p:cNvPr>
          <p:cNvSpPr/>
          <p:nvPr/>
        </p:nvSpPr>
        <p:spPr>
          <a:xfrm>
            <a:off x="1956277" y="1222487"/>
            <a:ext cx="1560617" cy="1532783"/>
          </a:xfrm>
          <a:custGeom>
            <a:avLst/>
            <a:gdLst/>
            <a:ahLst/>
            <a:cxnLst/>
            <a:rect l="l" t="t" r="r" b="b"/>
            <a:pathLst>
              <a:path w="3133810" h="3288083">
                <a:moveTo>
                  <a:pt x="3009350" y="3288083"/>
                </a:moveTo>
                <a:lnTo>
                  <a:pt x="124460" y="3288083"/>
                </a:lnTo>
                <a:cubicBezTo>
                  <a:pt x="55880" y="3288083"/>
                  <a:pt x="0" y="3232203"/>
                  <a:pt x="0" y="31636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09350" y="0"/>
                </a:lnTo>
                <a:cubicBezTo>
                  <a:pt x="3077930" y="0"/>
                  <a:pt x="3133810" y="55880"/>
                  <a:pt x="3133810" y="124460"/>
                </a:cubicBezTo>
                <a:lnTo>
                  <a:pt x="3133810" y="3163624"/>
                </a:lnTo>
                <a:cubicBezTo>
                  <a:pt x="3133810" y="3232203"/>
                  <a:pt x="3077930" y="3288083"/>
                  <a:pt x="3009350" y="32880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</a:t>
            </a:r>
            <a:endParaRPr lang="en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B7BF0-9DA7-A8BE-ECC7-DF2F2848D8EF}"/>
              </a:ext>
            </a:extLst>
          </p:cNvPr>
          <p:cNvSpPr txBox="1"/>
          <p:nvPr/>
        </p:nvSpPr>
        <p:spPr>
          <a:xfrm>
            <a:off x="1976188" y="1222486"/>
            <a:ext cx="76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rlow Semi Condensed" panose="00000506000000000000" pitchFamily="2" charset="0"/>
              </a:rPr>
              <a:t>01</a:t>
            </a:r>
            <a:endParaRPr lang="en-ID" sz="3600" dirty="0">
              <a:latin typeface="Barlow Semi Condensed" panose="00000506000000000000" pitchFamily="2" charset="0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C255A73A-E7CB-AF49-8729-B3764CBE4212}"/>
              </a:ext>
            </a:extLst>
          </p:cNvPr>
          <p:cNvSpPr txBox="1"/>
          <p:nvPr/>
        </p:nvSpPr>
        <p:spPr>
          <a:xfrm>
            <a:off x="2032016" y="1975805"/>
            <a:ext cx="1389747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Sebelum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adanya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Internet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E9534DF-F379-5E5F-5C98-168F5B286ED7}"/>
              </a:ext>
            </a:extLst>
          </p:cNvPr>
          <p:cNvSpPr/>
          <p:nvPr/>
        </p:nvSpPr>
        <p:spPr>
          <a:xfrm>
            <a:off x="3791691" y="1229507"/>
            <a:ext cx="1560617" cy="1532783"/>
          </a:xfrm>
          <a:custGeom>
            <a:avLst/>
            <a:gdLst/>
            <a:ahLst/>
            <a:cxnLst/>
            <a:rect l="l" t="t" r="r" b="b"/>
            <a:pathLst>
              <a:path w="3133810" h="3288083">
                <a:moveTo>
                  <a:pt x="3009350" y="3288083"/>
                </a:moveTo>
                <a:lnTo>
                  <a:pt x="124460" y="3288083"/>
                </a:lnTo>
                <a:cubicBezTo>
                  <a:pt x="55880" y="3288083"/>
                  <a:pt x="0" y="3232203"/>
                  <a:pt x="0" y="31636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09350" y="0"/>
                </a:lnTo>
                <a:cubicBezTo>
                  <a:pt x="3077930" y="0"/>
                  <a:pt x="3133810" y="55880"/>
                  <a:pt x="3133810" y="124460"/>
                </a:cubicBezTo>
                <a:lnTo>
                  <a:pt x="3133810" y="3163624"/>
                </a:lnTo>
                <a:cubicBezTo>
                  <a:pt x="3133810" y="3232203"/>
                  <a:pt x="3077930" y="3288083"/>
                  <a:pt x="3009350" y="32880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</a:t>
            </a:r>
            <a:endParaRPr lang="en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1DF752-D5F9-D46A-C52E-B8783DDA444B}"/>
              </a:ext>
            </a:extLst>
          </p:cNvPr>
          <p:cNvSpPr txBox="1"/>
          <p:nvPr/>
        </p:nvSpPr>
        <p:spPr>
          <a:xfrm>
            <a:off x="3811602" y="1229506"/>
            <a:ext cx="76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rlow Semi Condensed" panose="00000506000000000000" pitchFamily="2" charset="0"/>
              </a:rPr>
              <a:t>02</a:t>
            </a:r>
            <a:endParaRPr lang="en-ID" sz="3600" dirty="0">
              <a:latin typeface="Barlow Semi Condensed" panose="00000506000000000000" pitchFamily="2" charset="0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946AE381-8636-69F7-EAA2-15A4BD10C2F9}"/>
              </a:ext>
            </a:extLst>
          </p:cNvPr>
          <p:cNvSpPr txBox="1"/>
          <p:nvPr/>
        </p:nvSpPr>
        <p:spPr>
          <a:xfrm>
            <a:off x="3867454" y="1982825"/>
            <a:ext cx="1389747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Setelah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adanya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Internet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B3A54C7-CE15-8154-9DDC-EC9BDA85082A}"/>
              </a:ext>
            </a:extLst>
          </p:cNvPr>
          <p:cNvSpPr/>
          <p:nvPr/>
        </p:nvSpPr>
        <p:spPr>
          <a:xfrm>
            <a:off x="5647016" y="1229507"/>
            <a:ext cx="1560617" cy="1532783"/>
          </a:xfrm>
          <a:custGeom>
            <a:avLst/>
            <a:gdLst/>
            <a:ahLst/>
            <a:cxnLst/>
            <a:rect l="l" t="t" r="r" b="b"/>
            <a:pathLst>
              <a:path w="3133810" h="3288083">
                <a:moveTo>
                  <a:pt x="3009350" y="3288083"/>
                </a:moveTo>
                <a:lnTo>
                  <a:pt x="124460" y="3288083"/>
                </a:lnTo>
                <a:cubicBezTo>
                  <a:pt x="55880" y="3288083"/>
                  <a:pt x="0" y="3232203"/>
                  <a:pt x="0" y="31636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09350" y="0"/>
                </a:lnTo>
                <a:cubicBezTo>
                  <a:pt x="3077930" y="0"/>
                  <a:pt x="3133810" y="55880"/>
                  <a:pt x="3133810" y="124460"/>
                </a:cubicBezTo>
                <a:lnTo>
                  <a:pt x="3133810" y="3163624"/>
                </a:lnTo>
                <a:cubicBezTo>
                  <a:pt x="3133810" y="3232203"/>
                  <a:pt x="3077930" y="3288083"/>
                  <a:pt x="3009350" y="32880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</a:t>
            </a:r>
            <a:endParaRPr lang="en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D8C49-D31F-BA7B-1D33-83E9C068DA6F}"/>
              </a:ext>
            </a:extLst>
          </p:cNvPr>
          <p:cNvSpPr txBox="1"/>
          <p:nvPr/>
        </p:nvSpPr>
        <p:spPr>
          <a:xfrm>
            <a:off x="5666927" y="1229506"/>
            <a:ext cx="76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rlow Semi Condensed" panose="00000506000000000000" pitchFamily="2" charset="0"/>
              </a:rPr>
              <a:t>03</a:t>
            </a:r>
            <a:endParaRPr lang="en-ID" sz="3600" dirty="0">
              <a:latin typeface="Barlow Semi Condensed" panose="00000506000000000000" pitchFamily="2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ACED845A-B25F-3EA6-BB88-AC543F3923B5}"/>
              </a:ext>
            </a:extLst>
          </p:cNvPr>
          <p:cNvSpPr txBox="1"/>
          <p:nvPr/>
        </p:nvSpPr>
        <p:spPr>
          <a:xfrm>
            <a:off x="5722755" y="1969183"/>
            <a:ext cx="1389747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Dampak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Internet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terhadap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sektor</a:t>
            </a:r>
            <a:endParaRPr lang="en-US" sz="1800" spc="-67" dirty="0">
              <a:solidFill>
                <a:schemeClr val="tx1"/>
              </a:solidFill>
              <a:latin typeface="Barlow Semi Condensed" panose="00000506000000000000" pitchFamily="2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C3A8F054-9056-8753-859B-3B149944244B}"/>
              </a:ext>
            </a:extLst>
          </p:cNvPr>
          <p:cNvSpPr/>
          <p:nvPr/>
        </p:nvSpPr>
        <p:spPr>
          <a:xfrm>
            <a:off x="1956277" y="2982307"/>
            <a:ext cx="2540526" cy="1532783"/>
          </a:xfrm>
          <a:custGeom>
            <a:avLst/>
            <a:gdLst/>
            <a:ahLst/>
            <a:cxnLst/>
            <a:rect l="l" t="t" r="r" b="b"/>
            <a:pathLst>
              <a:path w="3133810" h="3288083">
                <a:moveTo>
                  <a:pt x="3009350" y="3288083"/>
                </a:moveTo>
                <a:lnTo>
                  <a:pt x="124460" y="3288083"/>
                </a:lnTo>
                <a:cubicBezTo>
                  <a:pt x="55880" y="3288083"/>
                  <a:pt x="0" y="3232203"/>
                  <a:pt x="0" y="31636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09350" y="0"/>
                </a:lnTo>
                <a:cubicBezTo>
                  <a:pt x="3077930" y="0"/>
                  <a:pt x="3133810" y="55880"/>
                  <a:pt x="3133810" y="124460"/>
                </a:cubicBezTo>
                <a:lnTo>
                  <a:pt x="3133810" y="3163624"/>
                </a:lnTo>
                <a:cubicBezTo>
                  <a:pt x="3133810" y="3232203"/>
                  <a:pt x="3077930" y="3288083"/>
                  <a:pt x="3009350" y="32880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</a:t>
            </a:r>
            <a:endParaRPr lang="en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71FB0E-2427-0CD5-FFBF-CDA461A360FB}"/>
              </a:ext>
            </a:extLst>
          </p:cNvPr>
          <p:cNvSpPr txBox="1"/>
          <p:nvPr/>
        </p:nvSpPr>
        <p:spPr>
          <a:xfrm>
            <a:off x="1976188" y="2982306"/>
            <a:ext cx="76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rlow Semi Condensed" panose="00000506000000000000" pitchFamily="2" charset="0"/>
              </a:rPr>
              <a:t>04</a:t>
            </a:r>
            <a:endParaRPr lang="en-ID" sz="3600" dirty="0">
              <a:latin typeface="Barlow Semi Condensed" panose="00000506000000000000" pitchFamily="2" charset="0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D1F63727-D0D2-4075-7444-9733CCE2D15F}"/>
              </a:ext>
            </a:extLst>
          </p:cNvPr>
          <p:cNvSpPr txBox="1"/>
          <p:nvPr/>
        </p:nvSpPr>
        <p:spPr>
          <a:xfrm>
            <a:off x="2032016" y="3735625"/>
            <a:ext cx="2401191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Contoh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kasus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setelah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adanya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Internet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AB8030-F7D6-C2C1-0920-6C0D016030BF}"/>
              </a:ext>
            </a:extLst>
          </p:cNvPr>
          <p:cNvSpPr txBox="1"/>
          <p:nvPr/>
        </p:nvSpPr>
        <p:spPr>
          <a:xfrm>
            <a:off x="4704170" y="2982305"/>
            <a:ext cx="76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rlow Semi Condensed" panose="00000506000000000000" pitchFamily="2" charset="0"/>
              </a:rPr>
              <a:t>05</a:t>
            </a:r>
            <a:endParaRPr lang="en-ID" sz="3600" dirty="0">
              <a:latin typeface="Barlow Semi Condensed" panose="00000506000000000000" pitchFamily="2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E70429FF-C7FF-DC66-764E-70CFBB9F0393}"/>
              </a:ext>
            </a:extLst>
          </p:cNvPr>
          <p:cNvSpPr txBox="1"/>
          <p:nvPr/>
        </p:nvSpPr>
        <p:spPr>
          <a:xfrm>
            <a:off x="4785722" y="3742642"/>
            <a:ext cx="2326262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Teknologi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Informasi</a:t>
            </a:r>
            <a:r>
              <a:rPr lang="en-US" sz="1800" spc="-67" dirty="0">
                <a:solidFill>
                  <a:schemeClr val="tx1"/>
                </a:solidFill>
                <a:latin typeface="Barlow Semi Condensed" panose="00000506000000000000" pitchFamily="2" charset="0"/>
              </a:rPr>
              <a:t> yang </a:t>
            </a:r>
            <a:r>
              <a:rPr lang="en-US" sz="1800" spc="-67" dirty="0" err="1">
                <a:solidFill>
                  <a:schemeClr val="tx1"/>
                </a:solidFill>
                <a:latin typeface="Barlow Semi Condensed" panose="00000506000000000000" pitchFamily="2" charset="0"/>
              </a:rPr>
              <a:t>digunakan</a:t>
            </a:r>
            <a:endParaRPr lang="en-US" sz="1800" spc="-67" dirty="0">
              <a:solidFill>
                <a:schemeClr val="tx1"/>
              </a:solidFill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962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8"/>
          <p:cNvSpPr txBox="1">
            <a:spLocks noGrp="1"/>
          </p:cNvSpPr>
          <p:nvPr>
            <p:ph type="subTitle" idx="1"/>
          </p:nvPr>
        </p:nvSpPr>
        <p:spPr>
          <a:xfrm>
            <a:off x="1034515" y="965018"/>
            <a:ext cx="7074920" cy="335098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39700" lvl="0" indent="0" algn="just"/>
            <a:r>
              <a:rPr lang="en-US" sz="1500" dirty="0" err="1">
                <a:solidFill>
                  <a:srgbClr val="434343"/>
                </a:solidFill>
              </a:rPr>
              <a:t>Perkembangan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teknologi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informasi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dan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komunikasi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saat</a:t>
            </a:r>
            <a:r>
              <a:rPr lang="en-US" sz="1500" dirty="0">
                <a:solidFill>
                  <a:srgbClr val="434343"/>
                </a:solidFill>
              </a:rPr>
              <a:t> ini </a:t>
            </a:r>
            <a:r>
              <a:rPr lang="en-US" sz="1500" dirty="0" err="1">
                <a:solidFill>
                  <a:srgbClr val="434343"/>
                </a:solidFill>
              </a:rPr>
              <a:t>begitu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pesat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dan</a:t>
            </a:r>
            <a:r>
              <a:rPr lang="en-US" sz="1500" dirty="0">
                <a:solidFill>
                  <a:srgbClr val="434343"/>
                </a:solidFill>
              </a:rPr>
              <a:t> telah </a:t>
            </a:r>
            <a:r>
              <a:rPr lang="en-US" sz="1500" dirty="0" err="1">
                <a:solidFill>
                  <a:srgbClr val="434343"/>
                </a:solidFill>
              </a:rPr>
              <a:t>menyentuh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hampir</a:t>
            </a:r>
            <a:r>
              <a:rPr lang="en-US" sz="1500" dirty="0">
                <a:solidFill>
                  <a:srgbClr val="434343"/>
                </a:solidFill>
              </a:rPr>
              <a:t> di </a:t>
            </a:r>
            <a:r>
              <a:rPr lang="en-US" sz="1500" dirty="0" err="1">
                <a:solidFill>
                  <a:srgbClr val="434343"/>
                </a:solidFill>
              </a:rPr>
              <a:t>setiap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aspek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kehidupan</a:t>
            </a:r>
            <a:r>
              <a:rPr lang="en-US" sz="1500" dirty="0">
                <a:solidFill>
                  <a:srgbClr val="434343"/>
                </a:solidFill>
              </a:rPr>
              <a:t>. </a:t>
            </a:r>
            <a:r>
              <a:rPr lang="en-US" sz="1500" dirty="0" err="1">
                <a:solidFill>
                  <a:srgbClr val="434343"/>
                </a:solidFill>
              </a:rPr>
              <a:t>Teknologi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informasi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tidak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hanya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dipakai</a:t>
            </a:r>
            <a:r>
              <a:rPr lang="en-US" sz="1500" dirty="0">
                <a:solidFill>
                  <a:srgbClr val="434343"/>
                </a:solidFill>
              </a:rPr>
              <a:t> dalam </a:t>
            </a:r>
            <a:r>
              <a:rPr lang="en-US" sz="1500" dirty="0" err="1">
                <a:solidFill>
                  <a:srgbClr val="434343"/>
                </a:solidFill>
              </a:rPr>
              <a:t>bidang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industri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ataupun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ekonomi</a:t>
            </a:r>
            <a:r>
              <a:rPr lang="en-US" sz="1500" dirty="0">
                <a:solidFill>
                  <a:srgbClr val="434343"/>
                </a:solidFill>
              </a:rPr>
              <a:t>, </a:t>
            </a:r>
            <a:r>
              <a:rPr lang="en-US" sz="1500" dirty="0" err="1">
                <a:solidFill>
                  <a:srgbClr val="434343"/>
                </a:solidFill>
              </a:rPr>
              <a:t>tetapi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juga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dibidang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pertahanan</a:t>
            </a:r>
            <a:r>
              <a:rPr lang="en-US" sz="1500" dirty="0">
                <a:solidFill>
                  <a:srgbClr val="434343"/>
                </a:solidFill>
              </a:rPr>
              <a:t> yang </a:t>
            </a:r>
            <a:r>
              <a:rPr lang="en-US" sz="1500" dirty="0" err="1">
                <a:solidFill>
                  <a:srgbClr val="434343"/>
                </a:solidFill>
              </a:rPr>
              <a:t>banyak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memanfaatkan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teknologi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informasi</a:t>
            </a:r>
            <a:r>
              <a:rPr lang="en-US" sz="1500" dirty="0">
                <a:solidFill>
                  <a:srgbClr val="434343"/>
                </a:solidFill>
              </a:rPr>
              <a:t> untuk proses </a:t>
            </a:r>
            <a:r>
              <a:rPr lang="en-US" sz="1500" dirty="0" err="1">
                <a:solidFill>
                  <a:srgbClr val="434343"/>
                </a:solidFill>
              </a:rPr>
              <a:t>penetapan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kebijakan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dan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pengambilan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keputusan</a:t>
            </a:r>
            <a:r>
              <a:rPr lang="en-US" sz="1500" dirty="0">
                <a:solidFill>
                  <a:srgbClr val="434343"/>
                </a:solidFill>
              </a:rPr>
              <a:t>. </a:t>
            </a:r>
            <a:r>
              <a:rPr lang="en-US" sz="1500" dirty="0" err="1">
                <a:solidFill>
                  <a:srgbClr val="434343"/>
                </a:solidFill>
              </a:rPr>
              <a:t>Kemajuan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teknologi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informasi</a:t>
            </a:r>
            <a:r>
              <a:rPr lang="en-US" sz="1500" dirty="0">
                <a:solidFill>
                  <a:srgbClr val="434343"/>
                </a:solidFill>
              </a:rPr>
              <a:t> juga </a:t>
            </a:r>
            <a:r>
              <a:rPr lang="en-US" sz="1500" dirty="0" err="1">
                <a:solidFill>
                  <a:srgbClr val="434343"/>
                </a:solidFill>
              </a:rPr>
              <a:t>menggeser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hakekat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ancaman</a:t>
            </a:r>
            <a:r>
              <a:rPr lang="en-US" sz="1500" dirty="0">
                <a:solidFill>
                  <a:srgbClr val="434343"/>
                </a:solidFill>
              </a:rPr>
              <a:t> yang </a:t>
            </a:r>
            <a:r>
              <a:rPr lang="en-US" sz="1500" dirty="0" err="1">
                <a:solidFill>
                  <a:srgbClr val="434343"/>
                </a:solidFill>
              </a:rPr>
              <a:t>datang</a:t>
            </a:r>
            <a:r>
              <a:rPr lang="en-US" sz="1500" dirty="0">
                <a:solidFill>
                  <a:srgbClr val="434343"/>
                </a:solidFill>
              </a:rPr>
              <a:t> dari negara (</a:t>
            </a:r>
            <a:r>
              <a:rPr lang="en-US" sz="1500" i="1" dirty="0">
                <a:solidFill>
                  <a:srgbClr val="434343"/>
                </a:solidFill>
              </a:rPr>
              <a:t>state threat</a:t>
            </a:r>
            <a:r>
              <a:rPr lang="en-US" sz="1500" dirty="0">
                <a:solidFill>
                  <a:srgbClr val="434343"/>
                </a:solidFill>
              </a:rPr>
              <a:t>) </a:t>
            </a:r>
            <a:r>
              <a:rPr lang="en-US" sz="1500" dirty="0" err="1">
                <a:solidFill>
                  <a:srgbClr val="434343"/>
                </a:solidFill>
              </a:rPr>
              <a:t>melalui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penggunaan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senjata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pemusnah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massal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menjadi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kelompok</a:t>
            </a:r>
            <a:r>
              <a:rPr lang="en-US" sz="1500" dirty="0">
                <a:solidFill>
                  <a:srgbClr val="434343"/>
                </a:solidFill>
              </a:rPr>
              <a:t> (</a:t>
            </a:r>
            <a:r>
              <a:rPr lang="en-US" sz="1500" i="1" dirty="0">
                <a:solidFill>
                  <a:srgbClr val="434343"/>
                </a:solidFill>
              </a:rPr>
              <a:t>non state threat</a:t>
            </a:r>
            <a:r>
              <a:rPr lang="en-US" sz="1500" dirty="0">
                <a:solidFill>
                  <a:srgbClr val="434343"/>
                </a:solidFill>
              </a:rPr>
              <a:t>) dengan </a:t>
            </a:r>
            <a:r>
              <a:rPr lang="en-US" sz="1500" dirty="0" err="1">
                <a:solidFill>
                  <a:srgbClr val="434343"/>
                </a:solidFill>
              </a:rPr>
              <a:t>penguasaaan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teknologi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tinggi</a:t>
            </a:r>
            <a:r>
              <a:rPr lang="en-US" sz="1500" dirty="0">
                <a:solidFill>
                  <a:srgbClr val="434343"/>
                </a:solidFill>
              </a:rPr>
              <a:t>.  </a:t>
            </a:r>
          </a:p>
          <a:p>
            <a:pPr marL="139700" lvl="0" indent="0" algn="just"/>
            <a:endParaRPr lang="en-US" sz="1500" dirty="0">
              <a:solidFill>
                <a:srgbClr val="434343"/>
              </a:solidFill>
            </a:endParaRPr>
          </a:p>
          <a:p>
            <a:pPr marL="139700" lvl="0" indent="0" algn="just"/>
            <a:r>
              <a:rPr lang="en-US" sz="1500" dirty="0" err="1">
                <a:solidFill>
                  <a:srgbClr val="434343"/>
                </a:solidFill>
              </a:rPr>
              <a:t>Ancaman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terhadap</a:t>
            </a:r>
            <a:r>
              <a:rPr lang="en-US" sz="1500" dirty="0">
                <a:solidFill>
                  <a:srgbClr val="434343"/>
                </a:solidFill>
              </a:rPr>
              <a:t> negara </a:t>
            </a:r>
            <a:r>
              <a:rPr lang="en-US" sz="1500" dirty="0" err="1">
                <a:solidFill>
                  <a:srgbClr val="434343"/>
                </a:solidFill>
              </a:rPr>
              <a:t>tidak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lagi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menyangkut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kekuatan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militer</a:t>
            </a:r>
            <a:r>
              <a:rPr lang="en-US" sz="1500" dirty="0">
                <a:solidFill>
                  <a:srgbClr val="434343"/>
                </a:solidFill>
              </a:rPr>
              <a:t>, </a:t>
            </a:r>
            <a:r>
              <a:rPr lang="en-US" sz="1500" dirty="0" err="1">
                <a:solidFill>
                  <a:srgbClr val="434343"/>
                </a:solidFill>
              </a:rPr>
              <a:t>tetapi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lebih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luas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spektrumnya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yakni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nirmiliter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seperti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ancaman</a:t>
            </a:r>
            <a:r>
              <a:rPr lang="en-US" sz="1500" dirty="0">
                <a:solidFill>
                  <a:srgbClr val="434343"/>
                </a:solidFill>
              </a:rPr>
              <a:t> “</a:t>
            </a:r>
            <a:r>
              <a:rPr lang="en-US" sz="1500" i="1" dirty="0">
                <a:solidFill>
                  <a:srgbClr val="434343"/>
                </a:solidFill>
              </a:rPr>
              <a:t>cyber crime</a:t>
            </a:r>
            <a:r>
              <a:rPr lang="en-US" sz="1500" dirty="0">
                <a:solidFill>
                  <a:srgbClr val="434343"/>
                </a:solidFill>
              </a:rPr>
              <a:t>”. Dimana </a:t>
            </a:r>
            <a:r>
              <a:rPr lang="en-US" sz="1500" dirty="0" err="1">
                <a:solidFill>
                  <a:srgbClr val="434343"/>
                </a:solidFill>
              </a:rPr>
              <a:t>pertahanan</a:t>
            </a:r>
            <a:r>
              <a:rPr lang="en-US" sz="1500" dirty="0">
                <a:solidFill>
                  <a:srgbClr val="434343"/>
                </a:solidFill>
              </a:rPr>
              <a:t> dan </a:t>
            </a:r>
            <a:r>
              <a:rPr lang="en-US" sz="1500" dirty="0" err="1">
                <a:solidFill>
                  <a:srgbClr val="434343"/>
                </a:solidFill>
              </a:rPr>
              <a:t>keamanan</a:t>
            </a:r>
            <a:r>
              <a:rPr lang="en-US" sz="1500" dirty="0">
                <a:solidFill>
                  <a:srgbClr val="434343"/>
                </a:solidFill>
              </a:rPr>
              <a:t> data </a:t>
            </a:r>
            <a:r>
              <a:rPr lang="en-US" sz="1500" dirty="0" err="1">
                <a:solidFill>
                  <a:srgbClr val="434343"/>
                </a:solidFill>
              </a:rPr>
              <a:t>sekarang</a:t>
            </a:r>
            <a:r>
              <a:rPr lang="en-US" sz="1500" dirty="0">
                <a:solidFill>
                  <a:srgbClr val="434343"/>
                </a:solidFill>
              </a:rPr>
              <a:t> sangat </a:t>
            </a:r>
            <a:r>
              <a:rPr lang="en-US" sz="1500" dirty="0" err="1">
                <a:solidFill>
                  <a:srgbClr val="434343"/>
                </a:solidFill>
              </a:rPr>
              <a:t>penting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bagi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suatu</a:t>
            </a:r>
            <a:r>
              <a:rPr lang="en-US" sz="1500" dirty="0">
                <a:solidFill>
                  <a:srgbClr val="434343"/>
                </a:solidFill>
              </a:rPr>
              <a:t> negara atau </a:t>
            </a:r>
            <a:r>
              <a:rPr lang="en-US" sz="1500" dirty="0" err="1">
                <a:solidFill>
                  <a:srgbClr val="434343"/>
                </a:solidFill>
              </a:rPr>
              <a:t>bangsa</a:t>
            </a:r>
            <a:r>
              <a:rPr lang="en-US" sz="1500" dirty="0">
                <a:solidFill>
                  <a:srgbClr val="434343"/>
                </a:solidFill>
              </a:rPr>
              <a:t>. </a:t>
            </a:r>
            <a:r>
              <a:rPr lang="en-US" sz="1500" dirty="0" err="1">
                <a:solidFill>
                  <a:srgbClr val="434343"/>
                </a:solidFill>
              </a:rPr>
              <a:t>Adapapun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beberapa</a:t>
            </a:r>
            <a:r>
              <a:rPr lang="en-US" sz="1500" dirty="0">
                <a:solidFill>
                  <a:srgbClr val="434343"/>
                </a:solidFill>
              </a:rPr>
              <a:t> point </a:t>
            </a:r>
            <a:r>
              <a:rPr lang="en-US" sz="1500" dirty="0" err="1">
                <a:solidFill>
                  <a:srgbClr val="434343"/>
                </a:solidFill>
              </a:rPr>
              <a:t>keaadaan</a:t>
            </a:r>
            <a:r>
              <a:rPr lang="en-US" sz="1500" dirty="0">
                <a:solidFill>
                  <a:srgbClr val="434343"/>
                </a:solidFill>
              </a:rPr>
              <a:t> yang dapat </a:t>
            </a:r>
            <a:r>
              <a:rPr lang="en-US" sz="1500" dirty="0" err="1">
                <a:solidFill>
                  <a:srgbClr val="434343"/>
                </a:solidFill>
              </a:rPr>
              <a:t>kita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ketahui</a:t>
            </a:r>
            <a:r>
              <a:rPr lang="en-US" sz="1500" dirty="0">
                <a:solidFill>
                  <a:srgbClr val="434343"/>
                </a:solidFill>
              </a:rPr>
              <a:t> dari </a:t>
            </a:r>
            <a:r>
              <a:rPr lang="en-US" sz="1500" dirty="0" err="1">
                <a:solidFill>
                  <a:srgbClr val="434343"/>
                </a:solidFill>
              </a:rPr>
              <a:t>kondisi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sektor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pertahanan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sebelum</a:t>
            </a:r>
            <a:r>
              <a:rPr lang="en-US" sz="1500" dirty="0">
                <a:solidFill>
                  <a:srgbClr val="434343"/>
                </a:solidFill>
              </a:rPr>
              <a:t> </a:t>
            </a:r>
            <a:r>
              <a:rPr lang="en-US" sz="1500" dirty="0" err="1">
                <a:solidFill>
                  <a:srgbClr val="434343"/>
                </a:solidFill>
              </a:rPr>
              <a:t>adanya</a:t>
            </a:r>
            <a:r>
              <a:rPr lang="en-US" sz="1500" dirty="0">
                <a:solidFill>
                  <a:srgbClr val="434343"/>
                </a:solidFill>
              </a:rPr>
              <a:t> internet.</a:t>
            </a:r>
            <a:endParaRPr sz="1500" dirty="0"/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713225" y="389018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SEBELUM ADANYA INTERNET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75DE2-5A74-B297-D8FE-2146ABFFC4B6}"/>
              </a:ext>
            </a:extLst>
          </p:cNvPr>
          <p:cNvSpPr/>
          <p:nvPr/>
        </p:nvSpPr>
        <p:spPr>
          <a:xfrm>
            <a:off x="4425043" y="4367893"/>
            <a:ext cx="318407" cy="30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EC658-545E-E89B-AADF-C1C4B444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7" t="42699" r="74464" b="49999"/>
          <a:stretch/>
        </p:blipFill>
        <p:spPr>
          <a:xfrm>
            <a:off x="4457497" y="4518932"/>
            <a:ext cx="228956" cy="122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A8BCE-64D5-2BAE-A7E3-5DCA5594D88B}"/>
              </a:ext>
            </a:extLst>
          </p:cNvPr>
          <p:cNvSpPr txBox="1"/>
          <p:nvPr/>
        </p:nvSpPr>
        <p:spPr>
          <a:xfrm>
            <a:off x="7111093" y="4531178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[2]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9"/>
          <p:cNvSpPr txBox="1">
            <a:spLocks noGrp="1"/>
          </p:cNvSpPr>
          <p:nvPr>
            <p:ph type="title"/>
          </p:nvPr>
        </p:nvSpPr>
        <p:spPr>
          <a:xfrm>
            <a:off x="723750" y="386019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dirty="0"/>
              <a:t>SEBELUM ADANYA INTERNET</a:t>
            </a:r>
            <a:endParaRPr dirty="0"/>
          </a:p>
        </p:txBody>
      </p:sp>
      <p:cxnSp>
        <p:nvCxnSpPr>
          <p:cNvPr id="932" name="Google Shape;932;p19"/>
          <p:cNvCxnSpPr/>
          <p:nvPr/>
        </p:nvCxnSpPr>
        <p:spPr>
          <a:xfrm flipH="1">
            <a:off x="939801" y="3089202"/>
            <a:ext cx="198" cy="3348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4" name="Google Shape;944;p19"/>
          <p:cNvCxnSpPr>
            <a:stCxn id="945" idx="6"/>
            <a:endCxn id="940" idx="2"/>
          </p:cNvCxnSpPr>
          <p:nvPr/>
        </p:nvCxnSpPr>
        <p:spPr>
          <a:xfrm flipV="1">
            <a:off x="1381558" y="2216796"/>
            <a:ext cx="603134" cy="5432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5" name="Google Shape;955;p19"/>
          <p:cNvGrpSpPr/>
          <p:nvPr/>
        </p:nvGrpSpPr>
        <p:grpSpPr>
          <a:xfrm>
            <a:off x="498043" y="2318168"/>
            <a:ext cx="883515" cy="883843"/>
            <a:chOff x="1708681" y="2480698"/>
            <a:chExt cx="809100" cy="809400"/>
          </a:xfrm>
        </p:grpSpPr>
        <p:sp>
          <p:nvSpPr>
            <p:cNvPr id="945" name="Google Shape;945;p19"/>
            <p:cNvSpPr/>
            <p:nvPr/>
          </p:nvSpPr>
          <p:spPr>
            <a:xfrm>
              <a:off x="1708681" y="2480698"/>
              <a:ext cx="809100" cy="809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812063" y="2584091"/>
              <a:ext cx="602700" cy="60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19"/>
          <p:cNvSpPr/>
          <p:nvPr/>
        </p:nvSpPr>
        <p:spPr>
          <a:xfrm>
            <a:off x="903941" y="3352369"/>
            <a:ext cx="71720" cy="717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19"/>
          <p:cNvGrpSpPr/>
          <p:nvPr/>
        </p:nvGrpSpPr>
        <p:grpSpPr>
          <a:xfrm>
            <a:off x="282393" y="2524514"/>
            <a:ext cx="1314952" cy="1588362"/>
            <a:chOff x="1383676" y="1947125"/>
            <a:chExt cx="1463100" cy="1767314"/>
          </a:xfrm>
        </p:grpSpPr>
        <p:sp>
          <p:nvSpPr>
            <p:cNvPr id="969" name="Google Shape;969;p19"/>
            <p:cNvSpPr txBox="1"/>
            <p:nvPr/>
          </p:nvSpPr>
          <p:spPr>
            <a:xfrm>
              <a:off x="1762950" y="1947125"/>
              <a:ext cx="704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1</a:t>
              </a:r>
              <a:endParaRPr sz="4000" dirty="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970" name="Google Shape;970;p19"/>
            <p:cNvSpPr txBox="1"/>
            <p:nvPr/>
          </p:nvSpPr>
          <p:spPr>
            <a:xfrm>
              <a:off x="1383676" y="3252739"/>
              <a:ext cx="146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lang="en-US" sz="1800" dirty="0" err="1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Komunikasi</a:t>
              </a:r>
              <a:r>
                <a:rPr lang="en-US"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 </a:t>
              </a:r>
              <a:r>
                <a:rPr lang="en-US" sz="1800" dirty="0" err="1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lebih</a:t>
              </a:r>
              <a:r>
                <a:rPr lang="en-US"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 </a:t>
              </a:r>
              <a:r>
                <a:rPr lang="en-US" sz="1800" dirty="0" err="1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sulit</a:t>
              </a:r>
              <a:endParaRPr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</p:grpSp>
      <p:cxnSp>
        <p:nvCxnSpPr>
          <p:cNvPr id="47" name="Google Shape;942;p19"/>
          <p:cNvCxnSpPr>
            <a:stCxn id="80" idx="6"/>
            <a:endCxn id="53" idx="2"/>
          </p:cNvCxnSpPr>
          <p:nvPr/>
        </p:nvCxnSpPr>
        <p:spPr>
          <a:xfrm>
            <a:off x="7309564" y="2228296"/>
            <a:ext cx="581387" cy="5373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951;p19"/>
          <p:cNvCxnSpPr>
            <a:stCxn id="54" idx="4"/>
            <a:endCxn id="55" idx="0"/>
          </p:cNvCxnSpPr>
          <p:nvPr/>
        </p:nvCxnSpPr>
        <p:spPr>
          <a:xfrm>
            <a:off x="8332799" y="3094636"/>
            <a:ext cx="270" cy="2639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" name="Google Shape;954;p19"/>
          <p:cNvGrpSpPr/>
          <p:nvPr/>
        </p:nvGrpSpPr>
        <p:grpSpPr>
          <a:xfrm>
            <a:off x="7890951" y="2323820"/>
            <a:ext cx="883661" cy="883661"/>
            <a:chOff x="6626363" y="2480342"/>
            <a:chExt cx="809100" cy="809100"/>
          </a:xfrm>
        </p:grpSpPr>
        <p:sp>
          <p:nvSpPr>
            <p:cNvPr id="53" name="Google Shape;943;p19"/>
            <p:cNvSpPr/>
            <p:nvPr/>
          </p:nvSpPr>
          <p:spPr>
            <a:xfrm>
              <a:off x="6626363" y="2480342"/>
              <a:ext cx="809100" cy="809100"/>
            </a:xfrm>
            <a:prstGeom prst="ellipse">
              <a:avLst/>
            </a:prstGeom>
            <a:solidFill>
              <a:srgbClr val="77C6FC"/>
            </a:solidFill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2;p19"/>
            <p:cNvSpPr/>
            <p:nvPr/>
          </p:nvSpPr>
          <p:spPr>
            <a:xfrm>
              <a:off x="6729729" y="2583719"/>
              <a:ext cx="602400" cy="60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953;p19"/>
          <p:cNvSpPr/>
          <p:nvPr/>
        </p:nvSpPr>
        <p:spPr>
          <a:xfrm>
            <a:off x="8297112" y="3358585"/>
            <a:ext cx="71720" cy="7172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956;p19"/>
          <p:cNvGrpSpPr/>
          <p:nvPr/>
        </p:nvGrpSpPr>
        <p:grpSpPr>
          <a:xfrm>
            <a:off x="7675323" y="2524514"/>
            <a:ext cx="1314952" cy="1588362"/>
            <a:chOff x="6405821" y="1947125"/>
            <a:chExt cx="1463100" cy="1767314"/>
          </a:xfrm>
        </p:grpSpPr>
        <p:sp>
          <p:nvSpPr>
            <p:cNvPr id="58" name="Google Shape;957;p19"/>
            <p:cNvSpPr txBox="1"/>
            <p:nvPr/>
          </p:nvSpPr>
          <p:spPr>
            <a:xfrm>
              <a:off x="6670550" y="1947125"/>
              <a:ext cx="704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 6</a:t>
              </a:r>
              <a:endParaRPr sz="4000" dirty="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59" name="Google Shape;958;p19"/>
            <p:cNvSpPr txBox="1"/>
            <p:nvPr/>
          </p:nvSpPr>
          <p:spPr>
            <a:xfrm>
              <a:off x="6405821" y="3252739"/>
              <a:ext cx="146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Data kurang Terintegrasi</a:t>
              </a:r>
              <a:endParaRPr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2399" y="1782685"/>
            <a:ext cx="5818874" cy="1856215"/>
            <a:chOff x="1334777" y="1716903"/>
            <a:chExt cx="6419523" cy="2047822"/>
          </a:xfrm>
        </p:grpSpPr>
        <p:cxnSp>
          <p:nvCxnSpPr>
            <p:cNvPr id="66" name="Google Shape;932;p19"/>
            <p:cNvCxnSpPr>
              <a:stCxn id="84" idx="4"/>
              <a:endCxn id="87" idx="0"/>
            </p:cNvCxnSpPr>
            <p:nvPr/>
          </p:nvCxnSpPr>
          <p:spPr>
            <a:xfrm flipH="1">
              <a:off x="2115071" y="2575432"/>
              <a:ext cx="300" cy="29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935;p19"/>
            <p:cNvCxnSpPr>
              <a:stCxn id="77" idx="4"/>
              <a:endCxn id="88" idx="0"/>
            </p:cNvCxnSpPr>
            <p:nvPr/>
          </p:nvCxnSpPr>
          <p:spPr>
            <a:xfrm>
              <a:off x="5386903" y="2574760"/>
              <a:ext cx="0" cy="293400"/>
            </a:xfrm>
            <a:prstGeom prst="straightConnector1">
              <a:avLst/>
            </a:prstGeom>
            <a:noFill/>
            <a:ln w="9525" cap="flat" cmpd="sng">
              <a:solidFill>
                <a:srgbClr val="49494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939;p19"/>
            <p:cNvCxnSpPr>
              <a:stCxn id="73" idx="6"/>
              <a:endCxn id="76" idx="2"/>
            </p:cNvCxnSpPr>
            <p:nvPr/>
          </p:nvCxnSpPr>
          <p:spPr>
            <a:xfrm rot="10800000" flipH="1">
              <a:off x="4242512" y="2208698"/>
              <a:ext cx="6528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942;p19"/>
            <p:cNvCxnSpPr>
              <a:stCxn id="76" idx="6"/>
              <a:endCxn id="80" idx="2"/>
            </p:cNvCxnSpPr>
            <p:nvPr/>
          </p:nvCxnSpPr>
          <p:spPr>
            <a:xfrm rot="10800000" flipH="1">
              <a:off x="5878492" y="2208410"/>
              <a:ext cx="6591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944;p19"/>
            <p:cNvCxnSpPr>
              <a:stCxn id="83" idx="6"/>
              <a:endCxn id="73" idx="2"/>
            </p:cNvCxnSpPr>
            <p:nvPr/>
          </p:nvCxnSpPr>
          <p:spPr>
            <a:xfrm rot="10800000" flipH="1">
              <a:off x="2606678" y="2208940"/>
              <a:ext cx="6528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946;p19"/>
            <p:cNvCxnSpPr>
              <a:stCxn id="74" idx="4"/>
              <a:endCxn id="85" idx="0"/>
            </p:cNvCxnSpPr>
            <p:nvPr/>
          </p:nvCxnSpPr>
          <p:spPr>
            <a:xfrm flipH="1">
              <a:off x="3750906" y="2575477"/>
              <a:ext cx="300" cy="292800"/>
            </a:xfrm>
            <a:prstGeom prst="straightConnector1">
              <a:avLst/>
            </a:prstGeom>
            <a:noFill/>
            <a:ln w="9525" cap="flat" cmpd="sng">
              <a:solidFill>
                <a:srgbClr val="49494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2" name="Google Shape;949;p19"/>
            <p:cNvGrpSpPr/>
            <p:nvPr/>
          </p:nvGrpSpPr>
          <p:grpSpPr>
            <a:xfrm>
              <a:off x="3259496" y="1717490"/>
              <a:ext cx="983016" cy="983016"/>
              <a:chOff x="3347725" y="2480342"/>
              <a:chExt cx="810000" cy="810000"/>
            </a:xfrm>
          </p:grpSpPr>
          <p:sp>
            <p:nvSpPr>
              <p:cNvPr id="73" name="Google Shape;940;p19"/>
              <p:cNvSpPr/>
              <p:nvPr/>
            </p:nvSpPr>
            <p:spPr>
              <a:xfrm>
                <a:off x="3347725" y="2480342"/>
                <a:ext cx="810000" cy="810000"/>
              </a:xfrm>
              <a:prstGeom prst="ellipse">
                <a:avLst/>
              </a:prstGeom>
              <a:solidFill>
                <a:srgbClr val="77C6FC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47;p19"/>
              <p:cNvSpPr/>
              <p:nvPr/>
            </p:nvSpPr>
            <p:spPr>
              <a:xfrm>
                <a:off x="3451091" y="2583719"/>
                <a:ext cx="603600" cy="6036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950;p19"/>
            <p:cNvGrpSpPr/>
            <p:nvPr/>
          </p:nvGrpSpPr>
          <p:grpSpPr>
            <a:xfrm>
              <a:off x="4895274" y="1717101"/>
              <a:ext cx="983218" cy="983218"/>
              <a:chOff x="4987056" y="2480342"/>
              <a:chExt cx="809100" cy="809100"/>
            </a:xfrm>
          </p:grpSpPr>
          <p:sp>
            <p:nvSpPr>
              <p:cNvPr id="76" name="Google Shape;941;p19"/>
              <p:cNvSpPr/>
              <p:nvPr/>
            </p:nvSpPr>
            <p:spPr>
              <a:xfrm>
                <a:off x="4987056" y="2480342"/>
                <a:ext cx="809100" cy="8091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36;p19"/>
              <p:cNvSpPr/>
              <p:nvPr/>
            </p:nvSpPr>
            <p:spPr>
              <a:xfrm>
                <a:off x="5090423" y="2583719"/>
                <a:ext cx="602400" cy="6024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8" name="Google Shape;951;p19"/>
            <p:cNvCxnSpPr>
              <a:stCxn id="81" idx="4"/>
              <a:endCxn id="86" idx="0"/>
            </p:cNvCxnSpPr>
            <p:nvPr/>
          </p:nvCxnSpPr>
          <p:spPr>
            <a:xfrm>
              <a:off x="7029149" y="2574563"/>
              <a:ext cx="300" cy="29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9" name="Google Shape;954;p19"/>
            <p:cNvGrpSpPr/>
            <p:nvPr/>
          </p:nvGrpSpPr>
          <p:grpSpPr>
            <a:xfrm>
              <a:off x="6537520" y="1716903"/>
              <a:ext cx="983218" cy="983218"/>
              <a:chOff x="6626363" y="2480342"/>
              <a:chExt cx="809100" cy="809100"/>
            </a:xfrm>
          </p:grpSpPr>
          <p:sp>
            <p:nvSpPr>
              <p:cNvPr id="80" name="Google Shape;943;p19"/>
              <p:cNvSpPr/>
              <p:nvPr/>
            </p:nvSpPr>
            <p:spPr>
              <a:xfrm>
                <a:off x="6626363" y="2480342"/>
                <a:ext cx="809100" cy="809100"/>
              </a:xfrm>
              <a:prstGeom prst="ellipse">
                <a:avLst/>
              </a:prstGeom>
              <a:solidFill>
                <a:srgbClr val="77C6FC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52;p19"/>
              <p:cNvSpPr/>
              <p:nvPr/>
            </p:nvSpPr>
            <p:spPr>
              <a:xfrm>
                <a:off x="6729729" y="2583719"/>
                <a:ext cx="602400" cy="6024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955;p19"/>
            <p:cNvGrpSpPr/>
            <p:nvPr/>
          </p:nvGrpSpPr>
          <p:grpSpPr>
            <a:xfrm>
              <a:off x="1623622" y="1717530"/>
              <a:ext cx="983056" cy="983421"/>
              <a:chOff x="1708681" y="2480698"/>
              <a:chExt cx="809100" cy="809400"/>
            </a:xfrm>
          </p:grpSpPr>
          <p:sp>
            <p:nvSpPr>
              <p:cNvPr id="83" name="Google Shape;945;p19"/>
              <p:cNvSpPr/>
              <p:nvPr/>
            </p:nvSpPr>
            <p:spPr>
              <a:xfrm>
                <a:off x="1708681" y="2480698"/>
                <a:ext cx="809100" cy="809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3;p19"/>
              <p:cNvSpPr/>
              <p:nvPr/>
            </p:nvSpPr>
            <p:spPr>
              <a:xfrm>
                <a:off x="1812063" y="2584091"/>
                <a:ext cx="602700" cy="6027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4949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948;p19"/>
            <p:cNvSpPr/>
            <p:nvPr/>
          </p:nvSpPr>
          <p:spPr>
            <a:xfrm>
              <a:off x="3711104" y="2868250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53;p19"/>
            <p:cNvSpPr/>
            <p:nvPr/>
          </p:nvSpPr>
          <p:spPr>
            <a:xfrm>
              <a:off x="6989441" y="2868250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4;p19"/>
            <p:cNvSpPr/>
            <p:nvPr/>
          </p:nvSpPr>
          <p:spPr>
            <a:xfrm>
              <a:off x="2075250" y="2868250"/>
              <a:ext cx="79800" cy="7980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7;p19"/>
            <p:cNvSpPr/>
            <p:nvPr/>
          </p:nvSpPr>
          <p:spPr>
            <a:xfrm>
              <a:off x="5346983" y="2868250"/>
              <a:ext cx="79800" cy="7980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956;p19"/>
            <p:cNvGrpSpPr/>
            <p:nvPr/>
          </p:nvGrpSpPr>
          <p:grpSpPr>
            <a:xfrm>
              <a:off x="6291200" y="1947125"/>
              <a:ext cx="1463100" cy="1817600"/>
              <a:chOff x="6291200" y="1947125"/>
              <a:chExt cx="1463100" cy="1817600"/>
            </a:xfrm>
          </p:grpSpPr>
          <p:sp>
            <p:nvSpPr>
              <p:cNvPr id="90" name="Google Shape;957;p19"/>
              <p:cNvSpPr txBox="1"/>
              <p:nvPr/>
            </p:nvSpPr>
            <p:spPr>
              <a:xfrm>
                <a:off x="6670550" y="1947125"/>
                <a:ext cx="704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accent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5</a:t>
                </a:r>
                <a:endParaRPr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endParaRPr>
              </a:p>
            </p:txBody>
          </p:sp>
          <p:sp>
            <p:nvSpPr>
              <p:cNvPr id="91" name="Google Shape;958;p19"/>
              <p:cNvSpPr txBox="1"/>
              <p:nvPr/>
            </p:nvSpPr>
            <p:spPr>
              <a:xfrm>
                <a:off x="6291200" y="3303024"/>
                <a:ext cx="1463100" cy="46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Barlow Semi Condensed Medium"/>
                    <a:ea typeface="Barlow Semi Condensed Medium"/>
                    <a:cs typeface="Barlow Semi Condensed Medium"/>
                    <a:sym typeface="Barlow Semi Condensed Medium"/>
                  </a:rPr>
                  <a:t>Data lebih aman</a:t>
                </a:r>
                <a:endParaRPr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endParaRPr>
              </a:p>
            </p:txBody>
          </p:sp>
        </p:grpSp>
        <p:grpSp>
          <p:nvGrpSpPr>
            <p:cNvPr id="93" name="Google Shape;960;p19"/>
            <p:cNvGrpSpPr/>
            <p:nvPr/>
          </p:nvGrpSpPr>
          <p:grpSpPr>
            <a:xfrm>
              <a:off x="3033474" y="1947125"/>
              <a:ext cx="1413451" cy="1803349"/>
              <a:chOff x="3033399" y="1947125"/>
              <a:chExt cx="1413451" cy="1803349"/>
            </a:xfrm>
          </p:grpSpPr>
          <p:sp>
            <p:nvSpPr>
              <p:cNvPr id="94" name="Google Shape;961;p19"/>
              <p:cNvSpPr txBox="1"/>
              <p:nvPr/>
            </p:nvSpPr>
            <p:spPr>
              <a:xfrm>
                <a:off x="3398804" y="1947125"/>
                <a:ext cx="704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accent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3</a:t>
                </a:r>
                <a:endParaRPr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endParaRPr>
              </a:p>
            </p:txBody>
          </p:sp>
          <p:sp>
            <p:nvSpPr>
              <p:cNvPr id="95" name="Google Shape;962;p19"/>
              <p:cNvSpPr txBox="1"/>
              <p:nvPr/>
            </p:nvSpPr>
            <p:spPr>
              <a:xfrm>
                <a:off x="3033399" y="3036022"/>
                <a:ext cx="1413451" cy="714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Barlow Semi Condensed Medium"/>
                    <a:ea typeface="Barlow Semi Condensed Medium"/>
                    <a:cs typeface="Barlow Semi Condensed Medium"/>
                    <a:sym typeface="Barlow Semi Condensed Medium"/>
                  </a:rPr>
                  <a:t>Senjata manual</a:t>
                </a:r>
                <a:endParaRPr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endParaRPr>
              </a:p>
            </p:txBody>
          </p:sp>
        </p:grpSp>
        <p:grpSp>
          <p:nvGrpSpPr>
            <p:cNvPr id="97" name="Google Shape;964;p19"/>
            <p:cNvGrpSpPr/>
            <p:nvPr/>
          </p:nvGrpSpPr>
          <p:grpSpPr>
            <a:xfrm>
              <a:off x="4453931" y="1947125"/>
              <a:ext cx="1879912" cy="1792747"/>
              <a:chOff x="4453856" y="1947125"/>
              <a:chExt cx="1879912" cy="1792747"/>
            </a:xfrm>
          </p:grpSpPr>
          <p:sp>
            <p:nvSpPr>
              <p:cNvPr id="98" name="Google Shape;965;p19"/>
              <p:cNvSpPr txBox="1"/>
              <p:nvPr/>
            </p:nvSpPr>
            <p:spPr>
              <a:xfrm>
                <a:off x="5034683" y="1947125"/>
                <a:ext cx="704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accent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4</a:t>
                </a:r>
                <a:endParaRPr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endParaRPr>
              </a:p>
            </p:txBody>
          </p:sp>
          <p:sp>
            <p:nvSpPr>
              <p:cNvPr id="99" name="Google Shape;966;p19"/>
              <p:cNvSpPr txBox="1"/>
              <p:nvPr/>
            </p:nvSpPr>
            <p:spPr>
              <a:xfrm>
                <a:off x="4453856" y="3278172"/>
                <a:ext cx="1879912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Barlow Semi Condensed Medium"/>
                    <a:ea typeface="Barlow Semi Condensed Medium"/>
                    <a:cs typeface="Barlow Semi Condensed Medium"/>
                    <a:sym typeface="Barlow Semi Condensed Medium"/>
                  </a:rPr>
                  <a:t>Sulit menguasai massa</a:t>
                </a:r>
                <a:endParaRPr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endParaRPr>
              </a:p>
            </p:txBody>
          </p:sp>
        </p:grpSp>
        <p:grpSp>
          <p:nvGrpSpPr>
            <p:cNvPr id="101" name="Google Shape;968;p19"/>
            <p:cNvGrpSpPr/>
            <p:nvPr/>
          </p:nvGrpSpPr>
          <p:grpSpPr>
            <a:xfrm>
              <a:off x="1334777" y="1947125"/>
              <a:ext cx="1560587" cy="1817600"/>
              <a:chOff x="1334777" y="1947125"/>
              <a:chExt cx="1560587" cy="1817600"/>
            </a:xfrm>
          </p:grpSpPr>
          <p:sp>
            <p:nvSpPr>
              <p:cNvPr id="102" name="Google Shape;969;p19"/>
              <p:cNvSpPr txBox="1"/>
              <p:nvPr/>
            </p:nvSpPr>
            <p:spPr>
              <a:xfrm>
                <a:off x="1762950" y="1947125"/>
                <a:ext cx="704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accent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2</a:t>
                </a:r>
                <a:endParaRPr sz="4000" dirty="0">
                  <a:solidFill>
                    <a:schemeClr val="accent1"/>
                  </a:solidFill>
                  <a:latin typeface="Fjalla One"/>
                  <a:ea typeface="Fjalla One"/>
                  <a:cs typeface="Fjalla One"/>
                  <a:sym typeface="Fjalla One"/>
                </a:endParaRPr>
              </a:p>
            </p:txBody>
          </p:sp>
          <p:sp>
            <p:nvSpPr>
              <p:cNvPr id="103" name="Google Shape;970;p19"/>
              <p:cNvSpPr txBox="1"/>
              <p:nvPr/>
            </p:nvSpPr>
            <p:spPr>
              <a:xfrm>
                <a:off x="1334777" y="3303026"/>
                <a:ext cx="1560587" cy="461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Barlow Semi Condensed Medium"/>
                    <a:ea typeface="Barlow Semi Condensed Medium"/>
                    <a:cs typeface="Barlow Semi Condensed Medium"/>
                    <a:sym typeface="Barlow Semi Condensed Medium"/>
                  </a:rPr>
                  <a:t>Indormasi sulit didapat</a:t>
                </a:r>
                <a:endParaRPr sz="1800" dirty="0">
                  <a:solidFill>
                    <a:schemeClr val="accent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FA4559-B54E-EACC-AF8B-397768C85B47}"/>
              </a:ext>
            </a:extLst>
          </p:cNvPr>
          <p:cNvSpPr txBox="1"/>
          <p:nvPr/>
        </p:nvSpPr>
        <p:spPr>
          <a:xfrm>
            <a:off x="7695467" y="4611287"/>
            <a:ext cx="13467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[2], [6]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1159;p25"/>
          <p:cNvSpPr/>
          <p:nvPr/>
        </p:nvSpPr>
        <p:spPr>
          <a:xfrm>
            <a:off x="747858" y="1510870"/>
            <a:ext cx="3266516" cy="3239774"/>
          </a:xfrm>
          <a:custGeom>
            <a:avLst/>
            <a:gdLst/>
            <a:ahLst/>
            <a:cxnLst/>
            <a:rect l="l" t="t" r="r" b="b"/>
            <a:pathLst>
              <a:path w="184957" h="183543" extrusionOk="0">
                <a:moveTo>
                  <a:pt x="93830" y="1"/>
                </a:moveTo>
                <a:cubicBezTo>
                  <a:pt x="76191" y="1"/>
                  <a:pt x="57391" y="6440"/>
                  <a:pt x="42281" y="19249"/>
                </a:cubicBezTo>
                <a:cubicBezTo>
                  <a:pt x="12606" y="44404"/>
                  <a:pt x="7524" y="71664"/>
                  <a:pt x="7524" y="71664"/>
                </a:cubicBezTo>
                <a:cubicBezTo>
                  <a:pt x="7524" y="71664"/>
                  <a:pt x="0" y="103754"/>
                  <a:pt x="20916" y="131716"/>
                </a:cubicBezTo>
                <a:cubicBezTo>
                  <a:pt x="41831" y="159679"/>
                  <a:pt x="78300" y="170544"/>
                  <a:pt x="107611" y="180117"/>
                </a:cubicBezTo>
                <a:cubicBezTo>
                  <a:pt x="114704" y="182434"/>
                  <a:pt x="121689" y="183542"/>
                  <a:pt x="128348" y="183542"/>
                </a:cubicBezTo>
                <a:cubicBezTo>
                  <a:pt x="149206" y="183542"/>
                  <a:pt x="166871" y="172670"/>
                  <a:pt x="174681" y="154008"/>
                </a:cubicBezTo>
                <a:cubicBezTo>
                  <a:pt x="184956" y="129386"/>
                  <a:pt x="164181" y="116107"/>
                  <a:pt x="159577" y="83933"/>
                </a:cubicBezTo>
                <a:cubicBezTo>
                  <a:pt x="155001" y="51759"/>
                  <a:pt x="158650" y="42495"/>
                  <a:pt x="137257" y="18013"/>
                </a:cubicBezTo>
                <a:cubicBezTo>
                  <a:pt x="126757" y="5984"/>
                  <a:pt x="110833" y="1"/>
                  <a:pt x="93830" y="1"/>
                </a:cubicBezTo>
                <a:close/>
              </a:path>
            </a:pathLst>
          </a:custGeom>
          <a:solidFill>
            <a:srgbClr val="BBE3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title"/>
          </p:nvPr>
        </p:nvSpPr>
        <p:spPr>
          <a:xfrm>
            <a:off x="723750" y="34780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dirty="0"/>
              <a:t>SEBELUM ADANYA INTERNET</a:t>
            </a:r>
            <a:endParaRPr dirty="0"/>
          </a:p>
        </p:txBody>
      </p:sp>
      <p:sp>
        <p:nvSpPr>
          <p:cNvPr id="17" name="Google Shape;926;p18"/>
          <p:cNvSpPr txBox="1">
            <a:spLocks/>
          </p:cNvSpPr>
          <p:nvPr/>
        </p:nvSpPr>
        <p:spPr>
          <a:xfrm>
            <a:off x="3937723" y="2794366"/>
            <a:ext cx="4515183" cy="7657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Semua</a:t>
            </a:r>
            <a:r>
              <a:rPr lang="en-US" sz="1200" dirty="0">
                <a:solidFill>
                  <a:srgbClr val="434343"/>
                </a:solidFill>
              </a:rPr>
              <a:t> data masih </a:t>
            </a:r>
            <a:r>
              <a:rPr lang="en-US" sz="1200" dirty="0" err="1">
                <a:solidFill>
                  <a:srgbClr val="434343"/>
                </a:solidFill>
              </a:rPr>
              <a:t>banyak</a:t>
            </a:r>
            <a:r>
              <a:rPr lang="en-US" sz="1200" dirty="0">
                <a:solidFill>
                  <a:srgbClr val="434343"/>
                </a:solidFill>
              </a:rPr>
              <a:t> dalam </a:t>
            </a:r>
            <a:r>
              <a:rPr lang="en-US" sz="1200" dirty="0" err="1">
                <a:solidFill>
                  <a:srgbClr val="434343"/>
                </a:solidFill>
              </a:rPr>
              <a:t>bentuk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hardfile</a:t>
            </a:r>
            <a:r>
              <a:rPr lang="en-US" sz="1200" dirty="0">
                <a:solidFill>
                  <a:srgbClr val="434343"/>
                </a:solidFill>
              </a:rPr>
              <a:t>, sehingga untuk </a:t>
            </a:r>
            <a:r>
              <a:rPr lang="en-US" sz="1200" dirty="0" err="1">
                <a:solidFill>
                  <a:srgbClr val="434343"/>
                </a:solidFill>
              </a:rPr>
              <a:t>saling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bertukar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masih </a:t>
            </a:r>
            <a:r>
              <a:rPr lang="en-US" sz="1200" dirty="0" err="1">
                <a:solidFill>
                  <a:srgbClr val="434343"/>
                </a:solidFill>
              </a:rPr>
              <a:t>diperlukan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seorang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perantara</a:t>
            </a:r>
            <a:r>
              <a:rPr lang="en-US" sz="1200" dirty="0">
                <a:solidFill>
                  <a:srgbClr val="434343"/>
                </a:solidFill>
              </a:rPr>
              <a:t>, yang </a:t>
            </a:r>
            <a:r>
              <a:rPr lang="en-US" sz="1200" dirty="0" err="1">
                <a:solidFill>
                  <a:srgbClr val="434343"/>
                </a:solidFill>
              </a:rPr>
              <a:t>memiliki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resiko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dapat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dihilangkan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19" name="Google Shape;970;p19"/>
          <p:cNvSpPr txBox="1"/>
          <p:nvPr/>
        </p:nvSpPr>
        <p:spPr>
          <a:xfrm>
            <a:off x="3575287" y="2579018"/>
            <a:ext cx="2932709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2.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Informasi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sulit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didapat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401" y="1962753"/>
            <a:ext cx="1903843" cy="2926917"/>
            <a:chOff x="999544" y="1782543"/>
            <a:chExt cx="1523398" cy="2342031"/>
          </a:xfrm>
        </p:grpSpPr>
        <p:sp>
          <p:nvSpPr>
            <p:cNvPr id="287" name="Google Shape;1293;p25"/>
            <p:cNvSpPr/>
            <p:nvPr/>
          </p:nvSpPr>
          <p:spPr>
            <a:xfrm>
              <a:off x="999544" y="2725098"/>
              <a:ext cx="98839" cy="77659"/>
            </a:xfrm>
            <a:custGeom>
              <a:avLst/>
              <a:gdLst/>
              <a:ahLst/>
              <a:cxnLst/>
              <a:rect l="l" t="t" r="r" b="b"/>
              <a:pathLst>
                <a:path w="5195" h="4084" extrusionOk="0">
                  <a:moveTo>
                    <a:pt x="1580" y="1"/>
                  </a:moveTo>
                  <a:cubicBezTo>
                    <a:pt x="1521" y="1"/>
                    <a:pt x="1462" y="5"/>
                    <a:pt x="1404" y="13"/>
                  </a:cubicBezTo>
                  <a:cubicBezTo>
                    <a:pt x="506" y="125"/>
                    <a:pt x="0" y="1023"/>
                    <a:pt x="197" y="1894"/>
                  </a:cubicBezTo>
                  <a:cubicBezTo>
                    <a:pt x="393" y="2736"/>
                    <a:pt x="1292" y="3381"/>
                    <a:pt x="2050" y="3718"/>
                  </a:cubicBezTo>
                  <a:cubicBezTo>
                    <a:pt x="2860" y="4062"/>
                    <a:pt x="4638" y="4084"/>
                    <a:pt x="5070" y="4084"/>
                  </a:cubicBezTo>
                  <a:cubicBezTo>
                    <a:pt x="5132" y="4084"/>
                    <a:pt x="5166" y="4083"/>
                    <a:pt x="5166" y="4083"/>
                  </a:cubicBezTo>
                  <a:cubicBezTo>
                    <a:pt x="5194" y="4083"/>
                    <a:pt x="4689" y="2623"/>
                    <a:pt x="4661" y="2539"/>
                  </a:cubicBezTo>
                  <a:cubicBezTo>
                    <a:pt x="4206" y="1576"/>
                    <a:pt x="2782" y="1"/>
                    <a:pt x="158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88" name="Google Shape;1294;p25"/>
            <p:cNvSpPr/>
            <p:nvPr/>
          </p:nvSpPr>
          <p:spPr>
            <a:xfrm>
              <a:off x="1001675" y="2603210"/>
              <a:ext cx="614819" cy="1291812"/>
            </a:xfrm>
            <a:custGeom>
              <a:avLst/>
              <a:gdLst/>
              <a:ahLst/>
              <a:cxnLst/>
              <a:rect l="l" t="t" r="r" b="b"/>
              <a:pathLst>
                <a:path w="32315" h="67935" extrusionOk="0">
                  <a:moveTo>
                    <a:pt x="15189" y="33037"/>
                  </a:moveTo>
                  <a:cubicBezTo>
                    <a:pt x="15835" y="33739"/>
                    <a:pt x="17491" y="34553"/>
                    <a:pt x="17716" y="34666"/>
                  </a:cubicBezTo>
                  <a:cubicBezTo>
                    <a:pt x="17491" y="35199"/>
                    <a:pt x="17267" y="35733"/>
                    <a:pt x="17042" y="36238"/>
                  </a:cubicBezTo>
                  <a:cubicBezTo>
                    <a:pt x="16284" y="37979"/>
                    <a:pt x="15582" y="39410"/>
                    <a:pt x="15077" y="40393"/>
                  </a:cubicBezTo>
                  <a:cubicBezTo>
                    <a:pt x="14993" y="40590"/>
                    <a:pt x="14880" y="40758"/>
                    <a:pt x="14796" y="40926"/>
                  </a:cubicBezTo>
                  <a:lnTo>
                    <a:pt x="14712" y="40926"/>
                  </a:lnTo>
                  <a:cubicBezTo>
                    <a:pt x="14712" y="40730"/>
                    <a:pt x="14684" y="40533"/>
                    <a:pt x="14628" y="40281"/>
                  </a:cubicBezTo>
                  <a:cubicBezTo>
                    <a:pt x="14487" y="39186"/>
                    <a:pt x="14234" y="37614"/>
                    <a:pt x="13870" y="35733"/>
                  </a:cubicBezTo>
                  <a:cubicBezTo>
                    <a:pt x="13757" y="35115"/>
                    <a:pt x="13617" y="34497"/>
                    <a:pt x="13476" y="33852"/>
                  </a:cubicBezTo>
                  <a:cubicBezTo>
                    <a:pt x="13617" y="33795"/>
                    <a:pt x="14459" y="33459"/>
                    <a:pt x="15189" y="33037"/>
                  </a:cubicBezTo>
                  <a:close/>
                  <a:moveTo>
                    <a:pt x="6799" y="1"/>
                  </a:moveTo>
                  <a:cubicBezTo>
                    <a:pt x="6583" y="1"/>
                    <a:pt x="6362" y="52"/>
                    <a:pt x="6149" y="162"/>
                  </a:cubicBezTo>
                  <a:cubicBezTo>
                    <a:pt x="5026" y="751"/>
                    <a:pt x="4745" y="2997"/>
                    <a:pt x="4914" y="4092"/>
                  </a:cubicBezTo>
                  <a:cubicBezTo>
                    <a:pt x="4942" y="4205"/>
                    <a:pt x="5363" y="5665"/>
                    <a:pt x="5363" y="5665"/>
                  </a:cubicBezTo>
                  <a:lnTo>
                    <a:pt x="5391" y="5636"/>
                  </a:lnTo>
                  <a:lnTo>
                    <a:pt x="5391" y="5636"/>
                  </a:lnTo>
                  <a:cubicBezTo>
                    <a:pt x="5335" y="6001"/>
                    <a:pt x="5307" y="6366"/>
                    <a:pt x="5251" y="6787"/>
                  </a:cubicBezTo>
                  <a:cubicBezTo>
                    <a:pt x="5166" y="7574"/>
                    <a:pt x="5110" y="8444"/>
                    <a:pt x="5082" y="9398"/>
                  </a:cubicBezTo>
                  <a:cubicBezTo>
                    <a:pt x="5054" y="10353"/>
                    <a:pt x="5054" y="11392"/>
                    <a:pt x="5138" y="12487"/>
                  </a:cubicBezTo>
                  <a:cubicBezTo>
                    <a:pt x="5251" y="13582"/>
                    <a:pt x="5419" y="14733"/>
                    <a:pt x="5728" y="15884"/>
                  </a:cubicBezTo>
                  <a:lnTo>
                    <a:pt x="5728" y="15940"/>
                  </a:lnTo>
                  <a:cubicBezTo>
                    <a:pt x="5531" y="15603"/>
                    <a:pt x="4942" y="14761"/>
                    <a:pt x="4914" y="14705"/>
                  </a:cubicBezTo>
                  <a:cubicBezTo>
                    <a:pt x="4274" y="13994"/>
                    <a:pt x="2816" y="13024"/>
                    <a:pt x="1685" y="13024"/>
                  </a:cubicBezTo>
                  <a:cubicBezTo>
                    <a:pt x="1475" y="13024"/>
                    <a:pt x="1276" y="13058"/>
                    <a:pt x="1096" y="13132"/>
                  </a:cubicBezTo>
                  <a:cubicBezTo>
                    <a:pt x="253" y="13497"/>
                    <a:pt x="1" y="14480"/>
                    <a:pt x="422" y="15238"/>
                  </a:cubicBezTo>
                  <a:cubicBezTo>
                    <a:pt x="843" y="16024"/>
                    <a:pt x="1882" y="16417"/>
                    <a:pt x="2724" y="16529"/>
                  </a:cubicBezTo>
                  <a:cubicBezTo>
                    <a:pt x="2826" y="16545"/>
                    <a:pt x="2941" y="16552"/>
                    <a:pt x="3065" y="16552"/>
                  </a:cubicBezTo>
                  <a:cubicBezTo>
                    <a:pt x="4063" y="16552"/>
                    <a:pt x="5634" y="16102"/>
                    <a:pt x="5784" y="16052"/>
                  </a:cubicBezTo>
                  <a:cubicBezTo>
                    <a:pt x="6093" y="17147"/>
                    <a:pt x="6486" y="18270"/>
                    <a:pt x="6963" y="19365"/>
                  </a:cubicBezTo>
                  <a:cubicBezTo>
                    <a:pt x="7244" y="19983"/>
                    <a:pt x="7525" y="20628"/>
                    <a:pt x="7833" y="21246"/>
                  </a:cubicBezTo>
                  <a:cubicBezTo>
                    <a:pt x="7665" y="20965"/>
                    <a:pt x="7497" y="20741"/>
                    <a:pt x="7468" y="20713"/>
                  </a:cubicBezTo>
                  <a:cubicBezTo>
                    <a:pt x="6853" y="20002"/>
                    <a:pt x="5378" y="19032"/>
                    <a:pt x="4241" y="19032"/>
                  </a:cubicBezTo>
                  <a:cubicBezTo>
                    <a:pt x="4030" y="19032"/>
                    <a:pt x="3831" y="19066"/>
                    <a:pt x="3650" y="19140"/>
                  </a:cubicBezTo>
                  <a:cubicBezTo>
                    <a:pt x="2808" y="19505"/>
                    <a:pt x="2583" y="20488"/>
                    <a:pt x="3005" y="21246"/>
                  </a:cubicBezTo>
                  <a:cubicBezTo>
                    <a:pt x="3426" y="22032"/>
                    <a:pt x="4436" y="22425"/>
                    <a:pt x="5279" y="22537"/>
                  </a:cubicBezTo>
                  <a:cubicBezTo>
                    <a:pt x="5385" y="22555"/>
                    <a:pt x="5505" y="22563"/>
                    <a:pt x="5634" y="22563"/>
                  </a:cubicBezTo>
                  <a:cubicBezTo>
                    <a:pt x="6527" y="22563"/>
                    <a:pt x="7862" y="22186"/>
                    <a:pt x="8255" y="22088"/>
                  </a:cubicBezTo>
                  <a:cubicBezTo>
                    <a:pt x="8367" y="22313"/>
                    <a:pt x="8479" y="22566"/>
                    <a:pt x="8620" y="22790"/>
                  </a:cubicBezTo>
                  <a:cubicBezTo>
                    <a:pt x="9181" y="23941"/>
                    <a:pt x="9743" y="25064"/>
                    <a:pt x="10276" y="26187"/>
                  </a:cubicBezTo>
                  <a:cubicBezTo>
                    <a:pt x="10472" y="26608"/>
                    <a:pt x="10641" y="27001"/>
                    <a:pt x="10809" y="27394"/>
                  </a:cubicBezTo>
                  <a:cubicBezTo>
                    <a:pt x="10641" y="27170"/>
                    <a:pt x="10529" y="26973"/>
                    <a:pt x="10501" y="26945"/>
                  </a:cubicBezTo>
                  <a:cubicBezTo>
                    <a:pt x="9867" y="26217"/>
                    <a:pt x="8427" y="25253"/>
                    <a:pt x="7300" y="25253"/>
                  </a:cubicBezTo>
                  <a:cubicBezTo>
                    <a:pt x="7079" y="25253"/>
                    <a:pt x="6871" y="25290"/>
                    <a:pt x="6682" y="25373"/>
                  </a:cubicBezTo>
                  <a:cubicBezTo>
                    <a:pt x="5840" y="25710"/>
                    <a:pt x="5587" y="26721"/>
                    <a:pt x="6009" y="27479"/>
                  </a:cubicBezTo>
                  <a:cubicBezTo>
                    <a:pt x="6458" y="28265"/>
                    <a:pt x="7468" y="28658"/>
                    <a:pt x="8311" y="28770"/>
                  </a:cubicBezTo>
                  <a:cubicBezTo>
                    <a:pt x="8406" y="28784"/>
                    <a:pt x="8514" y="28790"/>
                    <a:pt x="8630" y="28790"/>
                  </a:cubicBezTo>
                  <a:cubicBezTo>
                    <a:pt x="9464" y="28790"/>
                    <a:pt x="10734" y="28469"/>
                    <a:pt x="11202" y="28321"/>
                  </a:cubicBezTo>
                  <a:cubicBezTo>
                    <a:pt x="11371" y="28742"/>
                    <a:pt x="11539" y="29163"/>
                    <a:pt x="11680" y="29556"/>
                  </a:cubicBezTo>
                  <a:cubicBezTo>
                    <a:pt x="11764" y="29837"/>
                    <a:pt x="11848" y="30118"/>
                    <a:pt x="11932" y="30398"/>
                  </a:cubicBezTo>
                  <a:cubicBezTo>
                    <a:pt x="12017" y="30679"/>
                    <a:pt x="12101" y="30960"/>
                    <a:pt x="12157" y="31241"/>
                  </a:cubicBezTo>
                  <a:cubicBezTo>
                    <a:pt x="12297" y="31774"/>
                    <a:pt x="12438" y="32336"/>
                    <a:pt x="12550" y="32841"/>
                  </a:cubicBezTo>
                  <a:cubicBezTo>
                    <a:pt x="12634" y="33206"/>
                    <a:pt x="12690" y="33571"/>
                    <a:pt x="12775" y="33936"/>
                  </a:cubicBezTo>
                  <a:cubicBezTo>
                    <a:pt x="12578" y="33515"/>
                    <a:pt x="12213" y="32757"/>
                    <a:pt x="12185" y="32700"/>
                  </a:cubicBezTo>
                  <a:cubicBezTo>
                    <a:pt x="11624" y="31833"/>
                    <a:pt x="10159" y="30525"/>
                    <a:pt x="8990" y="30525"/>
                  </a:cubicBezTo>
                  <a:cubicBezTo>
                    <a:pt x="8872" y="30525"/>
                    <a:pt x="8758" y="30539"/>
                    <a:pt x="8648" y="30567"/>
                  </a:cubicBezTo>
                  <a:cubicBezTo>
                    <a:pt x="7777" y="30791"/>
                    <a:pt x="7384" y="31746"/>
                    <a:pt x="7665" y="32560"/>
                  </a:cubicBezTo>
                  <a:cubicBezTo>
                    <a:pt x="7974" y="33402"/>
                    <a:pt x="8928" y="33936"/>
                    <a:pt x="9743" y="34160"/>
                  </a:cubicBezTo>
                  <a:cubicBezTo>
                    <a:pt x="10047" y="34259"/>
                    <a:pt x="10487" y="34292"/>
                    <a:pt x="10940" y="34292"/>
                  </a:cubicBezTo>
                  <a:cubicBezTo>
                    <a:pt x="11780" y="34292"/>
                    <a:pt x="12667" y="34179"/>
                    <a:pt x="12831" y="34160"/>
                  </a:cubicBezTo>
                  <a:cubicBezTo>
                    <a:pt x="12943" y="34750"/>
                    <a:pt x="13055" y="35311"/>
                    <a:pt x="13140" y="35873"/>
                  </a:cubicBezTo>
                  <a:cubicBezTo>
                    <a:pt x="13476" y="37726"/>
                    <a:pt x="13673" y="39298"/>
                    <a:pt x="13785" y="40393"/>
                  </a:cubicBezTo>
                  <a:cubicBezTo>
                    <a:pt x="13813" y="40590"/>
                    <a:pt x="13841" y="40758"/>
                    <a:pt x="13870" y="40926"/>
                  </a:cubicBezTo>
                  <a:lnTo>
                    <a:pt x="10079" y="40926"/>
                  </a:lnTo>
                  <a:lnTo>
                    <a:pt x="11455" y="67934"/>
                  </a:lnTo>
                  <a:lnTo>
                    <a:pt x="17912" y="67934"/>
                  </a:lnTo>
                  <a:lnTo>
                    <a:pt x="19288" y="40926"/>
                  </a:lnTo>
                  <a:lnTo>
                    <a:pt x="15751" y="40926"/>
                  </a:lnTo>
                  <a:cubicBezTo>
                    <a:pt x="15779" y="40870"/>
                    <a:pt x="15807" y="40814"/>
                    <a:pt x="15835" y="40758"/>
                  </a:cubicBezTo>
                  <a:cubicBezTo>
                    <a:pt x="16312" y="39747"/>
                    <a:pt x="16986" y="38315"/>
                    <a:pt x="17716" y="36547"/>
                  </a:cubicBezTo>
                  <a:cubicBezTo>
                    <a:pt x="17940" y="35985"/>
                    <a:pt x="18193" y="35368"/>
                    <a:pt x="18418" y="34750"/>
                  </a:cubicBezTo>
                  <a:cubicBezTo>
                    <a:pt x="18620" y="34795"/>
                    <a:pt x="19909" y="35057"/>
                    <a:pt x="20874" y="35057"/>
                  </a:cubicBezTo>
                  <a:cubicBezTo>
                    <a:pt x="21111" y="35057"/>
                    <a:pt x="21329" y="35041"/>
                    <a:pt x="21506" y="35003"/>
                  </a:cubicBezTo>
                  <a:cubicBezTo>
                    <a:pt x="22320" y="34806"/>
                    <a:pt x="23303" y="34329"/>
                    <a:pt x="23668" y="33543"/>
                  </a:cubicBezTo>
                  <a:cubicBezTo>
                    <a:pt x="24033" y="32729"/>
                    <a:pt x="23724" y="31774"/>
                    <a:pt x="22853" y="31465"/>
                  </a:cubicBezTo>
                  <a:cubicBezTo>
                    <a:pt x="22709" y="31417"/>
                    <a:pt x="22555" y="31395"/>
                    <a:pt x="22395" y="31395"/>
                  </a:cubicBezTo>
                  <a:cubicBezTo>
                    <a:pt x="21245" y="31395"/>
                    <a:pt x="19767" y="32530"/>
                    <a:pt x="19176" y="33318"/>
                  </a:cubicBezTo>
                  <a:cubicBezTo>
                    <a:pt x="19148" y="33374"/>
                    <a:pt x="18783" y="34020"/>
                    <a:pt x="18558" y="34413"/>
                  </a:cubicBezTo>
                  <a:cubicBezTo>
                    <a:pt x="18642" y="34160"/>
                    <a:pt x="18726" y="33908"/>
                    <a:pt x="18839" y="33655"/>
                  </a:cubicBezTo>
                  <a:cubicBezTo>
                    <a:pt x="19035" y="33122"/>
                    <a:pt x="19204" y="32616"/>
                    <a:pt x="19400" y="32055"/>
                  </a:cubicBezTo>
                  <a:cubicBezTo>
                    <a:pt x="19484" y="31774"/>
                    <a:pt x="19569" y="31493"/>
                    <a:pt x="19653" y="31213"/>
                  </a:cubicBezTo>
                  <a:cubicBezTo>
                    <a:pt x="19737" y="30932"/>
                    <a:pt x="19793" y="30623"/>
                    <a:pt x="19878" y="30342"/>
                  </a:cubicBezTo>
                  <a:cubicBezTo>
                    <a:pt x="20018" y="29668"/>
                    <a:pt x="20158" y="28967"/>
                    <a:pt x="20271" y="28237"/>
                  </a:cubicBezTo>
                  <a:cubicBezTo>
                    <a:pt x="20699" y="28397"/>
                    <a:pt x="22197" y="28914"/>
                    <a:pt x="23066" y="28914"/>
                  </a:cubicBezTo>
                  <a:cubicBezTo>
                    <a:pt x="23109" y="28914"/>
                    <a:pt x="23151" y="28913"/>
                    <a:pt x="23190" y="28910"/>
                  </a:cubicBezTo>
                  <a:cubicBezTo>
                    <a:pt x="24033" y="28854"/>
                    <a:pt x="25071" y="28545"/>
                    <a:pt x="25577" y="27815"/>
                  </a:cubicBezTo>
                  <a:cubicBezTo>
                    <a:pt x="26054" y="27086"/>
                    <a:pt x="25886" y="26075"/>
                    <a:pt x="25071" y="25654"/>
                  </a:cubicBezTo>
                  <a:cubicBezTo>
                    <a:pt x="24845" y="25535"/>
                    <a:pt x="24583" y="25483"/>
                    <a:pt x="24302" y="25483"/>
                  </a:cubicBezTo>
                  <a:cubicBezTo>
                    <a:pt x="23192" y="25483"/>
                    <a:pt x="21791" y="26290"/>
                    <a:pt x="21141" y="26917"/>
                  </a:cubicBezTo>
                  <a:cubicBezTo>
                    <a:pt x="21085" y="26973"/>
                    <a:pt x="20579" y="27619"/>
                    <a:pt x="20327" y="27956"/>
                  </a:cubicBezTo>
                  <a:cubicBezTo>
                    <a:pt x="20383" y="27535"/>
                    <a:pt x="20439" y="27114"/>
                    <a:pt x="20495" y="26692"/>
                  </a:cubicBezTo>
                  <a:cubicBezTo>
                    <a:pt x="20664" y="25429"/>
                    <a:pt x="20776" y="24166"/>
                    <a:pt x="20888" y="22902"/>
                  </a:cubicBezTo>
                  <a:cubicBezTo>
                    <a:pt x="20944" y="22509"/>
                    <a:pt x="20972" y="22116"/>
                    <a:pt x="21029" y="21751"/>
                  </a:cubicBezTo>
                  <a:cubicBezTo>
                    <a:pt x="21164" y="21805"/>
                    <a:pt x="22960" y="22456"/>
                    <a:pt x="23922" y="22456"/>
                  </a:cubicBezTo>
                  <a:cubicBezTo>
                    <a:pt x="23960" y="22456"/>
                    <a:pt x="23997" y="22455"/>
                    <a:pt x="24033" y="22453"/>
                  </a:cubicBezTo>
                  <a:cubicBezTo>
                    <a:pt x="24875" y="22397"/>
                    <a:pt x="25942" y="22088"/>
                    <a:pt x="26419" y="21330"/>
                  </a:cubicBezTo>
                  <a:cubicBezTo>
                    <a:pt x="26896" y="20600"/>
                    <a:pt x="26728" y="19590"/>
                    <a:pt x="25914" y="19168"/>
                  </a:cubicBezTo>
                  <a:cubicBezTo>
                    <a:pt x="25695" y="19059"/>
                    <a:pt x="25444" y="19012"/>
                    <a:pt x="25174" y="19012"/>
                  </a:cubicBezTo>
                  <a:cubicBezTo>
                    <a:pt x="24059" y="19012"/>
                    <a:pt x="22639" y="19827"/>
                    <a:pt x="21983" y="20460"/>
                  </a:cubicBezTo>
                  <a:cubicBezTo>
                    <a:pt x="21927" y="20516"/>
                    <a:pt x="21197" y="21443"/>
                    <a:pt x="21029" y="21667"/>
                  </a:cubicBezTo>
                  <a:cubicBezTo>
                    <a:pt x="21113" y="20825"/>
                    <a:pt x="21225" y="19983"/>
                    <a:pt x="21337" y="19140"/>
                  </a:cubicBezTo>
                  <a:cubicBezTo>
                    <a:pt x="21534" y="17989"/>
                    <a:pt x="21759" y="16894"/>
                    <a:pt x="22067" y="15828"/>
                  </a:cubicBezTo>
                  <a:cubicBezTo>
                    <a:pt x="22147" y="15854"/>
                    <a:pt x="23941" y="16536"/>
                    <a:pt x="24941" y="16536"/>
                  </a:cubicBezTo>
                  <a:cubicBezTo>
                    <a:pt x="24996" y="16536"/>
                    <a:pt x="25049" y="16534"/>
                    <a:pt x="25099" y="16529"/>
                  </a:cubicBezTo>
                  <a:cubicBezTo>
                    <a:pt x="25942" y="16473"/>
                    <a:pt x="27009" y="16164"/>
                    <a:pt x="27486" y="15435"/>
                  </a:cubicBezTo>
                  <a:cubicBezTo>
                    <a:pt x="27963" y="14705"/>
                    <a:pt x="27795" y="13666"/>
                    <a:pt x="26980" y="13273"/>
                  </a:cubicBezTo>
                  <a:cubicBezTo>
                    <a:pt x="26754" y="13154"/>
                    <a:pt x="26492" y="13102"/>
                    <a:pt x="26211" y="13102"/>
                  </a:cubicBezTo>
                  <a:cubicBezTo>
                    <a:pt x="25101" y="13102"/>
                    <a:pt x="23700" y="13909"/>
                    <a:pt x="23050" y="14536"/>
                  </a:cubicBezTo>
                  <a:cubicBezTo>
                    <a:pt x="22994" y="14592"/>
                    <a:pt x="22208" y="15575"/>
                    <a:pt x="22095" y="15771"/>
                  </a:cubicBezTo>
                  <a:cubicBezTo>
                    <a:pt x="22095" y="15715"/>
                    <a:pt x="22123" y="15631"/>
                    <a:pt x="22123" y="15575"/>
                  </a:cubicBezTo>
                  <a:cubicBezTo>
                    <a:pt x="22488" y="14452"/>
                    <a:pt x="22966" y="13385"/>
                    <a:pt x="23443" y="12431"/>
                  </a:cubicBezTo>
                  <a:cubicBezTo>
                    <a:pt x="23724" y="11869"/>
                    <a:pt x="24033" y="11364"/>
                    <a:pt x="24341" y="10858"/>
                  </a:cubicBezTo>
                  <a:cubicBezTo>
                    <a:pt x="24706" y="11027"/>
                    <a:pt x="26363" y="11841"/>
                    <a:pt x="27233" y="11869"/>
                  </a:cubicBezTo>
                  <a:cubicBezTo>
                    <a:pt x="27284" y="11871"/>
                    <a:pt x="27336" y="11872"/>
                    <a:pt x="27388" y="11872"/>
                  </a:cubicBezTo>
                  <a:cubicBezTo>
                    <a:pt x="28202" y="11872"/>
                    <a:pt x="29176" y="11660"/>
                    <a:pt x="29704" y="11027"/>
                  </a:cubicBezTo>
                  <a:cubicBezTo>
                    <a:pt x="30265" y="10353"/>
                    <a:pt x="30209" y="9314"/>
                    <a:pt x="29451" y="8809"/>
                  </a:cubicBezTo>
                  <a:cubicBezTo>
                    <a:pt x="29170" y="8631"/>
                    <a:pt x="28816" y="8557"/>
                    <a:pt x="28431" y="8557"/>
                  </a:cubicBezTo>
                  <a:cubicBezTo>
                    <a:pt x="27359" y="8557"/>
                    <a:pt x="26049" y="9134"/>
                    <a:pt x="25408" y="9651"/>
                  </a:cubicBezTo>
                  <a:cubicBezTo>
                    <a:pt x="25352" y="9707"/>
                    <a:pt x="24903" y="10156"/>
                    <a:pt x="24594" y="10465"/>
                  </a:cubicBezTo>
                  <a:cubicBezTo>
                    <a:pt x="24734" y="10241"/>
                    <a:pt x="24875" y="10016"/>
                    <a:pt x="25015" y="9791"/>
                  </a:cubicBezTo>
                  <a:cubicBezTo>
                    <a:pt x="25549" y="9005"/>
                    <a:pt x="26082" y="8304"/>
                    <a:pt x="26559" y="7714"/>
                  </a:cubicBezTo>
                  <a:cubicBezTo>
                    <a:pt x="26840" y="7349"/>
                    <a:pt x="27093" y="7040"/>
                    <a:pt x="27317" y="6759"/>
                  </a:cubicBezTo>
                  <a:cubicBezTo>
                    <a:pt x="27767" y="6759"/>
                    <a:pt x="29535" y="6703"/>
                    <a:pt x="30321" y="6338"/>
                  </a:cubicBezTo>
                  <a:cubicBezTo>
                    <a:pt x="31079" y="5973"/>
                    <a:pt x="31950" y="5328"/>
                    <a:pt x="32146" y="4457"/>
                  </a:cubicBezTo>
                  <a:cubicBezTo>
                    <a:pt x="32315" y="3587"/>
                    <a:pt x="31809" y="2717"/>
                    <a:pt x="30883" y="2604"/>
                  </a:cubicBezTo>
                  <a:cubicBezTo>
                    <a:pt x="30844" y="2601"/>
                    <a:pt x="30805" y="2599"/>
                    <a:pt x="30766" y="2599"/>
                  </a:cubicBezTo>
                  <a:cubicBezTo>
                    <a:pt x="29555" y="2599"/>
                    <a:pt x="28145" y="4236"/>
                    <a:pt x="27710" y="5215"/>
                  </a:cubicBezTo>
                  <a:cubicBezTo>
                    <a:pt x="27654" y="5300"/>
                    <a:pt x="27205" y="6759"/>
                    <a:pt x="27233" y="6759"/>
                  </a:cubicBezTo>
                  <a:lnTo>
                    <a:pt x="27261" y="6759"/>
                  </a:lnTo>
                  <a:cubicBezTo>
                    <a:pt x="27009" y="7040"/>
                    <a:pt x="26756" y="7321"/>
                    <a:pt x="26503" y="7658"/>
                  </a:cubicBezTo>
                  <a:cubicBezTo>
                    <a:pt x="25998" y="8247"/>
                    <a:pt x="25464" y="8949"/>
                    <a:pt x="24903" y="9735"/>
                  </a:cubicBezTo>
                  <a:cubicBezTo>
                    <a:pt x="24369" y="10493"/>
                    <a:pt x="23780" y="11364"/>
                    <a:pt x="23275" y="12346"/>
                  </a:cubicBezTo>
                  <a:cubicBezTo>
                    <a:pt x="22741" y="13301"/>
                    <a:pt x="22236" y="14340"/>
                    <a:pt x="21871" y="15491"/>
                  </a:cubicBezTo>
                  <a:lnTo>
                    <a:pt x="21843" y="15547"/>
                  </a:lnTo>
                  <a:cubicBezTo>
                    <a:pt x="21871" y="15154"/>
                    <a:pt x="21843" y="14143"/>
                    <a:pt x="21843" y="14059"/>
                  </a:cubicBezTo>
                  <a:cubicBezTo>
                    <a:pt x="21702" y="12936"/>
                    <a:pt x="20748" y="10858"/>
                    <a:pt x="19513" y="10634"/>
                  </a:cubicBezTo>
                  <a:cubicBezTo>
                    <a:pt x="19422" y="10617"/>
                    <a:pt x="19333" y="10609"/>
                    <a:pt x="19246" y="10609"/>
                  </a:cubicBezTo>
                  <a:cubicBezTo>
                    <a:pt x="18473" y="10609"/>
                    <a:pt x="17876" y="11255"/>
                    <a:pt x="17800" y="12037"/>
                  </a:cubicBezTo>
                  <a:cubicBezTo>
                    <a:pt x="17716" y="12936"/>
                    <a:pt x="18361" y="13806"/>
                    <a:pt x="19007" y="14368"/>
                  </a:cubicBezTo>
                  <a:cubicBezTo>
                    <a:pt x="19709" y="15013"/>
                    <a:pt x="21674" y="15631"/>
                    <a:pt x="21815" y="15659"/>
                  </a:cubicBezTo>
                  <a:cubicBezTo>
                    <a:pt x="21478" y="16754"/>
                    <a:pt x="21197" y="17905"/>
                    <a:pt x="21001" y="19084"/>
                  </a:cubicBezTo>
                  <a:cubicBezTo>
                    <a:pt x="20860" y="19758"/>
                    <a:pt x="20776" y="20432"/>
                    <a:pt x="20692" y="21134"/>
                  </a:cubicBezTo>
                  <a:cubicBezTo>
                    <a:pt x="20664" y="20797"/>
                    <a:pt x="20664" y="20516"/>
                    <a:pt x="20664" y="20488"/>
                  </a:cubicBezTo>
                  <a:cubicBezTo>
                    <a:pt x="20523" y="19365"/>
                    <a:pt x="19597" y="17287"/>
                    <a:pt x="18333" y="17063"/>
                  </a:cubicBezTo>
                  <a:cubicBezTo>
                    <a:pt x="18246" y="17046"/>
                    <a:pt x="18159" y="17038"/>
                    <a:pt x="18074" y="17038"/>
                  </a:cubicBezTo>
                  <a:cubicBezTo>
                    <a:pt x="17317" y="17038"/>
                    <a:pt x="16697" y="17684"/>
                    <a:pt x="16621" y="18467"/>
                  </a:cubicBezTo>
                  <a:cubicBezTo>
                    <a:pt x="16565" y="19365"/>
                    <a:pt x="17210" y="20235"/>
                    <a:pt x="17828" y="20797"/>
                  </a:cubicBezTo>
                  <a:cubicBezTo>
                    <a:pt x="18446" y="21358"/>
                    <a:pt x="20130" y="21920"/>
                    <a:pt x="20551" y="22060"/>
                  </a:cubicBezTo>
                  <a:cubicBezTo>
                    <a:pt x="20523" y="22341"/>
                    <a:pt x="20495" y="22594"/>
                    <a:pt x="20467" y="22846"/>
                  </a:cubicBezTo>
                  <a:cubicBezTo>
                    <a:pt x="20299" y="24110"/>
                    <a:pt x="20158" y="25373"/>
                    <a:pt x="19990" y="26608"/>
                  </a:cubicBezTo>
                  <a:cubicBezTo>
                    <a:pt x="19934" y="27057"/>
                    <a:pt x="19849" y="27479"/>
                    <a:pt x="19765" y="27900"/>
                  </a:cubicBezTo>
                  <a:cubicBezTo>
                    <a:pt x="19765" y="27619"/>
                    <a:pt x="19765" y="27366"/>
                    <a:pt x="19765" y="27338"/>
                  </a:cubicBezTo>
                  <a:cubicBezTo>
                    <a:pt x="19597" y="26215"/>
                    <a:pt x="18670" y="24166"/>
                    <a:pt x="17435" y="23941"/>
                  </a:cubicBezTo>
                  <a:cubicBezTo>
                    <a:pt x="17344" y="23924"/>
                    <a:pt x="17255" y="23916"/>
                    <a:pt x="17168" y="23916"/>
                  </a:cubicBezTo>
                  <a:cubicBezTo>
                    <a:pt x="16391" y="23916"/>
                    <a:pt x="15773" y="24560"/>
                    <a:pt x="15722" y="25317"/>
                  </a:cubicBezTo>
                  <a:cubicBezTo>
                    <a:pt x="15638" y="26215"/>
                    <a:pt x="16284" y="27114"/>
                    <a:pt x="16902" y="27647"/>
                  </a:cubicBezTo>
                  <a:cubicBezTo>
                    <a:pt x="17519" y="28209"/>
                    <a:pt x="19035" y="28714"/>
                    <a:pt x="19569" y="28910"/>
                  </a:cubicBezTo>
                  <a:cubicBezTo>
                    <a:pt x="19484" y="29332"/>
                    <a:pt x="19400" y="29753"/>
                    <a:pt x="19288" y="30174"/>
                  </a:cubicBezTo>
                  <a:cubicBezTo>
                    <a:pt x="19204" y="30455"/>
                    <a:pt x="19148" y="30735"/>
                    <a:pt x="19035" y="31016"/>
                  </a:cubicBezTo>
                  <a:cubicBezTo>
                    <a:pt x="18951" y="31297"/>
                    <a:pt x="18867" y="31578"/>
                    <a:pt x="18783" y="31858"/>
                  </a:cubicBezTo>
                  <a:cubicBezTo>
                    <a:pt x="18586" y="32364"/>
                    <a:pt x="18390" y="32897"/>
                    <a:pt x="18193" y="33402"/>
                  </a:cubicBezTo>
                  <a:cubicBezTo>
                    <a:pt x="18053" y="33767"/>
                    <a:pt x="17940" y="34104"/>
                    <a:pt x="17800" y="34413"/>
                  </a:cubicBezTo>
                  <a:cubicBezTo>
                    <a:pt x="17856" y="33992"/>
                    <a:pt x="17968" y="33150"/>
                    <a:pt x="17968" y="33065"/>
                  </a:cubicBezTo>
                  <a:cubicBezTo>
                    <a:pt x="17997" y="32336"/>
                    <a:pt x="17744" y="31100"/>
                    <a:pt x="17210" y="30258"/>
                  </a:cubicBezTo>
                  <a:cubicBezTo>
                    <a:pt x="17210" y="30146"/>
                    <a:pt x="17210" y="30033"/>
                    <a:pt x="17182" y="29921"/>
                  </a:cubicBezTo>
                  <a:cubicBezTo>
                    <a:pt x="17061" y="29194"/>
                    <a:pt x="16437" y="28613"/>
                    <a:pt x="15708" y="28613"/>
                  </a:cubicBezTo>
                  <a:cubicBezTo>
                    <a:pt x="15594" y="28613"/>
                    <a:pt x="15476" y="28627"/>
                    <a:pt x="15357" y="28658"/>
                  </a:cubicBezTo>
                  <a:cubicBezTo>
                    <a:pt x="14150" y="28995"/>
                    <a:pt x="13364" y="31128"/>
                    <a:pt x="13308" y="32251"/>
                  </a:cubicBezTo>
                  <a:cubicBezTo>
                    <a:pt x="13308" y="32307"/>
                    <a:pt x="13364" y="33037"/>
                    <a:pt x="13392" y="33487"/>
                  </a:cubicBezTo>
                  <a:cubicBezTo>
                    <a:pt x="13336" y="33234"/>
                    <a:pt x="13280" y="32981"/>
                    <a:pt x="13196" y="32700"/>
                  </a:cubicBezTo>
                  <a:cubicBezTo>
                    <a:pt x="13083" y="32167"/>
                    <a:pt x="12943" y="31634"/>
                    <a:pt x="12775" y="31044"/>
                  </a:cubicBezTo>
                  <a:cubicBezTo>
                    <a:pt x="12690" y="30791"/>
                    <a:pt x="12606" y="30511"/>
                    <a:pt x="12522" y="30230"/>
                  </a:cubicBezTo>
                  <a:cubicBezTo>
                    <a:pt x="12466" y="29949"/>
                    <a:pt x="12325" y="29668"/>
                    <a:pt x="12241" y="29360"/>
                  </a:cubicBezTo>
                  <a:cubicBezTo>
                    <a:pt x="11989" y="28714"/>
                    <a:pt x="11708" y="28068"/>
                    <a:pt x="11427" y="27394"/>
                  </a:cubicBezTo>
                  <a:cubicBezTo>
                    <a:pt x="11904" y="27282"/>
                    <a:pt x="13561" y="26861"/>
                    <a:pt x="14234" y="26356"/>
                  </a:cubicBezTo>
                  <a:cubicBezTo>
                    <a:pt x="14908" y="25850"/>
                    <a:pt x="15610" y="25008"/>
                    <a:pt x="15610" y="24110"/>
                  </a:cubicBezTo>
                  <a:cubicBezTo>
                    <a:pt x="15584" y="23297"/>
                    <a:pt x="14995" y="22583"/>
                    <a:pt x="14163" y="22583"/>
                  </a:cubicBezTo>
                  <a:cubicBezTo>
                    <a:pt x="14104" y="22583"/>
                    <a:pt x="14043" y="22586"/>
                    <a:pt x="13982" y="22594"/>
                  </a:cubicBezTo>
                  <a:cubicBezTo>
                    <a:pt x="12747" y="22734"/>
                    <a:pt x="11652" y="24727"/>
                    <a:pt x="11427" y="25822"/>
                  </a:cubicBezTo>
                  <a:cubicBezTo>
                    <a:pt x="11427" y="25878"/>
                    <a:pt x="11343" y="26692"/>
                    <a:pt x="11315" y="27142"/>
                  </a:cubicBezTo>
                  <a:cubicBezTo>
                    <a:pt x="11118" y="26749"/>
                    <a:pt x="10950" y="26356"/>
                    <a:pt x="10753" y="25963"/>
                  </a:cubicBezTo>
                  <a:cubicBezTo>
                    <a:pt x="10192" y="24840"/>
                    <a:pt x="9602" y="23717"/>
                    <a:pt x="9013" y="22594"/>
                  </a:cubicBezTo>
                  <a:cubicBezTo>
                    <a:pt x="8816" y="22257"/>
                    <a:pt x="8648" y="21920"/>
                    <a:pt x="8451" y="21555"/>
                  </a:cubicBezTo>
                  <a:cubicBezTo>
                    <a:pt x="8620" y="21527"/>
                    <a:pt x="10613" y="21078"/>
                    <a:pt x="11371" y="20488"/>
                  </a:cubicBezTo>
                  <a:cubicBezTo>
                    <a:pt x="12045" y="19983"/>
                    <a:pt x="12747" y="19140"/>
                    <a:pt x="12747" y="18242"/>
                  </a:cubicBezTo>
                  <a:cubicBezTo>
                    <a:pt x="12747" y="17418"/>
                    <a:pt x="12117" y="16719"/>
                    <a:pt x="11263" y="16719"/>
                  </a:cubicBezTo>
                  <a:cubicBezTo>
                    <a:pt x="11216" y="16719"/>
                    <a:pt x="11167" y="16722"/>
                    <a:pt x="11118" y="16726"/>
                  </a:cubicBezTo>
                  <a:cubicBezTo>
                    <a:pt x="9883" y="16866"/>
                    <a:pt x="8788" y="18860"/>
                    <a:pt x="8563" y="19955"/>
                  </a:cubicBezTo>
                  <a:cubicBezTo>
                    <a:pt x="8535" y="20039"/>
                    <a:pt x="8451" y="21218"/>
                    <a:pt x="8423" y="21499"/>
                  </a:cubicBezTo>
                  <a:cubicBezTo>
                    <a:pt x="8030" y="20741"/>
                    <a:pt x="7637" y="19983"/>
                    <a:pt x="7300" y="19225"/>
                  </a:cubicBezTo>
                  <a:cubicBezTo>
                    <a:pt x="6823" y="18158"/>
                    <a:pt x="6402" y="17091"/>
                    <a:pt x="6065" y="16052"/>
                  </a:cubicBezTo>
                  <a:cubicBezTo>
                    <a:pt x="6149" y="16024"/>
                    <a:pt x="8226" y="15547"/>
                    <a:pt x="9013" y="14957"/>
                  </a:cubicBezTo>
                  <a:cubicBezTo>
                    <a:pt x="9658" y="14452"/>
                    <a:pt x="10360" y="13610"/>
                    <a:pt x="10360" y="12739"/>
                  </a:cubicBezTo>
                  <a:cubicBezTo>
                    <a:pt x="10360" y="11914"/>
                    <a:pt x="9728" y="11189"/>
                    <a:pt x="8896" y="11189"/>
                  </a:cubicBezTo>
                  <a:cubicBezTo>
                    <a:pt x="8851" y="11189"/>
                    <a:pt x="8806" y="11191"/>
                    <a:pt x="8760" y="11195"/>
                  </a:cubicBezTo>
                  <a:cubicBezTo>
                    <a:pt x="7497" y="11336"/>
                    <a:pt x="6430" y="13329"/>
                    <a:pt x="6177" y="14424"/>
                  </a:cubicBezTo>
                  <a:cubicBezTo>
                    <a:pt x="6177" y="14508"/>
                    <a:pt x="6065" y="15771"/>
                    <a:pt x="6065" y="15996"/>
                  </a:cubicBezTo>
                  <a:cubicBezTo>
                    <a:pt x="6037" y="15940"/>
                    <a:pt x="6009" y="15884"/>
                    <a:pt x="5981" y="15799"/>
                  </a:cubicBezTo>
                  <a:cubicBezTo>
                    <a:pt x="5644" y="14677"/>
                    <a:pt x="5475" y="13525"/>
                    <a:pt x="5363" y="12459"/>
                  </a:cubicBezTo>
                  <a:cubicBezTo>
                    <a:pt x="5279" y="11841"/>
                    <a:pt x="5251" y="11223"/>
                    <a:pt x="5223" y="10662"/>
                  </a:cubicBezTo>
                  <a:cubicBezTo>
                    <a:pt x="5644" y="10606"/>
                    <a:pt x="7440" y="10353"/>
                    <a:pt x="8198" y="9904"/>
                  </a:cubicBezTo>
                  <a:cubicBezTo>
                    <a:pt x="8900" y="9483"/>
                    <a:pt x="9714" y="8725"/>
                    <a:pt x="9799" y="7826"/>
                  </a:cubicBezTo>
                  <a:cubicBezTo>
                    <a:pt x="9883" y="6956"/>
                    <a:pt x="9265" y="6142"/>
                    <a:pt x="8367" y="6142"/>
                  </a:cubicBezTo>
                  <a:cubicBezTo>
                    <a:pt x="7104" y="6142"/>
                    <a:pt x="5812" y="7995"/>
                    <a:pt x="5447" y="9062"/>
                  </a:cubicBezTo>
                  <a:cubicBezTo>
                    <a:pt x="5447" y="9118"/>
                    <a:pt x="5307" y="9735"/>
                    <a:pt x="5223" y="10185"/>
                  </a:cubicBezTo>
                  <a:cubicBezTo>
                    <a:pt x="5223" y="9932"/>
                    <a:pt x="5223" y="9651"/>
                    <a:pt x="5223" y="9398"/>
                  </a:cubicBezTo>
                  <a:cubicBezTo>
                    <a:pt x="5223" y="8444"/>
                    <a:pt x="5279" y="7574"/>
                    <a:pt x="5335" y="6787"/>
                  </a:cubicBezTo>
                  <a:cubicBezTo>
                    <a:pt x="5363" y="6366"/>
                    <a:pt x="5419" y="5973"/>
                    <a:pt x="5447" y="5608"/>
                  </a:cubicBezTo>
                  <a:cubicBezTo>
                    <a:pt x="5812" y="5356"/>
                    <a:pt x="7272" y="4317"/>
                    <a:pt x="7721" y="3587"/>
                  </a:cubicBezTo>
                  <a:cubicBezTo>
                    <a:pt x="8170" y="2857"/>
                    <a:pt x="8535" y="1818"/>
                    <a:pt x="8198" y="1004"/>
                  </a:cubicBezTo>
                  <a:cubicBezTo>
                    <a:pt x="7970" y="403"/>
                    <a:pt x="7406" y="1"/>
                    <a:pt x="6799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89" name="Google Shape;1295;p25"/>
            <p:cNvSpPr/>
            <p:nvPr/>
          </p:nvSpPr>
          <p:spPr>
            <a:xfrm>
              <a:off x="1402282" y="2698647"/>
              <a:ext cx="72660" cy="106771"/>
            </a:xfrm>
            <a:custGeom>
              <a:avLst/>
              <a:gdLst/>
              <a:ahLst/>
              <a:cxnLst/>
              <a:rect l="l" t="t" r="r" b="b"/>
              <a:pathLst>
                <a:path w="3819" h="5615" extrusionOk="0">
                  <a:moveTo>
                    <a:pt x="1726" y="0"/>
                  </a:moveTo>
                  <a:cubicBezTo>
                    <a:pt x="1103" y="0"/>
                    <a:pt x="522" y="423"/>
                    <a:pt x="309" y="1039"/>
                  </a:cubicBezTo>
                  <a:cubicBezTo>
                    <a:pt x="1" y="1881"/>
                    <a:pt x="366" y="2891"/>
                    <a:pt x="843" y="3593"/>
                  </a:cubicBezTo>
                  <a:cubicBezTo>
                    <a:pt x="1376" y="4436"/>
                    <a:pt x="3229" y="5615"/>
                    <a:pt x="3229" y="5615"/>
                  </a:cubicBezTo>
                  <a:cubicBezTo>
                    <a:pt x="3257" y="5615"/>
                    <a:pt x="3650" y="4127"/>
                    <a:pt x="3650" y="4043"/>
                  </a:cubicBezTo>
                  <a:cubicBezTo>
                    <a:pt x="3819" y="2920"/>
                    <a:pt x="3454" y="674"/>
                    <a:pt x="2331" y="140"/>
                  </a:cubicBezTo>
                  <a:cubicBezTo>
                    <a:pt x="2132" y="44"/>
                    <a:pt x="1927" y="0"/>
                    <a:pt x="172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0" name="Google Shape;1345;p25"/>
            <p:cNvSpPr/>
            <p:nvPr/>
          </p:nvSpPr>
          <p:spPr>
            <a:xfrm>
              <a:off x="1578025" y="3860831"/>
              <a:ext cx="897905" cy="263743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1" name="Google Shape;1346;p25"/>
            <p:cNvSpPr/>
            <p:nvPr/>
          </p:nvSpPr>
          <p:spPr>
            <a:xfrm>
              <a:off x="1578025" y="3860831"/>
              <a:ext cx="897905" cy="263743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2" name="Google Shape;1347;p25"/>
            <p:cNvSpPr/>
            <p:nvPr/>
          </p:nvSpPr>
          <p:spPr>
            <a:xfrm>
              <a:off x="2193359" y="2056819"/>
              <a:ext cx="96157" cy="177909"/>
            </a:xfrm>
            <a:custGeom>
              <a:avLst/>
              <a:gdLst/>
              <a:ahLst/>
              <a:cxnLst/>
              <a:rect l="l" t="t" r="r" b="b"/>
              <a:pathLst>
                <a:path w="5054" h="9356" extrusionOk="0">
                  <a:moveTo>
                    <a:pt x="1156" y="1"/>
                  </a:moveTo>
                  <a:cubicBezTo>
                    <a:pt x="1015" y="1"/>
                    <a:pt x="904" y="7"/>
                    <a:pt x="843" y="7"/>
                  </a:cubicBezTo>
                  <a:cubicBezTo>
                    <a:pt x="618" y="7"/>
                    <a:pt x="393" y="147"/>
                    <a:pt x="674" y="540"/>
                  </a:cubicBezTo>
                  <a:cubicBezTo>
                    <a:pt x="983" y="905"/>
                    <a:pt x="1881" y="990"/>
                    <a:pt x="1881" y="1355"/>
                  </a:cubicBezTo>
                  <a:lnTo>
                    <a:pt x="1881" y="3713"/>
                  </a:lnTo>
                  <a:cubicBezTo>
                    <a:pt x="1881" y="3713"/>
                    <a:pt x="1516" y="2646"/>
                    <a:pt x="1292" y="2028"/>
                  </a:cubicBezTo>
                  <a:cubicBezTo>
                    <a:pt x="1135" y="1618"/>
                    <a:pt x="653" y="1384"/>
                    <a:pt x="345" y="1384"/>
                  </a:cubicBezTo>
                  <a:cubicBezTo>
                    <a:pt x="211" y="1384"/>
                    <a:pt x="110" y="1429"/>
                    <a:pt x="85" y="1523"/>
                  </a:cubicBezTo>
                  <a:cubicBezTo>
                    <a:pt x="0" y="1804"/>
                    <a:pt x="534" y="2337"/>
                    <a:pt x="758" y="3179"/>
                  </a:cubicBezTo>
                  <a:cubicBezTo>
                    <a:pt x="983" y="3994"/>
                    <a:pt x="899" y="5594"/>
                    <a:pt x="899" y="5594"/>
                  </a:cubicBezTo>
                  <a:cubicBezTo>
                    <a:pt x="899" y="5594"/>
                    <a:pt x="843" y="6492"/>
                    <a:pt x="1516" y="7250"/>
                  </a:cubicBezTo>
                  <a:cubicBezTo>
                    <a:pt x="2190" y="8008"/>
                    <a:pt x="3482" y="9356"/>
                    <a:pt x="3482" y="9356"/>
                  </a:cubicBezTo>
                  <a:lnTo>
                    <a:pt x="5054" y="8149"/>
                  </a:lnTo>
                  <a:cubicBezTo>
                    <a:pt x="5054" y="8149"/>
                    <a:pt x="4520" y="6801"/>
                    <a:pt x="4689" y="6127"/>
                  </a:cubicBezTo>
                  <a:cubicBezTo>
                    <a:pt x="4829" y="5425"/>
                    <a:pt x="4913" y="4387"/>
                    <a:pt x="4520" y="3544"/>
                  </a:cubicBezTo>
                  <a:cubicBezTo>
                    <a:pt x="4155" y="2730"/>
                    <a:pt x="2948" y="2562"/>
                    <a:pt x="2948" y="2562"/>
                  </a:cubicBezTo>
                  <a:cubicBezTo>
                    <a:pt x="2948" y="2562"/>
                    <a:pt x="3032" y="2281"/>
                    <a:pt x="3032" y="1888"/>
                  </a:cubicBezTo>
                  <a:cubicBezTo>
                    <a:pt x="3032" y="1523"/>
                    <a:pt x="3032" y="821"/>
                    <a:pt x="2499" y="372"/>
                  </a:cubicBezTo>
                  <a:cubicBezTo>
                    <a:pt x="2111" y="45"/>
                    <a:pt x="1530" y="1"/>
                    <a:pt x="1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3" name="Google Shape;1348;p25"/>
            <p:cNvSpPr/>
            <p:nvPr/>
          </p:nvSpPr>
          <p:spPr>
            <a:xfrm>
              <a:off x="2190144" y="2052143"/>
              <a:ext cx="104185" cy="187074"/>
            </a:xfrm>
            <a:custGeom>
              <a:avLst/>
              <a:gdLst/>
              <a:ahLst/>
              <a:cxnLst/>
              <a:rect l="l" t="t" r="r" b="b"/>
              <a:pathLst>
                <a:path w="5476" h="9838" extrusionOk="0">
                  <a:moveTo>
                    <a:pt x="1292" y="478"/>
                  </a:moveTo>
                  <a:cubicBezTo>
                    <a:pt x="1461" y="478"/>
                    <a:pt x="1685" y="478"/>
                    <a:pt x="1910" y="534"/>
                  </a:cubicBezTo>
                  <a:cubicBezTo>
                    <a:pt x="2135" y="590"/>
                    <a:pt x="2359" y="674"/>
                    <a:pt x="2500" y="814"/>
                  </a:cubicBezTo>
                  <a:cubicBezTo>
                    <a:pt x="2724" y="983"/>
                    <a:pt x="2836" y="1236"/>
                    <a:pt x="2893" y="1460"/>
                  </a:cubicBezTo>
                  <a:cubicBezTo>
                    <a:pt x="2949" y="1713"/>
                    <a:pt x="2949" y="1937"/>
                    <a:pt x="2949" y="2134"/>
                  </a:cubicBezTo>
                  <a:cubicBezTo>
                    <a:pt x="2949" y="2302"/>
                    <a:pt x="2949" y="2471"/>
                    <a:pt x="2921" y="2583"/>
                  </a:cubicBezTo>
                  <a:cubicBezTo>
                    <a:pt x="2921" y="2639"/>
                    <a:pt x="2921" y="2695"/>
                    <a:pt x="2893" y="2724"/>
                  </a:cubicBezTo>
                  <a:lnTo>
                    <a:pt x="2893" y="2752"/>
                  </a:lnTo>
                  <a:cubicBezTo>
                    <a:pt x="2865" y="2836"/>
                    <a:pt x="2893" y="2892"/>
                    <a:pt x="2921" y="2948"/>
                  </a:cubicBezTo>
                  <a:cubicBezTo>
                    <a:pt x="2977" y="3004"/>
                    <a:pt x="3033" y="3032"/>
                    <a:pt x="3089" y="3060"/>
                  </a:cubicBezTo>
                  <a:cubicBezTo>
                    <a:pt x="3145" y="3060"/>
                    <a:pt x="3426" y="3117"/>
                    <a:pt x="3735" y="3229"/>
                  </a:cubicBezTo>
                  <a:cubicBezTo>
                    <a:pt x="4044" y="3369"/>
                    <a:pt x="4352" y="3594"/>
                    <a:pt x="4493" y="3903"/>
                  </a:cubicBezTo>
                  <a:cubicBezTo>
                    <a:pt x="4661" y="4296"/>
                    <a:pt x="4746" y="4773"/>
                    <a:pt x="4746" y="5222"/>
                  </a:cubicBezTo>
                  <a:cubicBezTo>
                    <a:pt x="4746" y="5643"/>
                    <a:pt x="4689" y="6008"/>
                    <a:pt x="4633" y="6317"/>
                  </a:cubicBezTo>
                  <a:cubicBezTo>
                    <a:pt x="4605" y="6429"/>
                    <a:pt x="4605" y="6542"/>
                    <a:pt x="4605" y="6654"/>
                  </a:cubicBezTo>
                  <a:cubicBezTo>
                    <a:pt x="4605" y="7047"/>
                    <a:pt x="4689" y="7496"/>
                    <a:pt x="4802" y="7861"/>
                  </a:cubicBezTo>
                  <a:cubicBezTo>
                    <a:pt x="4861" y="8055"/>
                    <a:pt x="4913" y="8217"/>
                    <a:pt x="4952" y="8326"/>
                  </a:cubicBezTo>
                  <a:lnTo>
                    <a:pt x="4952" y="8326"/>
                  </a:lnTo>
                  <a:lnTo>
                    <a:pt x="3676" y="9306"/>
                  </a:lnTo>
                  <a:lnTo>
                    <a:pt x="3676" y="9306"/>
                  </a:lnTo>
                  <a:cubicBezTo>
                    <a:pt x="3541" y="9161"/>
                    <a:pt x="3325" y="8928"/>
                    <a:pt x="3089" y="8675"/>
                  </a:cubicBezTo>
                  <a:cubicBezTo>
                    <a:pt x="2696" y="8254"/>
                    <a:pt x="2191" y="7721"/>
                    <a:pt x="1854" y="7328"/>
                  </a:cubicBezTo>
                  <a:cubicBezTo>
                    <a:pt x="1348" y="6794"/>
                    <a:pt x="1320" y="6121"/>
                    <a:pt x="1320" y="5924"/>
                  </a:cubicBezTo>
                  <a:lnTo>
                    <a:pt x="1320" y="5868"/>
                  </a:lnTo>
                  <a:lnTo>
                    <a:pt x="1320" y="5840"/>
                  </a:lnTo>
                  <a:cubicBezTo>
                    <a:pt x="1320" y="5840"/>
                    <a:pt x="1320" y="5587"/>
                    <a:pt x="1320" y="5222"/>
                  </a:cubicBezTo>
                  <a:cubicBezTo>
                    <a:pt x="1320" y="4689"/>
                    <a:pt x="1292" y="3903"/>
                    <a:pt x="1152" y="3369"/>
                  </a:cubicBezTo>
                  <a:cubicBezTo>
                    <a:pt x="1040" y="2948"/>
                    <a:pt x="843" y="2611"/>
                    <a:pt x="703" y="2330"/>
                  </a:cubicBezTo>
                  <a:cubicBezTo>
                    <a:pt x="647" y="2190"/>
                    <a:pt x="562" y="2078"/>
                    <a:pt x="534" y="1994"/>
                  </a:cubicBezTo>
                  <a:cubicBezTo>
                    <a:pt x="498" y="1939"/>
                    <a:pt x="485" y="1885"/>
                    <a:pt x="481" y="1853"/>
                  </a:cubicBezTo>
                  <a:lnTo>
                    <a:pt x="506" y="1853"/>
                  </a:lnTo>
                  <a:cubicBezTo>
                    <a:pt x="590" y="1853"/>
                    <a:pt x="759" y="1909"/>
                    <a:pt x="899" y="1994"/>
                  </a:cubicBezTo>
                  <a:cubicBezTo>
                    <a:pt x="1068" y="2078"/>
                    <a:pt x="1180" y="2218"/>
                    <a:pt x="1236" y="2359"/>
                  </a:cubicBezTo>
                  <a:cubicBezTo>
                    <a:pt x="1348" y="2667"/>
                    <a:pt x="1489" y="3088"/>
                    <a:pt x="1629" y="3425"/>
                  </a:cubicBezTo>
                  <a:cubicBezTo>
                    <a:pt x="1707" y="3660"/>
                    <a:pt x="1785" y="3853"/>
                    <a:pt x="1826" y="3949"/>
                  </a:cubicBezTo>
                  <a:lnTo>
                    <a:pt x="1826" y="3949"/>
                  </a:lnTo>
                  <a:lnTo>
                    <a:pt x="1826" y="3959"/>
                  </a:lnTo>
                  <a:lnTo>
                    <a:pt x="1830" y="3959"/>
                  </a:lnTo>
                  <a:cubicBezTo>
                    <a:pt x="1845" y="3995"/>
                    <a:pt x="1854" y="4015"/>
                    <a:pt x="1854" y="4015"/>
                  </a:cubicBezTo>
                  <a:cubicBezTo>
                    <a:pt x="1882" y="4127"/>
                    <a:pt x="1994" y="4183"/>
                    <a:pt x="2107" y="4183"/>
                  </a:cubicBezTo>
                  <a:cubicBezTo>
                    <a:pt x="2219" y="4155"/>
                    <a:pt x="2303" y="4071"/>
                    <a:pt x="2303" y="3959"/>
                  </a:cubicBezTo>
                  <a:lnTo>
                    <a:pt x="2303" y="1601"/>
                  </a:lnTo>
                  <a:cubicBezTo>
                    <a:pt x="2303" y="1516"/>
                    <a:pt x="2275" y="1432"/>
                    <a:pt x="2219" y="1348"/>
                  </a:cubicBezTo>
                  <a:cubicBezTo>
                    <a:pt x="2135" y="1236"/>
                    <a:pt x="2022" y="1151"/>
                    <a:pt x="1910" y="1095"/>
                  </a:cubicBezTo>
                  <a:cubicBezTo>
                    <a:pt x="1742" y="1011"/>
                    <a:pt x="1545" y="927"/>
                    <a:pt x="1377" y="871"/>
                  </a:cubicBezTo>
                  <a:cubicBezTo>
                    <a:pt x="1236" y="786"/>
                    <a:pt x="1096" y="702"/>
                    <a:pt x="1040" y="618"/>
                  </a:cubicBezTo>
                  <a:cubicBezTo>
                    <a:pt x="984" y="590"/>
                    <a:pt x="955" y="534"/>
                    <a:pt x="955" y="506"/>
                  </a:cubicBezTo>
                  <a:lnTo>
                    <a:pt x="948" y="499"/>
                  </a:lnTo>
                  <a:lnTo>
                    <a:pt x="948" y="499"/>
                  </a:lnTo>
                  <a:lnTo>
                    <a:pt x="1012" y="478"/>
                  </a:lnTo>
                  <a:close/>
                  <a:moveTo>
                    <a:pt x="1292" y="0"/>
                  </a:moveTo>
                  <a:cubicBezTo>
                    <a:pt x="1152" y="0"/>
                    <a:pt x="1040" y="28"/>
                    <a:pt x="1012" y="28"/>
                  </a:cubicBezTo>
                  <a:cubicBezTo>
                    <a:pt x="899" y="28"/>
                    <a:pt x="787" y="28"/>
                    <a:pt x="675" y="113"/>
                  </a:cubicBezTo>
                  <a:cubicBezTo>
                    <a:pt x="562" y="169"/>
                    <a:pt x="478" y="309"/>
                    <a:pt x="478" y="478"/>
                  </a:cubicBezTo>
                  <a:cubicBezTo>
                    <a:pt x="478" y="618"/>
                    <a:pt x="562" y="758"/>
                    <a:pt x="675" y="927"/>
                  </a:cubicBezTo>
                  <a:cubicBezTo>
                    <a:pt x="787" y="1067"/>
                    <a:pt x="927" y="1151"/>
                    <a:pt x="1068" y="1207"/>
                  </a:cubicBezTo>
                  <a:cubicBezTo>
                    <a:pt x="1264" y="1320"/>
                    <a:pt x="1489" y="1404"/>
                    <a:pt x="1657" y="1488"/>
                  </a:cubicBezTo>
                  <a:cubicBezTo>
                    <a:pt x="1742" y="1516"/>
                    <a:pt x="1798" y="1572"/>
                    <a:pt x="1798" y="1601"/>
                  </a:cubicBezTo>
                  <a:lnTo>
                    <a:pt x="1826" y="1601"/>
                  </a:lnTo>
                  <a:lnTo>
                    <a:pt x="1826" y="2597"/>
                  </a:lnTo>
                  <a:lnTo>
                    <a:pt x="1826" y="2597"/>
                  </a:lnTo>
                  <a:cubicBezTo>
                    <a:pt x="1776" y="2460"/>
                    <a:pt x="1728" y="2331"/>
                    <a:pt x="1685" y="2218"/>
                  </a:cubicBezTo>
                  <a:cubicBezTo>
                    <a:pt x="1573" y="1937"/>
                    <a:pt x="1377" y="1741"/>
                    <a:pt x="1152" y="1601"/>
                  </a:cubicBezTo>
                  <a:cubicBezTo>
                    <a:pt x="927" y="1460"/>
                    <a:pt x="703" y="1404"/>
                    <a:pt x="506" y="1404"/>
                  </a:cubicBezTo>
                  <a:cubicBezTo>
                    <a:pt x="394" y="1404"/>
                    <a:pt x="310" y="1404"/>
                    <a:pt x="226" y="1460"/>
                  </a:cubicBezTo>
                  <a:cubicBezTo>
                    <a:pt x="147" y="1486"/>
                    <a:pt x="68" y="1562"/>
                    <a:pt x="35" y="1687"/>
                  </a:cubicBezTo>
                  <a:lnTo>
                    <a:pt x="35" y="1687"/>
                  </a:lnTo>
                  <a:lnTo>
                    <a:pt x="29" y="1685"/>
                  </a:lnTo>
                  <a:cubicBezTo>
                    <a:pt x="1" y="1741"/>
                    <a:pt x="1" y="1797"/>
                    <a:pt x="1" y="1825"/>
                  </a:cubicBezTo>
                  <a:cubicBezTo>
                    <a:pt x="1" y="1965"/>
                    <a:pt x="57" y="2078"/>
                    <a:pt x="113" y="2190"/>
                  </a:cubicBezTo>
                  <a:cubicBezTo>
                    <a:pt x="282" y="2527"/>
                    <a:pt x="562" y="2948"/>
                    <a:pt x="703" y="3482"/>
                  </a:cubicBezTo>
                  <a:cubicBezTo>
                    <a:pt x="815" y="3931"/>
                    <a:pt x="871" y="4689"/>
                    <a:pt x="871" y="5222"/>
                  </a:cubicBezTo>
                  <a:cubicBezTo>
                    <a:pt x="871" y="5391"/>
                    <a:pt x="843" y="5559"/>
                    <a:pt x="843" y="5643"/>
                  </a:cubicBezTo>
                  <a:cubicBezTo>
                    <a:pt x="843" y="5756"/>
                    <a:pt x="843" y="5812"/>
                    <a:pt x="843" y="5812"/>
                  </a:cubicBezTo>
                  <a:cubicBezTo>
                    <a:pt x="843" y="5812"/>
                    <a:pt x="843" y="5868"/>
                    <a:pt x="843" y="5924"/>
                  </a:cubicBezTo>
                  <a:cubicBezTo>
                    <a:pt x="843" y="6177"/>
                    <a:pt x="899" y="6963"/>
                    <a:pt x="1517" y="7665"/>
                  </a:cubicBezTo>
                  <a:cubicBezTo>
                    <a:pt x="2191" y="8423"/>
                    <a:pt x="3482" y="9770"/>
                    <a:pt x="3482" y="9770"/>
                  </a:cubicBezTo>
                  <a:cubicBezTo>
                    <a:pt x="3529" y="9817"/>
                    <a:pt x="3592" y="9837"/>
                    <a:pt x="3654" y="9837"/>
                  </a:cubicBezTo>
                  <a:cubicBezTo>
                    <a:pt x="3704" y="9837"/>
                    <a:pt x="3753" y="9824"/>
                    <a:pt x="3791" y="9798"/>
                  </a:cubicBezTo>
                  <a:lnTo>
                    <a:pt x="5363" y="8591"/>
                  </a:lnTo>
                  <a:cubicBezTo>
                    <a:pt x="5447" y="8535"/>
                    <a:pt x="5475" y="8423"/>
                    <a:pt x="5447" y="8310"/>
                  </a:cubicBezTo>
                  <a:lnTo>
                    <a:pt x="5419" y="8282"/>
                  </a:lnTo>
                  <a:cubicBezTo>
                    <a:pt x="5391" y="8170"/>
                    <a:pt x="5307" y="7917"/>
                    <a:pt x="5223" y="7609"/>
                  </a:cubicBezTo>
                  <a:cubicBezTo>
                    <a:pt x="5139" y="7272"/>
                    <a:pt x="5054" y="6935"/>
                    <a:pt x="5054" y="6654"/>
                  </a:cubicBezTo>
                  <a:cubicBezTo>
                    <a:pt x="5054" y="6570"/>
                    <a:pt x="5054" y="6486"/>
                    <a:pt x="5082" y="6401"/>
                  </a:cubicBezTo>
                  <a:cubicBezTo>
                    <a:pt x="5167" y="6092"/>
                    <a:pt x="5223" y="5671"/>
                    <a:pt x="5223" y="5222"/>
                  </a:cubicBezTo>
                  <a:cubicBezTo>
                    <a:pt x="5223" y="4717"/>
                    <a:pt x="5139" y="4183"/>
                    <a:pt x="4914" y="3706"/>
                  </a:cubicBezTo>
                  <a:cubicBezTo>
                    <a:pt x="4689" y="3201"/>
                    <a:pt x="4240" y="2920"/>
                    <a:pt x="3847" y="2780"/>
                  </a:cubicBezTo>
                  <a:cubicBezTo>
                    <a:pt x="3674" y="2700"/>
                    <a:pt x="3513" y="2651"/>
                    <a:pt x="3389" y="2623"/>
                  </a:cubicBezTo>
                  <a:lnTo>
                    <a:pt x="3389" y="2623"/>
                  </a:lnTo>
                  <a:cubicBezTo>
                    <a:pt x="3408" y="2496"/>
                    <a:pt x="3426" y="2327"/>
                    <a:pt x="3426" y="2134"/>
                  </a:cubicBezTo>
                  <a:cubicBezTo>
                    <a:pt x="3426" y="1937"/>
                    <a:pt x="3426" y="1657"/>
                    <a:pt x="3342" y="1348"/>
                  </a:cubicBezTo>
                  <a:cubicBezTo>
                    <a:pt x="3286" y="1039"/>
                    <a:pt x="3117" y="702"/>
                    <a:pt x="2808" y="449"/>
                  </a:cubicBezTo>
                  <a:cubicBezTo>
                    <a:pt x="2584" y="253"/>
                    <a:pt x="2275" y="141"/>
                    <a:pt x="2022" y="84"/>
                  </a:cubicBezTo>
                  <a:cubicBezTo>
                    <a:pt x="1742" y="28"/>
                    <a:pt x="1489" y="0"/>
                    <a:pt x="129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4" name="Google Shape;1349;p25"/>
            <p:cNvSpPr/>
            <p:nvPr/>
          </p:nvSpPr>
          <p:spPr>
            <a:xfrm>
              <a:off x="2259587" y="2211758"/>
              <a:ext cx="263355" cy="380783"/>
            </a:xfrm>
            <a:custGeom>
              <a:avLst/>
              <a:gdLst/>
              <a:ahLst/>
              <a:cxnLst/>
              <a:rect l="l" t="t" r="r" b="b"/>
              <a:pathLst>
                <a:path w="13842" h="20025" extrusionOk="0">
                  <a:moveTo>
                    <a:pt x="1573" y="1"/>
                  </a:moveTo>
                  <a:lnTo>
                    <a:pt x="1" y="1208"/>
                  </a:lnTo>
                  <a:cubicBezTo>
                    <a:pt x="1" y="1208"/>
                    <a:pt x="8732" y="19007"/>
                    <a:pt x="9546" y="19597"/>
                  </a:cubicBezTo>
                  <a:cubicBezTo>
                    <a:pt x="9893" y="19851"/>
                    <a:pt x="10274" y="20025"/>
                    <a:pt x="10686" y="20025"/>
                  </a:cubicBezTo>
                  <a:cubicBezTo>
                    <a:pt x="11273" y="20025"/>
                    <a:pt x="11925" y="19672"/>
                    <a:pt x="12634" y="18698"/>
                  </a:cubicBezTo>
                  <a:cubicBezTo>
                    <a:pt x="13841" y="17042"/>
                    <a:pt x="13701" y="15975"/>
                    <a:pt x="12859" y="14094"/>
                  </a:cubicBezTo>
                  <a:cubicBezTo>
                    <a:pt x="12045" y="12213"/>
                    <a:pt x="1573" y="1"/>
                    <a:pt x="157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5" name="Google Shape;1350;p25"/>
            <p:cNvSpPr/>
            <p:nvPr/>
          </p:nvSpPr>
          <p:spPr>
            <a:xfrm>
              <a:off x="2254771" y="2207423"/>
              <a:ext cx="266570" cy="389797"/>
            </a:xfrm>
            <a:custGeom>
              <a:avLst/>
              <a:gdLst/>
              <a:ahLst/>
              <a:cxnLst/>
              <a:rect l="l" t="t" r="r" b="b"/>
              <a:pathLst>
                <a:path w="14011" h="20499" extrusionOk="0">
                  <a:moveTo>
                    <a:pt x="1802" y="551"/>
                  </a:moveTo>
                  <a:cubicBezTo>
                    <a:pt x="1878" y="634"/>
                    <a:pt x="1981" y="752"/>
                    <a:pt x="2107" y="902"/>
                  </a:cubicBezTo>
                  <a:cubicBezTo>
                    <a:pt x="3117" y="2082"/>
                    <a:pt x="5644" y="5086"/>
                    <a:pt x="8002" y="7949"/>
                  </a:cubicBezTo>
                  <a:cubicBezTo>
                    <a:pt x="9181" y="9409"/>
                    <a:pt x="10332" y="10813"/>
                    <a:pt x="11231" y="11992"/>
                  </a:cubicBezTo>
                  <a:cubicBezTo>
                    <a:pt x="11680" y="12553"/>
                    <a:pt x="12045" y="13087"/>
                    <a:pt x="12354" y="13508"/>
                  </a:cubicBezTo>
                  <a:cubicBezTo>
                    <a:pt x="12635" y="13929"/>
                    <a:pt x="12831" y="14238"/>
                    <a:pt x="12915" y="14434"/>
                  </a:cubicBezTo>
                  <a:cubicBezTo>
                    <a:pt x="13308" y="15333"/>
                    <a:pt x="13533" y="16035"/>
                    <a:pt x="13533" y="16680"/>
                  </a:cubicBezTo>
                  <a:cubicBezTo>
                    <a:pt x="13533" y="17326"/>
                    <a:pt x="13308" y="17972"/>
                    <a:pt x="12719" y="18786"/>
                  </a:cubicBezTo>
                  <a:cubicBezTo>
                    <a:pt x="12354" y="19263"/>
                    <a:pt x="12045" y="19572"/>
                    <a:pt x="11736" y="19769"/>
                  </a:cubicBezTo>
                  <a:cubicBezTo>
                    <a:pt x="11455" y="19965"/>
                    <a:pt x="11175" y="20021"/>
                    <a:pt x="10950" y="20021"/>
                  </a:cubicBezTo>
                  <a:cubicBezTo>
                    <a:pt x="10585" y="20021"/>
                    <a:pt x="10248" y="19881"/>
                    <a:pt x="9939" y="19656"/>
                  </a:cubicBezTo>
                  <a:cubicBezTo>
                    <a:pt x="9939" y="19656"/>
                    <a:pt x="9911" y="19628"/>
                    <a:pt x="9883" y="19572"/>
                  </a:cubicBezTo>
                  <a:cubicBezTo>
                    <a:pt x="9715" y="19376"/>
                    <a:pt x="9462" y="18926"/>
                    <a:pt x="9097" y="18337"/>
                  </a:cubicBezTo>
                  <a:cubicBezTo>
                    <a:pt x="7890" y="16175"/>
                    <a:pt x="5728" y="11936"/>
                    <a:pt x="3875" y="8230"/>
                  </a:cubicBezTo>
                  <a:cubicBezTo>
                    <a:pt x="2949" y="6377"/>
                    <a:pt x="2078" y="4636"/>
                    <a:pt x="1461" y="3401"/>
                  </a:cubicBezTo>
                  <a:cubicBezTo>
                    <a:pt x="1152" y="2755"/>
                    <a:pt x="899" y="2250"/>
                    <a:pt x="731" y="1885"/>
                  </a:cubicBezTo>
                  <a:cubicBezTo>
                    <a:pt x="655" y="1732"/>
                    <a:pt x="590" y="1609"/>
                    <a:pt x="542" y="1519"/>
                  </a:cubicBezTo>
                  <a:lnTo>
                    <a:pt x="542" y="1519"/>
                  </a:lnTo>
                  <a:lnTo>
                    <a:pt x="1802" y="551"/>
                  </a:lnTo>
                  <a:close/>
                  <a:moveTo>
                    <a:pt x="1852" y="0"/>
                  </a:moveTo>
                  <a:cubicBezTo>
                    <a:pt x="1796" y="0"/>
                    <a:pt x="1738" y="21"/>
                    <a:pt x="1685" y="60"/>
                  </a:cubicBezTo>
                  <a:lnTo>
                    <a:pt x="113" y="1267"/>
                  </a:lnTo>
                  <a:cubicBezTo>
                    <a:pt x="29" y="1324"/>
                    <a:pt x="1" y="1436"/>
                    <a:pt x="29" y="1548"/>
                  </a:cubicBezTo>
                  <a:cubicBezTo>
                    <a:pt x="29" y="1548"/>
                    <a:pt x="2219" y="5984"/>
                    <a:pt x="4493" y="10532"/>
                  </a:cubicBezTo>
                  <a:cubicBezTo>
                    <a:pt x="5644" y="12778"/>
                    <a:pt x="6823" y="15052"/>
                    <a:pt x="7750" y="16821"/>
                  </a:cubicBezTo>
                  <a:cubicBezTo>
                    <a:pt x="8227" y="17691"/>
                    <a:pt x="8620" y="18449"/>
                    <a:pt x="8957" y="18983"/>
                  </a:cubicBezTo>
                  <a:cubicBezTo>
                    <a:pt x="9125" y="19263"/>
                    <a:pt x="9238" y="19488"/>
                    <a:pt x="9378" y="19656"/>
                  </a:cubicBezTo>
                  <a:cubicBezTo>
                    <a:pt x="9434" y="19741"/>
                    <a:pt x="9462" y="19825"/>
                    <a:pt x="9518" y="19881"/>
                  </a:cubicBezTo>
                  <a:cubicBezTo>
                    <a:pt x="9574" y="19937"/>
                    <a:pt x="9603" y="19993"/>
                    <a:pt x="9659" y="20021"/>
                  </a:cubicBezTo>
                  <a:cubicBezTo>
                    <a:pt x="10024" y="20302"/>
                    <a:pt x="10473" y="20499"/>
                    <a:pt x="10950" y="20499"/>
                  </a:cubicBezTo>
                  <a:cubicBezTo>
                    <a:pt x="11287" y="20499"/>
                    <a:pt x="11652" y="20386"/>
                    <a:pt x="11989" y="20162"/>
                  </a:cubicBezTo>
                  <a:cubicBezTo>
                    <a:pt x="12354" y="19937"/>
                    <a:pt x="12719" y="19572"/>
                    <a:pt x="13084" y="19067"/>
                  </a:cubicBezTo>
                  <a:cubicBezTo>
                    <a:pt x="13730" y="18196"/>
                    <a:pt x="14010" y="17467"/>
                    <a:pt x="14010" y="16680"/>
                  </a:cubicBezTo>
                  <a:cubicBezTo>
                    <a:pt x="14010" y="15922"/>
                    <a:pt x="13758" y="15164"/>
                    <a:pt x="13336" y="14238"/>
                  </a:cubicBezTo>
                  <a:cubicBezTo>
                    <a:pt x="13224" y="13957"/>
                    <a:pt x="12971" y="13564"/>
                    <a:pt x="12578" y="13031"/>
                  </a:cubicBezTo>
                  <a:cubicBezTo>
                    <a:pt x="11315" y="11234"/>
                    <a:pt x="8676" y="8005"/>
                    <a:pt x="6346" y="5198"/>
                  </a:cubicBezTo>
                  <a:cubicBezTo>
                    <a:pt x="4016" y="2418"/>
                    <a:pt x="2022" y="88"/>
                    <a:pt x="2022" y="88"/>
                  </a:cubicBezTo>
                  <a:cubicBezTo>
                    <a:pt x="1977" y="28"/>
                    <a:pt x="1916" y="0"/>
                    <a:pt x="185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6" name="Google Shape;1351;p25"/>
            <p:cNvSpPr/>
            <p:nvPr/>
          </p:nvSpPr>
          <p:spPr>
            <a:xfrm>
              <a:off x="1977033" y="1873493"/>
              <a:ext cx="229165" cy="251269"/>
            </a:xfrm>
            <a:custGeom>
              <a:avLst/>
              <a:gdLst/>
              <a:ahLst/>
              <a:cxnLst/>
              <a:rect l="l" t="t" r="r" b="b"/>
              <a:pathLst>
                <a:path w="12045" h="13214" extrusionOk="0">
                  <a:moveTo>
                    <a:pt x="7069" y="1"/>
                  </a:moveTo>
                  <a:cubicBezTo>
                    <a:pt x="6062" y="1"/>
                    <a:pt x="4893" y="75"/>
                    <a:pt x="3818" y="327"/>
                  </a:cubicBezTo>
                  <a:cubicBezTo>
                    <a:pt x="1179" y="945"/>
                    <a:pt x="0" y="3359"/>
                    <a:pt x="786" y="5746"/>
                  </a:cubicBezTo>
                  <a:cubicBezTo>
                    <a:pt x="1572" y="8104"/>
                    <a:pt x="2358" y="9564"/>
                    <a:pt x="2358" y="9564"/>
                  </a:cubicBezTo>
                  <a:lnTo>
                    <a:pt x="2246" y="12877"/>
                  </a:lnTo>
                  <a:lnTo>
                    <a:pt x="4324" y="12877"/>
                  </a:lnTo>
                  <a:cubicBezTo>
                    <a:pt x="5390" y="12877"/>
                    <a:pt x="8086" y="13213"/>
                    <a:pt x="8086" y="13213"/>
                  </a:cubicBezTo>
                  <a:lnTo>
                    <a:pt x="8198" y="11080"/>
                  </a:lnTo>
                  <a:cubicBezTo>
                    <a:pt x="8198" y="11080"/>
                    <a:pt x="9130" y="11257"/>
                    <a:pt x="9869" y="11257"/>
                  </a:cubicBezTo>
                  <a:cubicBezTo>
                    <a:pt x="9961" y="11257"/>
                    <a:pt x="10051" y="11254"/>
                    <a:pt x="10135" y="11248"/>
                  </a:cubicBezTo>
                  <a:cubicBezTo>
                    <a:pt x="10865" y="11192"/>
                    <a:pt x="11258" y="11136"/>
                    <a:pt x="11258" y="10350"/>
                  </a:cubicBezTo>
                  <a:cubicBezTo>
                    <a:pt x="11258" y="9564"/>
                    <a:pt x="11427" y="7149"/>
                    <a:pt x="11427" y="7149"/>
                  </a:cubicBezTo>
                  <a:cubicBezTo>
                    <a:pt x="11427" y="7149"/>
                    <a:pt x="11595" y="6981"/>
                    <a:pt x="11820" y="6532"/>
                  </a:cubicBezTo>
                  <a:cubicBezTo>
                    <a:pt x="12044" y="6082"/>
                    <a:pt x="11651" y="5914"/>
                    <a:pt x="11314" y="5324"/>
                  </a:cubicBezTo>
                  <a:cubicBezTo>
                    <a:pt x="10977" y="4763"/>
                    <a:pt x="10809" y="4201"/>
                    <a:pt x="10809" y="3528"/>
                  </a:cubicBezTo>
                  <a:cubicBezTo>
                    <a:pt x="10809" y="2854"/>
                    <a:pt x="9658" y="159"/>
                    <a:pt x="9658" y="159"/>
                  </a:cubicBezTo>
                  <a:cubicBezTo>
                    <a:pt x="9658" y="159"/>
                    <a:pt x="8534" y="1"/>
                    <a:pt x="7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7" name="Google Shape;1352;p25"/>
            <p:cNvSpPr/>
            <p:nvPr/>
          </p:nvSpPr>
          <p:spPr>
            <a:xfrm>
              <a:off x="1982893" y="1869024"/>
              <a:ext cx="224371" cy="260225"/>
            </a:xfrm>
            <a:custGeom>
              <a:avLst/>
              <a:gdLst/>
              <a:ahLst/>
              <a:cxnLst/>
              <a:rect l="l" t="t" r="r" b="b"/>
              <a:pathLst>
                <a:path w="11793" h="13685" extrusionOk="0">
                  <a:moveTo>
                    <a:pt x="6767" y="478"/>
                  </a:moveTo>
                  <a:cubicBezTo>
                    <a:pt x="7497" y="478"/>
                    <a:pt x="8143" y="506"/>
                    <a:pt x="8592" y="562"/>
                  </a:cubicBezTo>
                  <a:cubicBezTo>
                    <a:pt x="8816" y="562"/>
                    <a:pt x="9013" y="590"/>
                    <a:pt x="9125" y="590"/>
                  </a:cubicBezTo>
                  <a:cubicBezTo>
                    <a:pt x="9152" y="596"/>
                    <a:pt x="9177" y="600"/>
                    <a:pt x="9198" y="604"/>
                  </a:cubicBezTo>
                  <a:lnTo>
                    <a:pt x="9198" y="604"/>
                  </a:lnTo>
                  <a:cubicBezTo>
                    <a:pt x="9226" y="681"/>
                    <a:pt x="9267" y="791"/>
                    <a:pt x="9322" y="927"/>
                  </a:cubicBezTo>
                  <a:cubicBezTo>
                    <a:pt x="9490" y="1320"/>
                    <a:pt x="9715" y="1910"/>
                    <a:pt x="9911" y="2471"/>
                  </a:cubicBezTo>
                  <a:cubicBezTo>
                    <a:pt x="10024" y="2780"/>
                    <a:pt x="10108" y="3033"/>
                    <a:pt x="10164" y="3257"/>
                  </a:cubicBezTo>
                  <a:cubicBezTo>
                    <a:pt x="10220" y="3510"/>
                    <a:pt x="10248" y="3678"/>
                    <a:pt x="10248" y="3763"/>
                  </a:cubicBezTo>
                  <a:cubicBezTo>
                    <a:pt x="10248" y="4493"/>
                    <a:pt x="10445" y="5110"/>
                    <a:pt x="10782" y="5700"/>
                  </a:cubicBezTo>
                  <a:cubicBezTo>
                    <a:pt x="10950" y="5924"/>
                    <a:pt x="11090" y="6121"/>
                    <a:pt x="11203" y="6233"/>
                  </a:cubicBezTo>
                  <a:cubicBezTo>
                    <a:pt x="11259" y="6317"/>
                    <a:pt x="11287" y="6374"/>
                    <a:pt x="11315" y="6402"/>
                  </a:cubicBezTo>
                  <a:cubicBezTo>
                    <a:pt x="11315" y="6458"/>
                    <a:pt x="11343" y="6486"/>
                    <a:pt x="11343" y="6514"/>
                  </a:cubicBezTo>
                  <a:cubicBezTo>
                    <a:pt x="11343" y="6542"/>
                    <a:pt x="11315" y="6570"/>
                    <a:pt x="11287" y="6654"/>
                  </a:cubicBezTo>
                  <a:cubicBezTo>
                    <a:pt x="11175" y="6879"/>
                    <a:pt x="11090" y="7019"/>
                    <a:pt x="11034" y="7104"/>
                  </a:cubicBezTo>
                  <a:cubicBezTo>
                    <a:pt x="11006" y="7132"/>
                    <a:pt x="10978" y="7160"/>
                    <a:pt x="10950" y="7188"/>
                  </a:cubicBezTo>
                  <a:lnTo>
                    <a:pt x="10950" y="7216"/>
                  </a:lnTo>
                  <a:cubicBezTo>
                    <a:pt x="10894" y="7244"/>
                    <a:pt x="10866" y="7300"/>
                    <a:pt x="10866" y="7356"/>
                  </a:cubicBezTo>
                  <a:cubicBezTo>
                    <a:pt x="10866" y="7356"/>
                    <a:pt x="10697" y="9771"/>
                    <a:pt x="10697" y="10585"/>
                  </a:cubicBezTo>
                  <a:cubicBezTo>
                    <a:pt x="10697" y="10753"/>
                    <a:pt x="10669" y="10894"/>
                    <a:pt x="10641" y="10950"/>
                  </a:cubicBezTo>
                  <a:cubicBezTo>
                    <a:pt x="10613" y="11062"/>
                    <a:pt x="10557" y="11118"/>
                    <a:pt x="10417" y="11146"/>
                  </a:cubicBezTo>
                  <a:cubicBezTo>
                    <a:pt x="10276" y="11202"/>
                    <a:pt x="10080" y="11231"/>
                    <a:pt x="9799" y="11259"/>
                  </a:cubicBezTo>
                  <a:lnTo>
                    <a:pt x="9546" y="11259"/>
                  </a:lnTo>
                  <a:cubicBezTo>
                    <a:pt x="9209" y="11259"/>
                    <a:pt x="8816" y="11202"/>
                    <a:pt x="8479" y="11174"/>
                  </a:cubicBezTo>
                  <a:cubicBezTo>
                    <a:pt x="8339" y="11146"/>
                    <a:pt x="8199" y="11118"/>
                    <a:pt x="8086" y="11118"/>
                  </a:cubicBezTo>
                  <a:cubicBezTo>
                    <a:pt x="8002" y="11090"/>
                    <a:pt x="7946" y="11090"/>
                    <a:pt x="7946" y="11090"/>
                  </a:cubicBezTo>
                  <a:cubicBezTo>
                    <a:pt x="7930" y="11082"/>
                    <a:pt x="7911" y="11079"/>
                    <a:pt x="7891" y="11079"/>
                  </a:cubicBezTo>
                  <a:cubicBezTo>
                    <a:pt x="7843" y="11079"/>
                    <a:pt x="7789" y="11098"/>
                    <a:pt x="7750" y="11118"/>
                  </a:cubicBezTo>
                  <a:cubicBezTo>
                    <a:pt x="7693" y="11174"/>
                    <a:pt x="7665" y="11231"/>
                    <a:pt x="7665" y="11315"/>
                  </a:cubicBezTo>
                  <a:lnTo>
                    <a:pt x="7566" y="13195"/>
                  </a:lnTo>
                  <a:lnTo>
                    <a:pt x="7566" y="13195"/>
                  </a:lnTo>
                  <a:cubicBezTo>
                    <a:pt x="7300" y="13163"/>
                    <a:pt x="6837" y="13109"/>
                    <a:pt x="6318" y="13055"/>
                  </a:cubicBezTo>
                  <a:cubicBezTo>
                    <a:pt x="5504" y="12971"/>
                    <a:pt x="4577" y="12887"/>
                    <a:pt x="4016" y="12887"/>
                  </a:cubicBezTo>
                  <a:lnTo>
                    <a:pt x="2170" y="12887"/>
                  </a:lnTo>
                  <a:lnTo>
                    <a:pt x="2275" y="9799"/>
                  </a:lnTo>
                  <a:lnTo>
                    <a:pt x="2247" y="9686"/>
                  </a:lnTo>
                  <a:cubicBezTo>
                    <a:pt x="2247" y="9686"/>
                    <a:pt x="2247" y="9658"/>
                    <a:pt x="2219" y="9630"/>
                  </a:cubicBezTo>
                  <a:cubicBezTo>
                    <a:pt x="2050" y="9321"/>
                    <a:pt x="1377" y="7946"/>
                    <a:pt x="703" y="5896"/>
                  </a:cubicBezTo>
                  <a:cubicBezTo>
                    <a:pt x="534" y="5419"/>
                    <a:pt x="478" y="4970"/>
                    <a:pt x="478" y="4521"/>
                  </a:cubicBezTo>
                  <a:cubicBezTo>
                    <a:pt x="478" y="3650"/>
                    <a:pt x="731" y="2836"/>
                    <a:pt x="1264" y="2190"/>
                  </a:cubicBezTo>
                  <a:cubicBezTo>
                    <a:pt x="1798" y="1517"/>
                    <a:pt x="2556" y="1039"/>
                    <a:pt x="3566" y="787"/>
                  </a:cubicBezTo>
                  <a:cubicBezTo>
                    <a:pt x="4605" y="534"/>
                    <a:pt x="5784" y="478"/>
                    <a:pt x="6767" y="478"/>
                  </a:cubicBezTo>
                  <a:close/>
                  <a:moveTo>
                    <a:pt x="6767" y="1"/>
                  </a:moveTo>
                  <a:cubicBezTo>
                    <a:pt x="5756" y="1"/>
                    <a:pt x="4549" y="85"/>
                    <a:pt x="3454" y="338"/>
                  </a:cubicBezTo>
                  <a:cubicBezTo>
                    <a:pt x="2359" y="590"/>
                    <a:pt x="1489" y="1152"/>
                    <a:pt x="899" y="1882"/>
                  </a:cubicBezTo>
                  <a:cubicBezTo>
                    <a:pt x="310" y="2640"/>
                    <a:pt x="1" y="3566"/>
                    <a:pt x="1" y="4521"/>
                  </a:cubicBezTo>
                  <a:cubicBezTo>
                    <a:pt x="1" y="5026"/>
                    <a:pt x="85" y="5531"/>
                    <a:pt x="254" y="6037"/>
                  </a:cubicBezTo>
                  <a:cubicBezTo>
                    <a:pt x="961" y="8185"/>
                    <a:pt x="1669" y="9583"/>
                    <a:pt x="1824" y="9861"/>
                  </a:cubicBezTo>
                  <a:lnTo>
                    <a:pt x="1824" y="9861"/>
                  </a:lnTo>
                  <a:lnTo>
                    <a:pt x="1713" y="13112"/>
                  </a:lnTo>
                  <a:cubicBezTo>
                    <a:pt x="1685" y="13168"/>
                    <a:pt x="1713" y="13224"/>
                    <a:pt x="1770" y="13280"/>
                  </a:cubicBezTo>
                  <a:cubicBezTo>
                    <a:pt x="1798" y="13336"/>
                    <a:pt x="1882" y="13336"/>
                    <a:pt x="1938" y="13336"/>
                  </a:cubicBezTo>
                  <a:lnTo>
                    <a:pt x="4016" y="13336"/>
                  </a:lnTo>
                  <a:cubicBezTo>
                    <a:pt x="4521" y="13336"/>
                    <a:pt x="5475" y="13420"/>
                    <a:pt x="6290" y="13505"/>
                  </a:cubicBezTo>
                  <a:cubicBezTo>
                    <a:pt x="7076" y="13589"/>
                    <a:pt x="7750" y="13673"/>
                    <a:pt x="7750" y="13673"/>
                  </a:cubicBezTo>
                  <a:cubicBezTo>
                    <a:pt x="7774" y="13681"/>
                    <a:pt x="7796" y="13685"/>
                    <a:pt x="7817" y="13685"/>
                  </a:cubicBezTo>
                  <a:cubicBezTo>
                    <a:pt x="7867" y="13685"/>
                    <a:pt x="7906" y="13665"/>
                    <a:pt x="7946" y="13645"/>
                  </a:cubicBezTo>
                  <a:cubicBezTo>
                    <a:pt x="7974" y="13589"/>
                    <a:pt x="8030" y="13533"/>
                    <a:pt x="8030" y="13476"/>
                  </a:cubicBezTo>
                  <a:lnTo>
                    <a:pt x="8128" y="11590"/>
                  </a:lnTo>
                  <a:lnTo>
                    <a:pt x="8128" y="11590"/>
                  </a:lnTo>
                  <a:cubicBezTo>
                    <a:pt x="8459" y="11648"/>
                    <a:pt x="9040" y="11736"/>
                    <a:pt x="9546" y="11736"/>
                  </a:cubicBezTo>
                  <a:cubicBezTo>
                    <a:pt x="9659" y="11736"/>
                    <a:pt x="9743" y="11736"/>
                    <a:pt x="9827" y="11708"/>
                  </a:cubicBezTo>
                  <a:cubicBezTo>
                    <a:pt x="10192" y="11680"/>
                    <a:pt x="10501" y="11680"/>
                    <a:pt x="10782" y="11511"/>
                  </a:cubicBezTo>
                  <a:cubicBezTo>
                    <a:pt x="10922" y="11427"/>
                    <a:pt x="11006" y="11287"/>
                    <a:pt x="11090" y="11146"/>
                  </a:cubicBezTo>
                  <a:cubicBezTo>
                    <a:pt x="11147" y="10978"/>
                    <a:pt x="11175" y="10809"/>
                    <a:pt x="11175" y="10585"/>
                  </a:cubicBezTo>
                  <a:cubicBezTo>
                    <a:pt x="11175" y="10192"/>
                    <a:pt x="11203" y="9406"/>
                    <a:pt x="11259" y="8704"/>
                  </a:cubicBezTo>
                  <a:cubicBezTo>
                    <a:pt x="11280" y="8167"/>
                    <a:pt x="11318" y="7679"/>
                    <a:pt x="11335" y="7480"/>
                  </a:cubicBezTo>
                  <a:lnTo>
                    <a:pt x="11335" y="7480"/>
                  </a:lnTo>
                  <a:cubicBezTo>
                    <a:pt x="11407" y="7383"/>
                    <a:pt x="11550" y="7186"/>
                    <a:pt x="11708" y="6851"/>
                  </a:cubicBezTo>
                  <a:cubicBezTo>
                    <a:pt x="11764" y="6739"/>
                    <a:pt x="11792" y="6626"/>
                    <a:pt x="11792" y="6514"/>
                  </a:cubicBezTo>
                  <a:cubicBezTo>
                    <a:pt x="11792" y="6402"/>
                    <a:pt x="11764" y="6289"/>
                    <a:pt x="11736" y="6205"/>
                  </a:cubicBezTo>
                  <a:cubicBezTo>
                    <a:pt x="11596" y="5924"/>
                    <a:pt x="11371" y="5756"/>
                    <a:pt x="11203" y="5447"/>
                  </a:cubicBezTo>
                  <a:cubicBezTo>
                    <a:pt x="10866" y="4914"/>
                    <a:pt x="10725" y="4408"/>
                    <a:pt x="10725" y="3763"/>
                  </a:cubicBezTo>
                  <a:cubicBezTo>
                    <a:pt x="10725" y="3538"/>
                    <a:pt x="10641" y="3257"/>
                    <a:pt x="10529" y="2892"/>
                  </a:cubicBezTo>
                  <a:cubicBezTo>
                    <a:pt x="10220" y="1825"/>
                    <a:pt x="9574" y="309"/>
                    <a:pt x="9574" y="309"/>
                  </a:cubicBezTo>
                  <a:cubicBezTo>
                    <a:pt x="9546" y="225"/>
                    <a:pt x="9490" y="169"/>
                    <a:pt x="9406" y="169"/>
                  </a:cubicBezTo>
                  <a:cubicBezTo>
                    <a:pt x="9378" y="169"/>
                    <a:pt x="8255" y="1"/>
                    <a:pt x="676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8" name="Google Shape;1353;p25"/>
            <p:cNvSpPr/>
            <p:nvPr/>
          </p:nvSpPr>
          <p:spPr>
            <a:xfrm>
              <a:off x="1915599" y="1787354"/>
              <a:ext cx="306619" cy="291677"/>
            </a:xfrm>
            <a:custGeom>
              <a:avLst/>
              <a:gdLst/>
              <a:ahLst/>
              <a:cxnLst/>
              <a:rect l="l" t="t" r="r" b="b"/>
              <a:pathLst>
                <a:path w="16116" h="15339" extrusionOk="0">
                  <a:moveTo>
                    <a:pt x="10367" y="1"/>
                  </a:moveTo>
                  <a:cubicBezTo>
                    <a:pt x="10158" y="1"/>
                    <a:pt x="9948" y="42"/>
                    <a:pt x="9742" y="141"/>
                  </a:cubicBezTo>
                  <a:cubicBezTo>
                    <a:pt x="8451" y="758"/>
                    <a:pt x="8339" y="1544"/>
                    <a:pt x="8339" y="1544"/>
                  </a:cubicBezTo>
                  <a:cubicBezTo>
                    <a:pt x="8339" y="1544"/>
                    <a:pt x="3622" y="1769"/>
                    <a:pt x="1825" y="3678"/>
                  </a:cubicBezTo>
                  <a:cubicBezTo>
                    <a:pt x="0" y="5587"/>
                    <a:pt x="1545" y="10051"/>
                    <a:pt x="2780" y="11679"/>
                  </a:cubicBezTo>
                  <a:cubicBezTo>
                    <a:pt x="4015" y="13308"/>
                    <a:pt x="4970" y="15048"/>
                    <a:pt x="6093" y="15273"/>
                  </a:cubicBezTo>
                  <a:cubicBezTo>
                    <a:pt x="6311" y="15316"/>
                    <a:pt x="6565" y="15339"/>
                    <a:pt x="6839" y="15339"/>
                  </a:cubicBezTo>
                  <a:cubicBezTo>
                    <a:pt x="7974" y="15339"/>
                    <a:pt x="9446" y="14953"/>
                    <a:pt x="10079" y="14094"/>
                  </a:cubicBezTo>
                  <a:cubicBezTo>
                    <a:pt x="10865" y="13027"/>
                    <a:pt x="10472" y="11399"/>
                    <a:pt x="10472" y="11399"/>
                  </a:cubicBezTo>
                  <a:lnTo>
                    <a:pt x="10978" y="11174"/>
                  </a:lnTo>
                  <a:cubicBezTo>
                    <a:pt x="10978" y="11174"/>
                    <a:pt x="12157" y="10837"/>
                    <a:pt x="11932" y="9798"/>
                  </a:cubicBezTo>
                  <a:cubicBezTo>
                    <a:pt x="11708" y="8788"/>
                    <a:pt x="11315" y="8338"/>
                    <a:pt x="11371" y="8170"/>
                  </a:cubicBezTo>
                  <a:cubicBezTo>
                    <a:pt x="11427" y="8001"/>
                    <a:pt x="12325" y="7665"/>
                    <a:pt x="12325" y="6935"/>
                  </a:cubicBezTo>
                  <a:cubicBezTo>
                    <a:pt x="12325" y="6205"/>
                    <a:pt x="11371" y="5812"/>
                    <a:pt x="11371" y="5812"/>
                  </a:cubicBezTo>
                  <a:cubicBezTo>
                    <a:pt x="11371" y="5812"/>
                    <a:pt x="15554" y="4520"/>
                    <a:pt x="15835" y="3341"/>
                  </a:cubicBezTo>
                  <a:cubicBezTo>
                    <a:pt x="16115" y="2162"/>
                    <a:pt x="15554" y="983"/>
                    <a:pt x="14431" y="983"/>
                  </a:cubicBezTo>
                  <a:cubicBezTo>
                    <a:pt x="13308" y="983"/>
                    <a:pt x="12971" y="1151"/>
                    <a:pt x="12718" y="1151"/>
                  </a:cubicBezTo>
                  <a:cubicBezTo>
                    <a:pt x="12530" y="1151"/>
                    <a:pt x="11468" y="1"/>
                    <a:pt x="1036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99" name="Google Shape;1354;p25"/>
            <p:cNvSpPr/>
            <p:nvPr/>
          </p:nvSpPr>
          <p:spPr>
            <a:xfrm>
              <a:off x="1930020" y="1782543"/>
              <a:ext cx="292731" cy="301109"/>
            </a:xfrm>
            <a:custGeom>
              <a:avLst/>
              <a:gdLst/>
              <a:ahLst/>
              <a:cxnLst/>
              <a:rect l="l" t="t" r="r" b="b"/>
              <a:pathLst>
                <a:path w="15386" h="15835" extrusionOk="0">
                  <a:moveTo>
                    <a:pt x="9630" y="478"/>
                  </a:moveTo>
                  <a:cubicBezTo>
                    <a:pt x="10079" y="478"/>
                    <a:pt x="10585" y="730"/>
                    <a:pt x="11006" y="1011"/>
                  </a:cubicBezTo>
                  <a:cubicBezTo>
                    <a:pt x="11202" y="1152"/>
                    <a:pt x="11399" y="1292"/>
                    <a:pt x="11539" y="1404"/>
                  </a:cubicBezTo>
                  <a:cubicBezTo>
                    <a:pt x="11623" y="1460"/>
                    <a:pt x="11680" y="1517"/>
                    <a:pt x="11736" y="1545"/>
                  </a:cubicBezTo>
                  <a:lnTo>
                    <a:pt x="11820" y="1601"/>
                  </a:lnTo>
                  <a:cubicBezTo>
                    <a:pt x="11876" y="1601"/>
                    <a:pt x="11904" y="1629"/>
                    <a:pt x="11960" y="1629"/>
                  </a:cubicBezTo>
                  <a:cubicBezTo>
                    <a:pt x="12157" y="1629"/>
                    <a:pt x="12269" y="1573"/>
                    <a:pt x="12522" y="1545"/>
                  </a:cubicBezTo>
                  <a:cubicBezTo>
                    <a:pt x="12746" y="1517"/>
                    <a:pt x="13111" y="1460"/>
                    <a:pt x="13673" y="1460"/>
                  </a:cubicBezTo>
                  <a:cubicBezTo>
                    <a:pt x="14066" y="1460"/>
                    <a:pt x="14347" y="1629"/>
                    <a:pt x="14571" y="1910"/>
                  </a:cubicBezTo>
                  <a:cubicBezTo>
                    <a:pt x="14768" y="2162"/>
                    <a:pt x="14908" y="2555"/>
                    <a:pt x="14908" y="2976"/>
                  </a:cubicBezTo>
                  <a:cubicBezTo>
                    <a:pt x="14908" y="3173"/>
                    <a:pt x="14880" y="3341"/>
                    <a:pt x="14852" y="3538"/>
                  </a:cubicBezTo>
                  <a:cubicBezTo>
                    <a:pt x="14824" y="3622"/>
                    <a:pt x="14740" y="3734"/>
                    <a:pt x="14627" y="3875"/>
                  </a:cubicBezTo>
                  <a:cubicBezTo>
                    <a:pt x="14403" y="4099"/>
                    <a:pt x="14038" y="4352"/>
                    <a:pt x="13617" y="4577"/>
                  </a:cubicBezTo>
                  <a:cubicBezTo>
                    <a:pt x="12971" y="4942"/>
                    <a:pt x="12213" y="5250"/>
                    <a:pt x="11595" y="5475"/>
                  </a:cubicBezTo>
                  <a:cubicBezTo>
                    <a:pt x="11287" y="5587"/>
                    <a:pt x="11034" y="5700"/>
                    <a:pt x="10837" y="5756"/>
                  </a:cubicBezTo>
                  <a:cubicBezTo>
                    <a:pt x="10669" y="5812"/>
                    <a:pt x="10557" y="5840"/>
                    <a:pt x="10557" y="5840"/>
                  </a:cubicBezTo>
                  <a:cubicBezTo>
                    <a:pt x="10472" y="5868"/>
                    <a:pt x="10388" y="5952"/>
                    <a:pt x="10388" y="6065"/>
                  </a:cubicBezTo>
                  <a:cubicBezTo>
                    <a:pt x="10388" y="6149"/>
                    <a:pt x="10444" y="6261"/>
                    <a:pt x="10529" y="6289"/>
                  </a:cubicBezTo>
                  <a:cubicBezTo>
                    <a:pt x="10585" y="6317"/>
                    <a:pt x="10809" y="6402"/>
                    <a:pt x="11006" y="6570"/>
                  </a:cubicBezTo>
                  <a:cubicBezTo>
                    <a:pt x="11090" y="6654"/>
                    <a:pt x="11174" y="6767"/>
                    <a:pt x="11258" y="6851"/>
                  </a:cubicBezTo>
                  <a:cubicBezTo>
                    <a:pt x="11315" y="6963"/>
                    <a:pt x="11343" y="7075"/>
                    <a:pt x="11343" y="7188"/>
                  </a:cubicBezTo>
                  <a:cubicBezTo>
                    <a:pt x="11343" y="7328"/>
                    <a:pt x="11315" y="7440"/>
                    <a:pt x="11230" y="7553"/>
                  </a:cubicBezTo>
                  <a:cubicBezTo>
                    <a:pt x="11146" y="7721"/>
                    <a:pt x="10978" y="7861"/>
                    <a:pt x="10809" y="7974"/>
                  </a:cubicBezTo>
                  <a:cubicBezTo>
                    <a:pt x="10725" y="8030"/>
                    <a:pt x="10669" y="8086"/>
                    <a:pt x="10585" y="8142"/>
                  </a:cubicBezTo>
                  <a:lnTo>
                    <a:pt x="10500" y="8226"/>
                  </a:lnTo>
                  <a:cubicBezTo>
                    <a:pt x="10472" y="8254"/>
                    <a:pt x="10416" y="8283"/>
                    <a:pt x="10388" y="8367"/>
                  </a:cubicBezTo>
                  <a:lnTo>
                    <a:pt x="10403" y="8371"/>
                  </a:lnTo>
                  <a:lnTo>
                    <a:pt x="10403" y="8371"/>
                  </a:lnTo>
                  <a:cubicBezTo>
                    <a:pt x="10388" y="8415"/>
                    <a:pt x="10388" y="8456"/>
                    <a:pt x="10388" y="8479"/>
                  </a:cubicBezTo>
                  <a:cubicBezTo>
                    <a:pt x="10388" y="8591"/>
                    <a:pt x="10416" y="8676"/>
                    <a:pt x="10472" y="8760"/>
                  </a:cubicBezTo>
                  <a:cubicBezTo>
                    <a:pt x="10585" y="9041"/>
                    <a:pt x="10809" y="9434"/>
                    <a:pt x="10950" y="10107"/>
                  </a:cubicBezTo>
                  <a:cubicBezTo>
                    <a:pt x="10978" y="10192"/>
                    <a:pt x="10978" y="10248"/>
                    <a:pt x="10978" y="10304"/>
                  </a:cubicBezTo>
                  <a:cubicBezTo>
                    <a:pt x="10978" y="10472"/>
                    <a:pt x="10922" y="10585"/>
                    <a:pt x="10865" y="10697"/>
                  </a:cubicBezTo>
                  <a:cubicBezTo>
                    <a:pt x="10753" y="10865"/>
                    <a:pt x="10585" y="11006"/>
                    <a:pt x="10416" y="11090"/>
                  </a:cubicBezTo>
                  <a:cubicBezTo>
                    <a:pt x="10360" y="11118"/>
                    <a:pt x="10276" y="11146"/>
                    <a:pt x="10248" y="11174"/>
                  </a:cubicBezTo>
                  <a:lnTo>
                    <a:pt x="10192" y="11174"/>
                  </a:lnTo>
                  <a:lnTo>
                    <a:pt x="10164" y="11202"/>
                  </a:lnTo>
                  <a:lnTo>
                    <a:pt x="10135" y="11202"/>
                  </a:lnTo>
                  <a:lnTo>
                    <a:pt x="9630" y="11427"/>
                  </a:lnTo>
                  <a:cubicBezTo>
                    <a:pt x="9518" y="11483"/>
                    <a:pt x="9462" y="11595"/>
                    <a:pt x="9490" y="11708"/>
                  </a:cubicBezTo>
                  <a:cubicBezTo>
                    <a:pt x="9518" y="11792"/>
                    <a:pt x="9574" y="12129"/>
                    <a:pt x="9574" y="12578"/>
                  </a:cubicBezTo>
                  <a:cubicBezTo>
                    <a:pt x="9602" y="13111"/>
                    <a:pt x="9490" y="13729"/>
                    <a:pt x="9153" y="14206"/>
                  </a:cubicBezTo>
                  <a:cubicBezTo>
                    <a:pt x="8872" y="14571"/>
                    <a:pt x="8367" y="14880"/>
                    <a:pt x="7805" y="15077"/>
                  </a:cubicBezTo>
                  <a:cubicBezTo>
                    <a:pt x="7244" y="15273"/>
                    <a:pt x="6626" y="15357"/>
                    <a:pt x="6093" y="15357"/>
                  </a:cubicBezTo>
                  <a:cubicBezTo>
                    <a:pt x="5812" y="15357"/>
                    <a:pt x="5587" y="15329"/>
                    <a:pt x="5391" y="15301"/>
                  </a:cubicBezTo>
                  <a:cubicBezTo>
                    <a:pt x="4914" y="15217"/>
                    <a:pt x="4408" y="14768"/>
                    <a:pt x="3903" y="14094"/>
                  </a:cubicBezTo>
                  <a:cubicBezTo>
                    <a:pt x="3369" y="13448"/>
                    <a:pt x="2836" y="12606"/>
                    <a:pt x="2190" y="11792"/>
                  </a:cubicBezTo>
                  <a:cubicBezTo>
                    <a:pt x="1797" y="11258"/>
                    <a:pt x="1376" y="10416"/>
                    <a:pt x="1039" y="9462"/>
                  </a:cubicBezTo>
                  <a:cubicBezTo>
                    <a:pt x="702" y="8507"/>
                    <a:pt x="450" y="7440"/>
                    <a:pt x="450" y="6458"/>
                  </a:cubicBezTo>
                  <a:cubicBezTo>
                    <a:pt x="450" y="5503"/>
                    <a:pt x="702" y="4661"/>
                    <a:pt x="1236" y="4099"/>
                  </a:cubicBezTo>
                  <a:cubicBezTo>
                    <a:pt x="2050" y="3201"/>
                    <a:pt x="3650" y="2668"/>
                    <a:pt x="5054" y="2359"/>
                  </a:cubicBezTo>
                  <a:cubicBezTo>
                    <a:pt x="5728" y="2218"/>
                    <a:pt x="6373" y="2134"/>
                    <a:pt x="6851" y="2078"/>
                  </a:cubicBezTo>
                  <a:cubicBezTo>
                    <a:pt x="7075" y="2078"/>
                    <a:pt x="7272" y="2050"/>
                    <a:pt x="7384" y="2050"/>
                  </a:cubicBezTo>
                  <a:cubicBezTo>
                    <a:pt x="7525" y="2022"/>
                    <a:pt x="7581" y="2022"/>
                    <a:pt x="7609" y="2022"/>
                  </a:cubicBezTo>
                  <a:cubicBezTo>
                    <a:pt x="7693" y="2022"/>
                    <a:pt x="7805" y="1938"/>
                    <a:pt x="7805" y="1825"/>
                  </a:cubicBezTo>
                  <a:lnTo>
                    <a:pt x="7833" y="1797"/>
                  </a:lnTo>
                  <a:cubicBezTo>
                    <a:pt x="7861" y="1685"/>
                    <a:pt x="8058" y="1095"/>
                    <a:pt x="9097" y="590"/>
                  </a:cubicBezTo>
                  <a:cubicBezTo>
                    <a:pt x="9265" y="506"/>
                    <a:pt x="9434" y="478"/>
                    <a:pt x="9630" y="478"/>
                  </a:cubicBezTo>
                  <a:close/>
                  <a:moveTo>
                    <a:pt x="9630" y="0"/>
                  </a:moveTo>
                  <a:cubicBezTo>
                    <a:pt x="9377" y="0"/>
                    <a:pt x="9125" y="57"/>
                    <a:pt x="8900" y="169"/>
                  </a:cubicBezTo>
                  <a:cubicBezTo>
                    <a:pt x="7888" y="644"/>
                    <a:pt x="7529" y="1256"/>
                    <a:pt x="7410" y="1569"/>
                  </a:cubicBezTo>
                  <a:lnTo>
                    <a:pt x="7410" y="1569"/>
                  </a:lnTo>
                  <a:cubicBezTo>
                    <a:pt x="7031" y="1607"/>
                    <a:pt x="6064" y="1689"/>
                    <a:pt x="4942" y="1910"/>
                  </a:cubicBezTo>
                  <a:cubicBezTo>
                    <a:pt x="3510" y="2218"/>
                    <a:pt x="1853" y="2752"/>
                    <a:pt x="899" y="3763"/>
                  </a:cubicBezTo>
                  <a:cubicBezTo>
                    <a:pt x="225" y="4464"/>
                    <a:pt x="1" y="5447"/>
                    <a:pt x="1" y="6458"/>
                  </a:cubicBezTo>
                  <a:cubicBezTo>
                    <a:pt x="1" y="7496"/>
                    <a:pt x="253" y="8619"/>
                    <a:pt x="590" y="9602"/>
                  </a:cubicBezTo>
                  <a:cubicBezTo>
                    <a:pt x="927" y="10613"/>
                    <a:pt x="1376" y="11483"/>
                    <a:pt x="1825" y="12073"/>
                  </a:cubicBezTo>
                  <a:cubicBezTo>
                    <a:pt x="2443" y="12859"/>
                    <a:pt x="2976" y="13701"/>
                    <a:pt x="3538" y="14403"/>
                  </a:cubicBezTo>
                  <a:cubicBezTo>
                    <a:pt x="4071" y="15077"/>
                    <a:pt x="4633" y="15610"/>
                    <a:pt x="5279" y="15750"/>
                  </a:cubicBezTo>
                  <a:cubicBezTo>
                    <a:pt x="5531" y="15807"/>
                    <a:pt x="5784" y="15835"/>
                    <a:pt x="6093" y="15835"/>
                  </a:cubicBezTo>
                  <a:cubicBezTo>
                    <a:pt x="6682" y="15835"/>
                    <a:pt x="7356" y="15722"/>
                    <a:pt x="7974" y="15498"/>
                  </a:cubicBezTo>
                  <a:cubicBezTo>
                    <a:pt x="8591" y="15301"/>
                    <a:pt x="9153" y="14964"/>
                    <a:pt x="9518" y="14487"/>
                  </a:cubicBezTo>
                  <a:cubicBezTo>
                    <a:pt x="9967" y="13869"/>
                    <a:pt x="10051" y="13168"/>
                    <a:pt x="10051" y="12578"/>
                  </a:cubicBezTo>
                  <a:cubicBezTo>
                    <a:pt x="10051" y="12242"/>
                    <a:pt x="10011" y="11956"/>
                    <a:pt x="9979" y="11780"/>
                  </a:cubicBezTo>
                  <a:lnTo>
                    <a:pt x="9979" y="11780"/>
                  </a:lnTo>
                  <a:lnTo>
                    <a:pt x="10299" y="11638"/>
                  </a:lnTo>
                  <a:lnTo>
                    <a:pt x="10299" y="11638"/>
                  </a:lnTo>
                  <a:lnTo>
                    <a:pt x="10304" y="11652"/>
                  </a:lnTo>
                  <a:cubicBezTo>
                    <a:pt x="10304" y="11623"/>
                    <a:pt x="10585" y="11567"/>
                    <a:pt x="10865" y="11371"/>
                  </a:cubicBezTo>
                  <a:cubicBezTo>
                    <a:pt x="11006" y="11258"/>
                    <a:pt x="11146" y="11146"/>
                    <a:pt x="11258" y="10950"/>
                  </a:cubicBezTo>
                  <a:cubicBezTo>
                    <a:pt x="11371" y="10781"/>
                    <a:pt x="11455" y="10557"/>
                    <a:pt x="11455" y="10304"/>
                  </a:cubicBezTo>
                  <a:cubicBezTo>
                    <a:pt x="11455" y="10220"/>
                    <a:pt x="11427" y="10107"/>
                    <a:pt x="11427" y="10023"/>
                  </a:cubicBezTo>
                  <a:cubicBezTo>
                    <a:pt x="11315" y="9518"/>
                    <a:pt x="11146" y="9153"/>
                    <a:pt x="11034" y="8900"/>
                  </a:cubicBezTo>
                  <a:cubicBezTo>
                    <a:pt x="10978" y="8760"/>
                    <a:pt x="10922" y="8648"/>
                    <a:pt x="10894" y="8563"/>
                  </a:cubicBezTo>
                  <a:lnTo>
                    <a:pt x="10875" y="8508"/>
                  </a:lnTo>
                  <a:lnTo>
                    <a:pt x="10875" y="8508"/>
                  </a:lnTo>
                  <a:cubicBezTo>
                    <a:pt x="10908" y="8484"/>
                    <a:pt x="10957" y="8444"/>
                    <a:pt x="11006" y="8395"/>
                  </a:cubicBezTo>
                  <a:cubicBezTo>
                    <a:pt x="11146" y="8311"/>
                    <a:pt x="11343" y="8170"/>
                    <a:pt x="11511" y="7974"/>
                  </a:cubicBezTo>
                  <a:cubicBezTo>
                    <a:pt x="11680" y="7777"/>
                    <a:pt x="11820" y="7525"/>
                    <a:pt x="11820" y="7188"/>
                  </a:cubicBezTo>
                  <a:cubicBezTo>
                    <a:pt x="11820" y="6963"/>
                    <a:pt x="11736" y="6738"/>
                    <a:pt x="11623" y="6570"/>
                  </a:cubicBezTo>
                  <a:cubicBezTo>
                    <a:pt x="11493" y="6375"/>
                    <a:pt x="11329" y="6230"/>
                    <a:pt x="11184" y="6122"/>
                  </a:cubicBezTo>
                  <a:lnTo>
                    <a:pt x="11184" y="6122"/>
                  </a:lnTo>
                  <a:cubicBezTo>
                    <a:pt x="11590" y="5978"/>
                    <a:pt x="12201" y="5750"/>
                    <a:pt x="12831" y="5475"/>
                  </a:cubicBezTo>
                  <a:cubicBezTo>
                    <a:pt x="13392" y="5250"/>
                    <a:pt x="13926" y="4970"/>
                    <a:pt x="14375" y="4661"/>
                  </a:cubicBezTo>
                  <a:cubicBezTo>
                    <a:pt x="14599" y="4521"/>
                    <a:pt x="14796" y="4352"/>
                    <a:pt x="14964" y="4212"/>
                  </a:cubicBezTo>
                  <a:cubicBezTo>
                    <a:pt x="15133" y="4043"/>
                    <a:pt x="15245" y="3847"/>
                    <a:pt x="15301" y="3650"/>
                  </a:cubicBezTo>
                  <a:cubicBezTo>
                    <a:pt x="15357" y="3426"/>
                    <a:pt x="15385" y="3201"/>
                    <a:pt x="15385" y="2976"/>
                  </a:cubicBezTo>
                  <a:cubicBezTo>
                    <a:pt x="15385" y="2471"/>
                    <a:pt x="15217" y="1994"/>
                    <a:pt x="14936" y="1601"/>
                  </a:cubicBezTo>
                  <a:cubicBezTo>
                    <a:pt x="14656" y="1236"/>
                    <a:pt x="14206" y="983"/>
                    <a:pt x="13673" y="983"/>
                  </a:cubicBezTo>
                  <a:cubicBezTo>
                    <a:pt x="13083" y="983"/>
                    <a:pt x="12718" y="1039"/>
                    <a:pt x="12438" y="1095"/>
                  </a:cubicBezTo>
                  <a:cubicBezTo>
                    <a:pt x="12233" y="1118"/>
                    <a:pt x="12084" y="1159"/>
                    <a:pt x="12005" y="1159"/>
                  </a:cubicBezTo>
                  <a:cubicBezTo>
                    <a:pt x="12000" y="1159"/>
                    <a:pt x="11995" y="1159"/>
                    <a:pt x="11990" y="1159"/>
                  </a:cubicBezTo>
                  <a:lnTo>
                    <a:pt x="11990" y="1159"/>
                  </a:lnTo>
                  <a:cubicBezTo>
                    <a:pt x="11943" y="1121"/>
                    <a:pt x="11840" y="1038"/>
                    <a:pt x="11736" y="955"/>
                  </a:cubicBezTo>
                  <a:cubicBezTo>
                    <a:pt x="11511" y="787"/>
                    <a:pt x="11202" y="562"/>
                    <a:pt x="10837" y="365"/>
                  </a:cubicBezTo>
                  <a:cubicBezTo>
                    <a:pt x="10472" y="169"/>
                    <a:pt x="10051" y="0"/>
                    <a:pt x="963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0" name="Google Shape;1355;p25"/>
            <p:cNvSpPr/>
            <p:nvPr/>
          </p:nvSpPr>
          <p:spPr>
            <a:xfrm>
              <a:off x="2081714" y="1970187"/>
              <a:ext cx="54509" cy="68114"/>
            </a:xfrm>
            <a:custGeom>
              <a:avLst/>
              <a:gdLst/>
              <a:ahLst/>
              <a:cxnLst/>
              <a:rect l="l" t="t" r="r" b="b"/>
              <a:pathLst>
                <a:path w="2865" h="3582" extrusionOk="0">
                  <a:moveTo>
                    <a:pt x="1093" y="1"/>
                  </a:moveTo>
                  <a:cubicBezTo>
                    <a:pt x="1007" y="1"/>
                    <a:pt x="924" y="23"/>
                    <a:pt x="843" y="71"/>
                  </a:cubicBezTo>
                  <a:cubicBezTo>
                    <a:pt x="1" y="604"/>
                    <a:pt x="618" y="2513"/>
                    <a:pt x="1180" y="3131"/>
                  </a:cubicBezTo>
                  <a:cubicBezTo>
                    <a:pt x="1479" y="3460"/>
                    <a:pt x="1809" y="3582"/>
                    <a:pt x="2095" y="3582"/>
                  </a:cubicBezTo>
                  <a:cubicBezTo>
                    <a:pt x="2347" y="3582"/>
                    <a:pt x="2564" y="3487"/>
                    <a:pt x="2696" y="3356"/>
                  </a:cubicBezTo>
                  <a:lnTo>
                    <a:pt x="2864" y="1952"/>
                  </a:lnTo>
                  <a:cubicBezTo>
                    <a:pt x="2864" y="1952"/>
                    <a:pt x="1900" y="1"/>
                    <a:pt x="1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1" name="Google Shape;1356;p25"/>
            <p:cNvSpPr/>
            <p:nvPr/>
          </p:nvSpPr>
          <p:spPr>
            <a:xfrm>
              <a:off x="2085462" y="1966193"/>
              <a:ext cx="56108" cy="76347"/>
            </a:xfrm>
            <a:custGeom>
              <a:avLst/>
              <a:gdLst/>
              <a:ahLst/>
              <a:cxnLst/>
              <a:rect l="l" t="t" r="r" b="b"/>
              <a:pathLst>
                <a:path w="2949" h="4015" extrusionOk="0">
                  <a:moveTo>
                    <a:pt x="899" y="0"/>
                  </a:moveTo>
                  <a:cubicBezTo>
                    <a:pt x="786" y="0"/>
                    <a:pt x="646" y="28"/>
                    <a:pt x="534" y="84"/>
                  </a:cubicBezTo>
                  <a:cubicBezTo>
                    <a:pt x="337" y="225"/>
                    <a:pt x="197" y="393"/>
                    <a:pt x="113" y="590"/>
                  </a:cubicBezTo>
                  <a:cubicBezTo>
                    <a:pt x="28" y="786"/>
                    <a:pt x="0" y="1011"/>
                    <a:pt x="0" y="1236"/>
                  </a:cubicBezTo>
                  <a:cubicBezTo>
                    <a:pt x="0" y="1657"/>
                    <a:pt x="113" y="2106"/>
                    <a:pt x="253" y="2499"/>
                  </a:cubicBezTo>
                  <a:cubicBezTo>
                    <a:pt x="421" y="2892"/>
                    <a:pt x="590" y="3257"/>
                    <a:pt x="814" y="3481"/>
                  </a:cubicBezTo>
                  <a:cubicBezTo>
                    <a:pt x="1151" y="3875"/>
                    <a:pt x="1544" y="4015"/>
                    <a:pt x="1909" y="4015"/>
                  </a:cubicBezTo>
                  <a:cubicBezTo>
                    <a:pt x="2218" y="4015"/>
                    <a:pt x="2499" y="3903"/>
                    <a:pt x="2667" y="3734"/>
                  </a:cubicBezTo>
                  <a:cubicBezTo>
                    <a:pt x="2752" y="3622"/>
                    <a:pt x="2780" y="3481"/>
                    <a:pt x="2667" y="3397"/>
                  </a:cubicBezTo>
                  <a:cubicBezTo>
                    <a:pt x="2625" y="3355"/>
                    <a:pt x="2569" y="3334"/>
                    <a:pt x="2513" y="3334"/>
                  </a:cubicBezTo>
                  <a:cubicBezTo>
                    <a:pt x="2457" y="3334"/>
                    <a:pt x="2401" y="3355"/>
                    <a:pt x="2359" y="3397"/>
                  </a:cubicBezTo>
                  <a:cubicBezTo>
                    <a:pt x="2286" y="3470"/>
                    <a:pt x="2149" y="3543"/>
                    <a:pt x="1987" y="3543"/>
                  </a:cubicBezTo>
                  <a:cubicBezTo>
                    <a:pt x="1961" y="3543"/>
                    <a:pt x="1936" y="3541"/>
                    <a:pt x="1909" y="3538"/>
                  </a:cubicBezTo>
                  <a:cubicBezTo>
                    <a:pt x="1685" y="3538"/>
                    <a:pt x="1432" y="3453"/>
                    <a:pt x="1151" y="3173"/>
                  </a:cubicBezTo>
                  <a:cubicBezTo>
                    <a:pt x="1011" y="3004"/>
                    <a:pt x="843" y="2695"/>
                    <a:pt x="702" y="2330"/>
                  </a:cubicBezTo>
                  <a:cubicBezTo>
                    <a:pt x="562" y="1965"/>
                    <a:pt x="478" y="1572"/>
                    <a:pt x="478" y="1236"/>
                  </a:cubicBezTo>
                  <a:cubicBezTo>
                    <a:pt x="478" y="1067"/>
                    <a:pt x="506" y="899"/>
                    <a:pt x="562" y="758"/>
                  </a:cubicBezTo>
                  <a:cubicBezTo>
                    <a:pt x="590" y="646"/>
                    <a:pt x="674" y="562"/>
                    <a:pt x="786" y="506"/>
                  </a:cubicBezTo>
                  <a:cubicBezTo>
                    <a:pt x="814" y="477"/>
                    <a:pt x="871" y="449"/>
                    <a:pt x="899" y="449"/>
                  </a:cubicBezTo>
                  <a:cubicBezTo>
                    <a:pt x="1011" y="449"/>
                    <a:pt x="1179" y="534"/>
                    <a:pt x="1376" y="702"/>
                  </a:cubicBezTo>
                  <a:cubicBezTo>
                    <a:pt x="1657" y="955"/>
                    <a:pt x="1937" y="1348"/>
                    <a:pt x="2134" y="1657"/>
                  </a:cubicBezTo>
                  <a:cubicBezTo>
                    <a:pt x="2246" y="1825"/>
                    <a:pt x="2330" y="1965"/>
                    <a:pt x="2387" y="2078"/>
                  </a:cubicBezTo>
                  <a:cubicBezTo>
                    <a:pt x="2415" y="2134"/>
                    <a:pt x="2443" y="2190"/>
                    <a:pt x="2443" y="2218"/>
                  </a:cubicBezTo>
                  <a:lnTo>
                    <a:pt x="2471" y="2246"/>
                  </a:lnTo>
                  <a:cubicBezTo>
                    <a:pt x="2512" y="2328"/>
                    <a:pt x="2598" y="2381"/>
                    <a:pt x="2686" y="2381"/>
                  </a:cubicBezTo>
                  <a:cubicBezTo>
                    <a:pt x="2717" y="2381"/>
                    <a:pt x="2750" y="2374"/>
                    <a:pt x="2780" y="2358"/>
                  </a:cubicBezTo>
                  <a:cubicBezTo>
                    <a:pt x="2892" y="2302"/>
                    <a:pt x="2948" y="2162"/>
                    <a:pt x="2892" y="2050"/>
                  </a:cubicBezTo>
                  <a:cubicBezTo>
                    <a:pt x="2892" y="2050"/>
                    <a:pt x="2639" y="1544"/>
                    <a:pt x="2274" y="1039"/>
                  </a:cubicBezTo>
                  <a:cubicBezTo>
                    <a:pt x="2106" y="814"/>
                    <a:pt x="1909" y="562"/>
                    <a:pt x="1685" y="337"/>
                  </a:cubicBezTo>
                  <a:cubicBezTo>
                    <a:pt x="1460" y="141"/>
                    <a:pt x="1207" y="0"/>
                    <a:pt x="89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2" name="Google Shape;1357;p25"/>
            <p:cNvSpPr/>
            <p:nvPr/>
          </p:nvSpPr>
          <p:spPr>
            <a:xfrm>
              <a:off x="1962060" y="2099224"/>
              <a:ext cx="195529" cy="73589"/>
            </a:xfrm>
            <a:custGeom>
              <a:avLst/>
              <a:gdLst/>
              <a:ahLst/>
              <a:cxnLst/>
              <a:rect l="l" t="t" r="r" b="b"/>
              <a:pathLst>
                <a:path w="10277" h="3870" extrusionOk="0">
                  <a:moveTo>
                    <a:pt x="5011" y="0"/>
                  </a:moveTo>
                  <a:cubicBezTo>
                    <a:pt x="3592" y="0"/>
                    <a:pt x="2176" y="434"/>
                    <a:pt x="1517" y="1006"/>
                  </a:cubicBezTo>
                  <a:cubicBezTo>
                    <a:pt x="675" y="1735"/>
                    <a:pt x="113" y="3195"/>
                    <a:pt x="113" y="3195"/>
                  </a:cubicBezTo>
                  <a:lnTo>
                    <a:pt x="1" y="3869"/>
                  </a:lnTo>
                  <a:cubicBezTo>
                    <a:pt x="1" y="3869"/>
                    <a:pt x="2247" y="3027"/>
                    <a:pt x="5447" y="3027"/>
                  </a:cubicBezTo>
                  <a:cubicBezTo>
                    <a:pt x="8648" y="3027"/>
                    <a:pt x="10276" y="3813"/>
                    <a:pt x="10276" y="3813"/>
                  </a:cubicBezTo>
                  <a:cubicBezTo>
                    <a:pt x="10276" y="3813"/>
                    <a:pt x="9996" y="2522"/>
                    <a:pt x="9659" y="1735"/>
                  </a:cubicBezTo>
                  <a:cubicBezTo>
                    <a:pt x="9322" y="949"/>
                    <a:pt x="7918" y="444"/>
                    <a:pt x="6177" y="107"/>
                  </a:cubicBezTo>
                  <a:cubicBezTo>
                    <a:pt x="5799" y="34"/>
                    <a:pt x="5405" y="0"/>
                    <a:pt x="501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3" name="Google Shape;1358;p25"/>
            <p:cNvSpPr/>
            <p:nvPr/>
          </p:nvSpPr>
          <p:spPr>
            <a:xfrm>
              <a:off x="1957266" y="2094851"/>
              <a:ext cx="205137" cy="82584"/>
            </a:xfrm>
            <a:custGeom>
              <a:avLst/>
              <a:gdLst/>
              <a:ahLst/>
              <a:cxnLst/>
              <a:rect l="l" t="t" r="r" b="b"/>
              <a:pathLst>
                <a:path w="10782" h="4343" extrusionOk="0">
                  <a:moveTo>
                    <a:pt x="5250" y="478"/>
                  </a:moveTo>
                  <a:cubicBezTo>
                    <a:pt x="5643" y="478"/>
                    <a:pt x="6036" y="506"/>
                    <a:pt x="6401" y="562"/>
                  </a:cubicBezTo>
                  <a:cubicBezTo>
                    <a:pt x="7244" y="730"/>
                    <a:pt x="8030" y="955"/>
                    <a:pt x="8619" y="1207"/>
                  </a:cubicBezTo>
                  <a:cubicBezTo>
                    <a:pt x="9209" y="1460"/>
                    <a:pt x="9574" y="1769"/>
                    <a:pt x="9714" y="2050"/>
                  </a:cubicBezTo>
                  <a:cubicBezTo>
                    <a:pt x="9855" y="2443"/>
                    <a:pt x="10023" y="2948"/>
                    <a:pt x="10135" y="3369"/>
                  </a:cubicBezTo>
                  <a:cubicBezTo>
                    <a:pt x="10165" y="3473"/>
                    <a:pt x="10195" y="3578"/>
                    <a:pt x="10220" y="3673"/>
                  </a:cubicBezTo>
                  <a:lnTo>
                    <a:pt x="10220" y="3673"/>
                  </a:lnTo>
                  <a:cubicBezTo>
                    <a:pt x="9538" y="3434"/>
                    <a:pt x="8028" y="3032"/>
                    <a:pt x="5699" y="3032"/>
                  </a:cubicBezTo>
                  <a:cubicBezTo>
                    <a:pt x="3223" y="3032"/>
                    <a:pt x="1315" y="3519"/>
                    <a:pt x="543" y="3765"/>
                  </a:cubicBezTo>
                  <a:lnTo>
                    <a:pt x="543" y="3765"/>
                  </a:lnTo>
                  <a:lnTo>
                    <a:pt x="590" y="3481"/>
                  </a:lnTo>
                  <a:lnTo>
                    <a:pt x="577" y="3478"/>
                  </a:lnTo>
                  <a:lnTo>
                    <a:pt x="577" y="3478"/>
                  </a:lnTo>
                  <a:lnTo>
                    <a:pt x="590" y="3453"/>
                  </a:lnTo>
                  <a:cubicBezTo>
                    <a:pt x="702" y="3173"/>
                    <a:pt x="1236" y="1994"/>
                    <a:pt x="1909" y="1404"/>
                  </a:cubicBezTo>
                  <a:cubicBezTo>
                    <a:pt x="2218" y="1151"/>
                    <a:pt x="2695" y="927"/>
                    <a:pt x="3285" y="758"/>
                  </a:cubicBezTo>
                  <a:cubicBezTo>
                    <a:pt x="3875" y="562"/>
                    <a:pt x="4576" y="478"/>
                    <a:pt x="5250" y="478"/>
                  </a:cubicBezTo>
                  <a:close/>
                  <a:moveTo>
                    <a:pt x="5250" y="0"/>
                  </a:moveTo>
                  <a:cubicBezTo>
                    <a:pt x="4520" y="0"/>
                    <a:pt x="3790" y="113"/>
                    <a:pt x="3173" y="309"/>
                  </a:cubicBezTo>
                  <a:cubicBezTo>
                    <a:pt x="2527" y="478"/>
                    <a:pt x="1994" y="730"/>
                    <a:pt x="1601" y="1067"/>
                  </a:cubicBezTo>
                  <a:cubicBezTo>
                    <a:pt x="1151" y="1460"/>
                    <a:pt x="786" y="2022"/>
                    <a:pt x="534" y="2499"/>
                  </a:cubicBezTo>
                  <a:cubicBezTo>
                    <a:pt x="281" y="2976"/>
                    <a:pt x="141" y="3341"/>
                    <a:pt x="141" y="3341"/>
                  </a:cubicBezTo>
                  <a:lnTo>
                    <a:pt x="113" y="3397"/>
                  </a:lnTo>
                  <a:lnTo>
                    <a:pt x="0" y="4071"/>
                  </a:lnTo>
                  <a:cubicBezTo>
                    <a:pt x="0" y="4155"/>
                    <a:pt x="28" y="4240"/>
                    <a:pt x="85" y="4296"/>
                  </a:cubicBezTo>
                  <a:cubicBezTo>
                    <a:pt x="134" y="4329"/>
                    <a:pt x="183" y="4342"/>
                    <a:pt x="233" y="4342"/>
                  </a:cubicBezTo>
                  <a:cubicBezTo>
                    <a:pt x="267" y="4342"/>
                    <a:pt x="302" y="4335"/>
                    <a:pt x="337" y="4324"/>
                  </a:cubicBezTo>
                  <a:cubicBezTo>
                    <a:pt x="590" y="4240"/>
                    <a:pt x="2724" y="3510"/>
                    <a:pt x="5699" y="3510"/>
                  </a:cubicBezTo>
                  <a:cubicBezTo>
                    <a:pt x="7300" y="3510"/>
                    <a:pt x="8479" y="3706"/>
                    <a:pt x="9265" y="3875"/>
                  </a:cubicBezTo>
                  <a:cubicBezTo>
                    <a:pt x="9658" y="3987"/>
                    <a:pt x="9967" y="4071"/>
                    <a:pt x="10163" y="4155"/>
                  </a:cubicBezTo>
                  <a:cubicBezTo>
                    <a:pt x="10248" y="4183"/>
                    <a:pt x="10332" y="4211"/>
                    <a:pt x="10388" y="4240"/>
                  </a:cubicBezTo>
                  <a:lnTo>
                    <a:pt x="10416" y="4268"/>
                  </a:lnTo>
                  <a:lnTo>
                    <a:pt x="10444" y="4268"/>
                  </a:lnTo>
                  <a:cubicBezTo>
                    <a:pt x="10479" y="4279"/>
                    <a:pt x="10514" y="4286"/>
                    <a:pt x="10549" y="4286"/>
                  </a:cubicBezTo>
                  <a:cubicBezTo>
                    <a:pt x="10598" y="4286"/>
                    <a:pt x="10647" y="4272"/>
                    <a:pt x="10697" y="4240"/>
                  </a:cubicBezTo>
                  <a:cubicBezTo>
                    <a:pt x="10753" y="4183"/>
                    <a:pt x="10781" y="4099"/>
                    <a:pt x="10781" y="4015"/>
                  </a:cubicBezTo>
                  <a:cubicBezTo>
                    <a:pt x="10781" y="3987"/>
                    <a:pt x="10500" y="2695"/>
                    <a:pt x="10135" y="1881"/>
                  </a:cubicBezTo>
                  <a:cubicBezTo>
                    <a:pt x="9911" y="1404"/>
                    <a:pt x="9433" y="1039"/>
                    <a:pt x="8788" y="758"/>
                  </a:cubicBezTo>
                  <a:cubicBezTo>
                    <a:pt x="8170" y="506"/>
                    <a:pt x="7356" y="281"/>
                    <a:pt x="6486" y="113"/>
                  </a:cubicBezTo>
                  <a:cubicBezTo>
                    <a:pt x="6093" y="28"/>
                    <a:pt x="5671" y="0"/>
                    <a:pt x="52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4" name="Google Shape;1359;p25"/>
            <p:cNvSpPr/>
            <p:nvPr/>
          </p:nvSpPr>
          <p:spPr>
            <a:xfrm>
              <a:off x="1746269" y="3918942"/>
              <a:ext cx="175227" cy="99032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2579" y="0"/>
                  </a:moveTo>
                  <a:cubicBezTo>
                    <a:pt x="2040" y="0"/>
                    <a:pt x="1483" y="27"/>
                    <a:pt x="1124" y="117"/>
                  </a:cubicBezTo>
                  <a:cubicBezTo>
                    <a:pt x="225" y="342"/>
                    <a:pt x="1" y="1128"/>
                    <a:pt x="394" y="1689"/>
                  </a:cubicBezTo>
                  <a:cubicBezTo>
                    <a:pt x="787" y="2251"/>
                    <a:pt x="1629" y="3261"/>
                    <a:pt x="2191" y="3711"/>
                  </a:cubicBezTo>
                  <a:cubicBezTo>
                    <a:pt x="2752" y="4160"/>
                    <a:pt x="4549" y="4384"/>
                    <a:pt x="5335" y="4777"/>
                  </a:cubicBezTo>
                  <a:cubicBezTo>
                    <a:pt x="5783" y="5002"/>
                    <a:pt x="6287" y="5208"/>
                    <a:pt x="6835" y="5208"/>
                  </a:cubicBezTo>
                  <a:cubicBezTo>
                    <a:pt x="7247" y="5208"/>
                    <a:pt x="7684" y="5091"/>
                    <a:pt x="8142" y="4777"/>
                  </a:cubicBezTo>
                  <a:cubicBezTo>
                    <a:pt x="9209" y="4047"/>
                    <a:pt x="8592" y="1296"/>
                    <a:pt x="8592" y="1296"/>
                  </a:cubicBezTo>
                  <a:lnTo>
                    <a:pt x="8592" y="1296"/>
                  </a:lnTo>
                  <a:cubicBezTo>
                    <a:pt x="8592" y="1296"/>
                    <a:pt x="8272" y="1350"/>
                    <a:pt x="7780" y="1350"/>
                  </a:cubicBezTo>
                  <a:cubicBezTo>
                    <a:pt x="6858" y="1350"/>
                    <a:pt x="5328" y="1159"/>
                    <a:pt x="4156" y="61"/>
                  </a:cubicBezTo>
                  <a:cubicBezTo>
                    <a:pt x="4156" y="61"/>
                    <a:pt x="3388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5" name="Google Shape;1360;p25"/>
            <p:cNvSpPr/>
            <p:nvPr/>
          </p:nvSpPr>
          <p:spPr>
            <a:xfrm>
              <a:off x="1745737" y="3914758"/>
              <a:ext cx="172012" cy="107856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2612" y="449"/>
                  </a:moveTo>
                  <a:cubicBezTo>
                    <a:pt x="3005" y="449"/>
                    <a:pt x="3398" y="477"/>
                    <a:pt x="3679" y="477"/>
                  </a:cubicBezTo>
                  <a:cubicBezTo>
                    <a:pt x="3863" y="494"/>
                    <a:pt x="3998" y="501"/>
                    <a:pt x="4076" y="504"/>
                  </a:cubicBezTo>
                  <a:lnTo>
                    <a:pt x="4076" y="504"/>
                  </a:lnTo>
                  <a:cubicBezTo>
                    <a:pt x="5329" y="1607"/>
                    <a:pt x="6866" y="1797"/>
                    <a:pt x="7805" y="1797"/>
                  </a:cubicBezTo>
                  <a:cubicBezTo>
                    <a:pt x="8075" y="1797"/>
                    <a:pt x="8287" y="1783"/>
                    <a:pt x="8435" y="1768"/>
                  </a:cubicBezTo>
                  <a:lnTo>
                    <a:pt x="8435" y="1768"/>
                  </a:lnTo>
                  <a:cubicBezTo>
                    <a:pt x="8490" y="2045"/>
                    <a:pt x="8564" y="2597"/>
                    <a:pt x="8564" y="3173"/>
                  </a:cubicBezTo>
                  <a:cubicBezTo>
                    <a:pt x="8564" y="3509"/>
                    <a:pt x="8535" y="3874"/>
                    <a:pt x="8451" y="4155"/>
                  </a:cubicBezTo>
                  <a:cubicBezTo>
                    <a:pt x="8367" y="4464"/>
                    <a:pt x="8227" y="4689"/>
                    <a:pt x="8058" y="4801"/>
                  </a:cubicBezTo>
                  <a:cubicBezTo>
                    <a:pt x="7609" y="5110"/>
                    <a:pt x="7244" y="5194"/>
                    <a:pt x="6879" y="5194"/>
                  </a:cubicBezTo>
                  <a:cubicBezTo>
                    <a:pt x="6374" y="5194"/>
                    <a:pt x="5896" y="5025"/>
                    <a:pt x="5475" y="4801"/>
                  </a:cubicBezTo>
                  <a:cubicBezTo>
                    <a:pt x="5026" y="4576"/>
                    <a:pt x="4380" y="4436"/>
                    <a:pt x="3763" y="4267"/>
                  </a:cubicBezTo>
                  <a:cubicBezTo>
                    <a:pt x="3454" y="4183"/>
                    <a:pt x="3173" y="4099"/>
                    <a:pt x="2920" y="4015"/>
                  </a:cubicBezTo>
                  <a:cubicBezTo>
                    <a:pt x="2668" y="3931"/>
                    <a:pt x="2471" y="3846"/>
                    <a:pt x="2359" y="3762"/>
                  </a:cubicBezTo>
                  <a:cubicBezTo>
                    <a:pt x="1826" y="3341"/>
                    <a:pt x="983" y="2330"/>
                    <a:pt x="618" y="1769"/>
                  </a:cubicBezTo>
                  <a:cubicBezTo>
                    <a:pt x="506" y="1628"/>
                    <a:pt x="478" y="1488"/>
                    <a:pt x="478" y="1348"/>
                  </a:cubicBezTo>
                  <a:cubicBezTo>
                    <a:pt x="478" y="1179"/>
                    <a:pt x="506" y="1011"/>
                    <a:pt x="646" y="898"/>
                  </a:cubicBezTo>
                  <a:cubicBezTo>
                    <a:pt x="759" y="758"/>
                    <a:pt x="927" y="618"/>
                    <a:pt x="1208" y="562"/>
                  </a:cubicBezTo>
                  <a:cubicBezTo>
                    <a:pt x="1517" y="477"/>
                    <a:pt x="2078" y="449"/>
                    <a:pt x="2612" y="449"/>
                  </a:cubicBezTo>
                  <a:close/>
                  <a:moveTo>
                    <a:pt x="2612" y="0"/>
                  </a:moveTo>
                  <a:cubicBezTo>
                    <a:pt x="2050" y="0"/>
                    <a:pt x="1489" y="0"/>
                    <a:pt x="1096" y="112"/>
                  </a:cubicBezTo>
                  <a:cubicBezTo>
                    <a:pt x="731" y="197"/>
                    <a:pt x="478" y="365"/>
                    <a:pt x="281" y="590"/>
                  </a:cubicBezTo>
                  <a:cubicBezTo>
                    <a:pt x="85" y="814"/>
                    <a:pt x="1" y="1067"/>
                    <a:pt x="1" y="1348"/>
                  </a:cubicBezTo>
                  <a:cubicBezTo>
                    <a:pt x="1" y="1600"/>
                    <a:pt x="85" y="1825"/>
                    <a:pt x="225" y="2050"/>
                  </a:cubicBezTo>
                  <a:cubicBezTo>
                    <a:pt x="646" y="2639"/>
                    <a:pt x="1461" y="3650"/>
                    <a:pt x="2078" y="4127"/>
                  </a:cubicBezTo>
                  <a:cubicBezTo>
                    <a:pt x="2247" y="4267"/>
                    <a:pt x="2499" y="4352"/>
                    <a:pt x="2752" y="4464"/>
                  </a:cubicBezTo>
                  <a:cubicBezTo>
                    <a:pt x="3173" y="4604"/>
                    <a:pt x="3650" y="4717"/>
                    <a:pt x="4128" y="4829"/>
                  </a:cubicBezTo>
                  <a:cubicBezTo>
                    <a:pt x="4577" y="4969"/>
                    <a:pt x="4998" y="5082"/>
                    <a:pt x="5251" y="5222"/>
                  </a:cubicBezTo>
                  <a:cubicBezTo>
                    <a:pt x="5728" y="5447"/>
                    <a:pt x="6261" y="5671"/>
                    <a:pt x="6879" y="5671"/>
                  </a:cubicBezTo>
                  <a:cubicBezTo>
                    <a:pt x="7328" y="5671"/>
                    <a:pt x="7805" y="5531"/>
                    <a:pt x="8311" y="5194"/>
                  </a:cubicBezTo>
                  <a:cubicBezTo>
                    <a:pt x="8620" y="4997"/>
                    <a:pt x="8788" y="4660"/>
                    <a:pt x="8900" y="4296"/>
                  </a:cubicBezTo>
                  <a:cubicBezTo>
                    <a:pt x="9013" y="3931"/>
                    <a:pt x="9041" y="3538"/>
                    <a:pt x="9041" y="3173"/>
                  </a:cubicBezTo>
                  <a:cubicBezTo>
                    <a:pt x="9041" y="2274"/>
                    <a:pt x="8872" y="1488"/>
                    <a:pt x="8844" y="1460"/>
                  </a:cubicBezTo>
                  <a:cubicBezTo>
                    <a:pt x="8844" y="1362"/>
                    <a:pt x="8738" y="1286"/>
                    <a:pt x="8637" y="1286"/>
                  </a:cubicBezTo>
                  <a:cubicBezTo>
                    <a:pt x="8622" y="1286"/>
                    <a:pt x="8606" y="1288"/>
                    <a:pt x="8592" y="1292"/>
                  </a:cubicBezTo>
                  <a:lnTo>
                    <a:pt x="8535" y="1292"/>
                  </a:lnTo>
                  <a:cubicBezTo>
                    <a:pt x="8423" y="1320"/>
                    <a:pt x="8170" y="1348"/>
                    <a:pt x="7805" y="1348"/>
                  </a:cubicBezTo>
                  <a:cubicBezTo>
                    <a:pt x="6935" y="1348"/>
                    <a:pt x="5447" y="1151"/>
                    <a:pt x="4352" y="112"/>
                  </a:cubicBezTo>
                  <a:cubicBezTo>
                    <a:pt x="4296" y="84"/>
                    <a:pt x="4268" y="56"/>
                    <a:pt x="4212" y="56"/>
                  </a:cubicBezTo>
                  <a:cubicBezTo>
                    <a:pt x="4212" y="56"/>
                    <a:pt x="3426" y="0"/>
                    <a:pt x="261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6" name="Google Shape;1361;p25"/>
            <p:cNvSpPr/>
            <p:nvPr/>
          </p:nvSpPr>
          <p:spPr>
            <a:xfrm>
              <a:off x="1748952" y="3932367"/>
              <a:ext cx="159721" cy="85607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169" y="1"/>
                  </a:moveTo>
                  <a:lnTo>
                    <a:pt x="169" y="1"/>
                  </a:lnTo>
                  <a:cubicBezTo>
                    <a:pt x="0" y="309"/>
                    <a:pt x="28" y="674"/>
                    <a:pt x="253" y="983"/>
                  </a:cubicBezTo>
                  <a:cubicBezTo>
                    <a:pt x="646" y="1545"/>
                    <a:pt x="1488" y="2555"/>
                    <a:pt x="2050" y="3005"/>
                  </a:cubicBezTo>
                  <a:cubicBezTo>
                    <a:pt x="2611" y="3454"/>
                    <a:pt x="4408" y="3678"/>
                    <a:pt x="5194" y="4071"/>
                  </a:cubicBezTo>
                  <a:cubicBezTo>
                    <a:pt x="5642" y="4296"/>
                    <a:pt x="6146" y="4502"/>
                    <a:pt x="6694" y="4502"/>
                  </a:cubicBezTo>
                  <a:cubicBezTo>
                    <a:pt x="7106" y="4502"/>
                    <a:pt x="7543" y="4385"/>
                    <a:pt x="8001" y="4071"/>
                  </a:cubicBezTo>
                  <a:cubicBezTo>
                    <a:pt x="8170" y="3959"/>
                    <a:pt x="8310" y="3791"/>
                    <a:pt x="8395" y="3594"/>
                  </a:cubicBezTo>
                  <a:lnTo>
                    <a:pt x="8395" y="3594"/>
                  </a:lnTo>
                  <a:cubicBezTo>
                    <a:pt x="8001" y="3734"/>
                    <a:pt x="7608" y="3847"/>
                    <a:pt x="7272" y="3903"/>
                  </a:cubicBezTo>
                  <a:cubicBezTo>
                    <a:pt x="7141" y="3925"/>
                    <a:pt x="6996" y="3935"/>
                    <a:pt x="6840" y="3935"/>
                  </a:cubicBezTo>
                  <a:cubicBezTo>
                    <a:pt x="5786" y="3935"/>
                    <a:pt x="4198" y="3457"/>
                    <a:pt x="2780" y="2724"/>
                  </a:cubicBezTo>
                  <a:cubicBezTo>
                    <a:pt x="1629" y="2134"/>
                    <a:pt x="646" y="759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7" name="Google Shape;1362;p25"/>
            <p:cNvSpPr/>
            <p:nvPr/>
          </p:nvSpPr>
          <p:spPr>
            <a:xfrm>
              <a:off x="1745737" y="3927955"/>
              <a:ext cx="167751" cy="94659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527" y="923"/>
                  </a:moveTo>
                  <a:lnTo>
                    <a:pt x="527" y="923"/>
                  </a:lnTo>
                  <a:cubicBezTo>
                    <a:pt x="1069" y="1699"/>
                    <a:pt x="1866" y="2673"/>
                    <a:pt x="2836" y="3180"/>
                  </a:cubicBezTo>
                  <a:cubicBezTo>
                    <a:pt x="3071" y="3298"/>
                    <a:pt x="3309" y="3409"/>
                    <a:pt x="3548" y="3514"/>
                  </a:cubicBezTo>
                  <a:lnTo>
                    <a:pt x="3548" y="3514"/>
                  </a:lnTo>
                  <a:cubicBezTo>
                    <a:pt x="3323" y="3449"/>
                    <a:pt x="3113" y="3385"/>
                    <a:pt x="2920" y="3321"/>
                  </a:cubicBezTo>
                  <a:cubicBezTo>
                    <a:pt x="2668" y="3237"/>
                    <a:pt x="2471" y="3152"/>
                    <a:pt x="2359" y="3068"/>
                  </a:cubicBezTo>
                  <a:cubicBezTo>
                    <a:pt x="1826" y="2647"/>
                    <a:pt x="983" y="1636"/>
                    <a:pt x="618" y="1075"/>
                  </a:cubicBezTo>
                  <a:cubicBezTo>
                    <a:pt x="578" y="1024"/>
                    <a:pt x="548" y="974"/>
                    <a:pt x="527" y="923"/>
                  </a:cubicBezTo>
                  <a:close/>
                  <a:moveTo>
                    <a:pt x="5819" y="4271"/>
                  </a:moveTo>
                  <a:cubicBezTo>
                    <a:pt x="6254" y="4364"/>
                    <a:pt x="6661" y="4416"/>
                    <a:pt x="7019" y="4416"/>
                  </a:cubicBezTo>
                  <a:cubicBezTo>
                    <a:pt x="7188" y="4416"/>
                    <a:pt x="7328" y="4388"/>
                    <a:pt x="7497" y="4388"/>
                  </a:cubicBezTo>
                  <a:cubicBezTo>
                    <a:pt x="7528" y="4380"/>
                    <a:pt x="7560" y="4372"/>
                    <a:pt x="7593" y="4363"/>
                  </a:cubicBezTo>
                  <a:lnTo>
                    <a:pt x="7593" y="4363"/>
                  </a:lnTo>
                  <a:cubicBezTo>
                    <a:pt x="7341" y="4466"/>
                    <a:pt x="7110" y="4500"/>
                    <a:pt x="6879" y="4500"/>
                  </a:cubicBezTo>
                  <a:cubicBezTo>
                    <a:pt x="6507" y="4500"/>
                    <a:pt x="6150" y="4408"/>
                    <a:pt x="5819" y="4271"/>
                  </a:cubicBezTo>
                  <a:close/>
                  <a:moveTo>
                    <a:pt x="382" y="1"/>
                  </a:moveTo>
                  <a:cubicBezTo>
                    <a:pt x="367" y="1"/>
                    <a:pt x="353" y="3"/>
                    <a:pt x="338" y="8"/>
                  </a:cubicBezTo>
                  <a:cubicBezTo>
                    <a:pt x="253" y="8"/>
                    <a:pt x="169" y="36"/>
                    <a:pt x="141" y="120"/>
                  </a:cubicBezTo>
                  <a:cubicBezTo>
                    <a:pt x="57" y="289"/>
                    <a:pt x="1" y="485"/>
                    <a:pt x="1" y="654"/>
                  </a:cubicBezTo>
                  <a:cubicBezTo>
                    <a:pt x="1" y="906"/>
                    <a:pt x="85" y="1131"/>
                    <a:pt x="225" y="1356"/>
                  </a:cubicBezTo>
                  <a:cubicBezTo>
                    <a:pt x="646" y="1945"/>
                    <a:pt x="1461" y="2956"/>
                    <a:pt x="2078" y="3433"/>
                  </a:cubicBezTo>
                  <a:cubicBezTo>
                    <a:pt x="2247" y="3573"/>
                    <a:pt x="2499" y="3658"/>
                    <a:pt x="2752" y="3770"/>
                  </a:cubicBezTo>
                  <a:cubicBezTo>
                    <a:pt x="3173" y="3910"/>
                    <a:pt x="3650" y="4023"/>
                    <a:pt x="4128" y="4135"/>
                  </a:cubicBezTo>
                  <a:cubicBezTo>
                    <a:pt x="4577" y="4275"/>
                    <a:pt x="4998" y="4388"/>
                    <a:pt x="5251" y="4528"/>
                  </a:cubicBezTo>
                  <a:cubicBezTo>
                    <a:pt x="5728" y="4753"/>
                    <a:pt x="6261" y="4977"/>
                    <a:pt x="6879" y="4977"/>
                  </a:cubicBezTo>
                  <a:cubicBezTo>
                    <a:pt x="7328" y="4977"/>
                    <a:pt x="7805" y="4837"/>
                    <a:pt x="8311" y="4500"/>
                  </a:cubicBezTo>
                  <a:cubicBezTo>
                    <a:pt x="8535" y="4360"/>
                    <a:pt x="8676" y="4163"/>
                    <a:pt x="8760" y="3938"/>
                  </a:cubicBezTo>
                  <a:cubicBezTo>
                    <a:pt x="8816" y="3854"/>
                    <a:pt x="8788" y="3742"/>
                    <a:pt x="8732" y="3686"/>
                  </a:cubicBezTo>
                  <a:cubicBezTo>
                    <a:pt x="8696" y="3631"/>
                    <a:pt x="8636" y="3600"/>
                    <a:pt x="8576" y="3600"/>
                  </a:cubicBezTo>
                  <a:cubicBezTo>
                    <a:pt x="8542" y="3600"/>
                    <a:pt x="8509" y="3610"/>
                    <a:pt x="8479" y="3630"/>
                  </a:cubicBezTo>
                  <a:cubicBezTo>
                    <a:pt x="8114" y="3742"/>
                    <a:pt x="7721" y="3854"/>
                    <a:pt x="7412" y="3910"/>
                  </a:cubicBezTo>
                  <a:cubicBezTo>
                    <a:pt x="7300" y="3938"/>
                    <a:pt x="7160" y="3938"/>
                    <a:pt x="7019" y="3938"/>
                  </a:cubicBezTo>
                  <a:cubicBezTo>
                    <a:pt x="6037" y="3938"/>
                    <a:pt x="4437" y="3489"/>
                    <a:pt x="3061" y="2759"/>
                  </a:cubicBezTo>
                  <a:cubicBezTo>
                    <a:pt x="1994" y="2198"/>
                    <a:pt x="1011" y="850"/>
                    <a:pt x="534" y="120"/>
                  </a:cubicBezTo>
                  <a:cubicBezTo>
                    <a:pt x="511" y="51"/>
                    <a:pt x="450" y="1"/>
                    <a:pt x="38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8" name="Google Shape;1363;p25"/>
            <p:cNvSpPr/>
            <p:nvPr/>
          </p:nvSpPr>
          <p:spPr>
            <a:xfrm>
              <a:off x="2138867" y="3918942"/>
              <a:ext cx="175227" cy="99032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6631" y="0"/>
                  </a:moveTo>
                  <a:cubicBezTo>
                    <a:pt x="5822" y="0"/>
                    <a:pt x="5054" y="61"/>
                    <a:pt x="5054" y="61"/>
                  </a:cubicBezTo>
                  <a:cubicBezTo>
                    <a:pt x="3882" y="1159"/>
                    <a:pt x="2352" y="1350"/>
                    <a:pt x="1430" y="1350"/>
                  </a:cubicBezTo>
                  <a:cubicBezTo>
                    <a:pt x="938" y="1350"/>
                    <a:pt x="618" y="1296"/>
                    <a:pt x="618" y="1296"/>
                  </a:cubicBezTo>
                  <a:lnTo>
                    <a:pt x="618" y="1296"/>
                  </a:lnTo>
                  <a:cubicBezTo>
                    <a:pt x="618" y="1296"/>
                    <a:pt x="1" y="4047"/>
                    <a:pt x="1068" y="4777"/>
                  </a:cubicBezTo>
                  <a:cubicBezTo>
                    <a:pt x="1526" y="5091"/>
                    <a:pt x="1963" y="5208"/>
                    <a:pt x="2376" y="5208"/>
                  </a:cubicBezTo>
                  <a:cubicBezTo>
                    <a:pt x="2923" y="5208"/>
                    <a:pt x="3427" y="5002"/>
                    <a:pt x="3875" y="4777"/>
                  </a:cubicBezTo>
                  <a:cubicBezTo>
                    <a:pt x="4661" y="4384"/>
                    <a:pt x="6458" y="4160"/>
                    <a:pt x="7019" y="3711"/>
                  </a:cubicBezTo>
                  <a:cubicBezTo>
                    <a:pt x="7581" y="3261"/>
                    <a:pt x="8423" y="2251"/>
                    <a:pt x="8816" y="1689"/>
                  </a:cubicBezTo>
                  <a:cubicBezTo>
                    <a:pt x="9209" y="1128"/>
                    <a:pt x="8985" y="342"/>
                    <a:pt x="8086" y="117"/>
                  </a:cubicBezTo>
                  <a:cubicBezTo>
                    <a:pt x="7727" y="27"/>
                    <a:pt x="7170" y="0"/>
                    <a:pt x="6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09" name="Google Shape;1364;p25"/>
            <p:cNvSpPr/>
            <p:nvPr/>
          </p:nvSpPr>
          <p:spPr>
            <a:xfrm>
              <a:off x="2142614" y="3914758"/>
              <a:ext cx="172012" cy="107856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6429" y="449"/>
                  </a:moveTo>
                  <a:cubicBezTo>
                    <a:pt x="6963" y="449"/>
                    <a:pt x="7524" y="477"/>
                    <a:pt x="7833" y="562"/>
                  </a:cubicBezTo>
                  <a:cubicBezTo>
                    <a:pt x="8114" y="618"/>
                    <a:pt x="8282" y="758"/>
                    <a:pt x="8423" y="898"/>
                  </a:cubicBezTo>
                  <a:cubicBezTo>
                    <a:pt x="8535" y="1011"/>
                    <a:pt x="8591" y="1179"/>
                    <a:pt x="8591" y="1348"/>
                  </a:cubicBezTo>
                  <a:cubicBezTo>
                    <a:pt x="8591" y="1488"/>
                    <a:pt x="8535" y="1628"/>
                    <a:pt x="8451" y="1769"/>
                  </a:cubicBezTo>
                  <a:cubicBezTo>
                    <a:pt x="8058" y="2330"/>
                    <a:pt x="7215" y="3341"/>
                    <a:pt x="6682" y="3762"/>
                  </a:cubicBezTo>
                  <a:cubicBezTo>
                    <a:pt x="6570" y="3846"/>
                    <a:pt x="6373" y="3931"/>
                    <a:pt x="6121" y="4015"/>
                  </a:cubicBezTo>
                  <a:cubicBezTo>
                    <a:pt x="5756" y="4155"/>
                    <a:pt x="5278" y="4267"/>
                    <a:pt x="4801" y="4380"/>
                  </a:cubicBezTo>
                  <a:cubicBezTo>
                    <a:pt x="4352" y="4520"/>
                    <a:pt x="3903" y="4632"/>
                    <a:pt x="3566" y="4801"/>
                  </a:cubicBezTo>
                  <a:cubicBezTo>
                    <a:pt x="3145" y="5025"/>
                    <a:pt x="2667" y="5194"/>
                    <a:pt x="2190" y="5194"/>
                  </a:cubicBezTo>
                  <a:cubicBezTo>
                    <a:pt x="1797" y="5194"/>
                    <a:pt x="1432" y="5110"/>
                    <a:pt x="1011" y="4801"/>
                  </a:cubicBezTo>
                  <a:cubicBezTo>
                    <a:pt x="814" y="4689"/>
                    <a:pt x="674" y="4464"/>
                    <a:pt x="590" y="4155"/>
                  </a:cubicBezTo>
                  <a:cubicBezTo>
                    <a:pt x="506" y="3874"/>
                    <a:pt x="478" y="3509"/>
                    <a:pt x="478" y="3173"/>
                  </a:cubicBezTo>
                  <a:cubicBezTo>
                    <a:pt x="478" y="2751"/>
                    <a:pt x="506" y="2358"/>
                    <a:pt x="562" y="2050"/>
                  </a:cubicBezTo>
                  <a:cubicBezTo>
                    <a:pt x="584" y="1938"/>
                    <a:pt x="589" y="1843"/>
                    <a:pt x="604" y="1767"/>
                  </a:cubicBezTo>
                  <a:lnTo>
                    <a:pt x="604" y="1767"/>
                  </a:lnTo>
                  <a:cubicBezTo>
                    <a:pt x="756" y="1782"/>
                    <a:pt x="973" y="1797"/>
                    <a:pt x="1236" y="1797"/>
                  </a:cubicBezTo>
                  <a:cubicBezTo>
                    <a:pt x="2175" y="1797"/>
                    <a:pt x="3739" y="1607"/>
                    <a:pt x="4966" y="504"/>
                  </a:cubicBezTo>
                  <a:lnTo>
                    <a:pt x="4966" y="504"/>
                  </a:lnTo>
                  <a:cubicBezTo>
                    <a:pt x="5049" y="501"/>
                    <a:pt x="5190" y="495"/>
                    <a:pt x="5363" y="477"/>
                  </a:cubicBezTo>
                  <a:cubicBezTo>
                    <a:pt x="5643" y="477"/>
                    <a:pt x="6036" y="449"/>
                    <a:pt x="6429" y="449"/>
                  </a:cubicBezTo>
                  <a:close/>
                  <a:moveTo>
                    <a:pt x="6429" y="0"/>
                  </a:moveTo>
                  <a:cubicBezTo>
                    <a:pt x="5615" y="0"/>
                    <a:pt x="4857" y="56"/>
                    <a:pt x="4829" y="56"/>
                  </a:cubicBezTo>
                  <a:cubicBezTo>
                    <a:pt x="4801" y="56"/>
                    <a:pt x="4745" y="84"/>
                    <a:pt x="4689" y="112"/>
                  </a:cubicBezTo>
                  <a:cubicBezTo>
                    <a:pt x="3594" y="1151"/>
                    <a:pt x="2134" y="1348"/>
                    <a:pt x="1236" y="1348"/>
                  </a:cubicBezTo>
                  <a:cubicBezTo>
                    <a:pt x="983" y="1348"/>
                    <a:pt x="786" y="1320"/>
                    <a:pt x="674" y="1320"/>
                  </a:cubicBezTo>
                  <a:cubicBezTo>
                    <a:pt x="590" y="1320"/>
                    <a:pt x="534" y="1292"/>
                    <a:pt x="506" y="1292"/>
                  </a:cubicBezTo>
                  <a:lnTo>
                    <a:pt x="449" y="1292"/>
                  </a:lnTo>
                  <a:cubicBezTo>
                    <a:pt x="435" y="1288"/>
                    <a:pt x="420" y="1286"/>
                    <a:pt x="405" y="1286"/>
                  </a:cubicBezTo>
                  <a:cubicBezTo>
                    <a:pt x="309" y="1286"/>
                    <a:pt x="221" y="1362"/>
                    <a:pt x="197" y="1460"/>
                  </a:cubicBezTo>
                  <a:cubicBezTo>
                    <a:pt x="197" y="1488"/>
                    <a:pt x="0" y="2274"/>
                    <a:pt x="0" y="3173"/>
                  </a:cubicBezTo>
                  <a:cubicBezTo>
                    <a:pt x="0" y="3538"/>
                    <a:pt x="28" y="3931"/>
                    <a:pt x="141" y="4296"/>
                  </a:cubicBezTo>
                  <a:cubicBezTo>
                    <a:pt x="253" y="4660"/>
                    <a:pt x="421" y="4997"/>
                    <a:pt x="730" y="5194"/>
                  </a:cubicBezTo>
                  <a:cubicBezTo>
                    <a:pt x="1236" y="5531"/>
                    <a:pt x="1713" y="5671"/>
                    <a:pt x="2190" y="5671"/>
                  </a:cubicBezTo>
                  <a:cubicBezTo>
                    <a:pt x="2780" y="5671"/>
                    <a:pt x="3313" y="5447"/>
                    <a:pt x="3790" y="5222"/>
                  </a:cubicBezTo>
                  <a:cubicBezTo>
                    <a:pt x="4127" y="5025"/>
                    <a:pt x="4773" y="4885"/>
                    <a:pt x="5391" y="4717"/>
                  </a:cubicBezTo>
                  <a:cubicBezTo>
                    <a:pt x="5699" y="4632"/>
                    <a:pt x="6008" y="4548"/>
                    <a:pt x="6289" y="4464"/>
                  </a:cubicBezTo>
                  <a:cubicBezTo>
                    <a:pt x="6570" y="4352"/>
                    <a:pt x="6794" y="4267"/>
                    <a:pt x="6963" y="4127"/>
                  </a:cubicBezTo>
                  <a:cubicBezTo>
                    <a:pt x="7580" y="3650"/>
                    <a:pt x="8423" y="2639"/>
                    <a:pt x="8816" y="2050"/>
                  </a:cubicBezTo>
                  <a:cubicBezTo>
                    <a:pt x="8956" y="1825"/>
                    <a:pt x="9040" y="1600"/>
                    <a:pt x="9040" y="1348"/>
                  </a:cubicBezTo>
                  <a:cubicBezTo>
                    <a:pt x="9040" y="1067"/>
                    <a:pt x="8956" y="814"/>
                    <a:pt x="8760" y="590"/>
                  </a:cubicBezTo>
                  <a:cubicBezTo>
                    <a:pt x="8591" y="365"/>
                    <a:pt x="8310" y="197"/>
                    <a:pt x="7945" y="112"/>
                  </a:cubicBezTo>
                  <a:cubicBezTo>
                    <a:pt x="7552" y="0"/>
                    <a:pt x="6991" y="0"/>
                    <a:pt x="642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0" name="Google Shape;1365;p25"/>
            <p:cNvSpPr/>
            <p:nvPr/>
          </p:nvSpPr>
          <p:spPr>
            <a:xfrm>
              <a:off x="2151690" y="3932367"/>
              <a:ext cx="159721" cy="85607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8226" y="1"/>
                  </a:moveTo>
                  <a:lnTo>
                    <a:pt x="8226" y="1"/>
                  </a:lnTo>
                  <a:cubicBezTo>
                    <a:pt x="7749" y="759"/>
                    <a:pt x="6767" y="2134"/>
                    <a:pt x="5615" y="2724"/>
                  </a:cubicBezTo>
                  <a:cubicBezTo>
                    <a:pt x="4197" y="3457"/>
                    <a:pt x="2609" y="3935"/>
                    <a:pt x="1555" y="3935"/>
                  </a:cubicBezTo>
                  <a:cubicBezTo>
                    <a:pt x="1399" y="3935"/>
                    <a:pt x="1254" y="3925"/>
                    <a:pt x="1124" y="3903"/>
                  </a:cubicBezTo>
                  <a:cubicBezTo>
                    <a:pt x="787" y="3847"/>
                    <a:pt x="394" y="3734"/>
                    <a:pt x="1" y="3594"/>
                  </a:cubicBezTo>
                  <a:lnTo>
                    <a:pt x="1" y="3594"/>
                  </a:lnTo>
                  <a:cubicBezTo>
                    <a:pt x="113" y="3791"/>
                    <a:pt x="225" y="3959"/>
                    <a:pt x="394" y="4071"/>
                  </a:cubicBezTo>
                  <a:cubicBezTo>
                    <a:pt x="852" y="4385"/>
                    <a:pt x="1289" y="4502"/>
                    <a:pt x="1702" y="4502"/>
                  </a:cubicBezTo>
                  <a:cubicBezTo>
                    <a:pt x="2249" y="4502"/>
                    <a:pt x="2753" y="4296"/>
                    <a:pt x="3201" y="4071"/>
                  </a:cubicBezTo>
                  <a:cubicBezTo>
                    <a:pt x="3987" y="3678"/>
                    <a:pt x="5784" y="3454"/>
                    <a:pt x="6345" y="3005"/>
                  </a:cubicBezTo>
                  <a:cubicBezTo>
                    <a:pt x="6907" y="2555"/>
                    <a:pt x="7749" y="1545"/>
                    <a:pt x="8142" y="983"/>
                  </a:cubicBezTo>
                  <a:cubicBezTo>
                    <a:pt x="8367" y="674"/>
                    <a:pt x="8395" y="309"/>
                    <a:pt x="8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1" name="Google Shape;1366;p25"/>
            <p:cNvSpPr/>
            <p:nvPr/>
          </p:nvSpPr>
          <p:spPr>
            <a:xfrm>
              <a:off x="2146877" y="3927955"/>
              <a:ext cx="167751" cy="94659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8293" y="934"/>
                  </a:moveTo>
                  <a:cubicBezTo>
                    <a:pt x="8277" y="981"/>
                    <a:pt x="8255" y="1028"/>
                    <a:pt x="8227" y="1075"/>
                  </a:cubicBezTo>
                  <a:cubicBezTo>
                    <a:pt x="7834" y="1636"/>
                    <a:pt x="6991" y="2647"/>
                    <a:pt x="6458" y="3068"/>
                  </a:cubicBezTo>
                  <a:cubicBezTo>
                    <a:pt x="6346" y="3152"/>
                    <a:pt x="6149" y="3237"/>
                    <a:pt x="5897" y="3321"/>
                  </a:cubicBezTo>
                  <a:cubicBezTo>
                    <a:pt x="5707" y="3394"/>
                    <a:pt x="5487" y="3459"/>
                    <a:pt x="5253" y="3521"/>
                  </a:cubicBezTo>
                  <a:lnTo>
                    <a:pt x="5253" y="3521"/>
                  </a:lnTo>
                  <a:cubicBezTo>
                    <a:pt x="5497" y="3414"/>
                    <a:pt x="5741" y="3300"/>
                    <a:pt x="5981" y="3180"/>
                  </a:cubicBezTo>
                  <a:cubicBezTo>
                    <a:pt x="6946" y="2676"/>
                    <a:pt x="7757" y="1708"/>
                    <a:pt x="8293" y="934"/>
                  </a:cubicBezTo>
                  <a:close/>
                  <a:moveTo>
                    <a:pt x="2999" y="4270"/>
                  </a:moveTo>
                  <a:lnTo>
                    <a:pt x="2999" y="4270"/>
                  </a:lnTo>
                  <a:cubicBezTo>
                    <a:pt x="2670" y="4408"/>
                    <a:pt x="2318" y="4500"/>
                    <a:pt x="1966" y="4500"/>
                  </a:cubicBezTo>
                  <a:cubicBezTo>
                    <a:pt x="1712" y="4500"/>
                    <a:pt x="1470" y="4465"/>
                    <a:pt x="1216" y="4356"/>
                  </a:cubicBezTo>
                  <a:lnTo>
                    <a:pt x="1216" y="4356"/>
                  </a:lnTo>
                  <a:cubicBezTo>
                    <a:pt x="1261" y="4367"/>
                    <a:pt x="1305" y="4378"/>
                    <a:pt x="1348" y="4388"/>
                  </a:cubicBezTo>
                  <a:cubicBezTo>
                    <a:pt x="1489" y="4388"/>
                    <a:pt x="1629" y="4416"/>
                    <a:pt x="1798" y="4416"/>
                  </a:cubicBezTo>
                  <a:cubicBezTo>
                    <a:pt x="2156" y="4416"/>
                    <a:pt x="2563" y="4364"/>
                    <a:pt x="2999" y="4270"/>
                  </a:cubicBezTo>
                  <a:close/>
                  <a:moveTo>
                    <a:pt x="8453" y="1"/>
                  </a:moveTo>
                  <a:cubicBezTo>
                    <a:pt x="8375" y="1"/>
                    <a:pt x="8329" y="51"/>
                    <a:pt x="8283" y="120"/>
                  </a:cubicBezTo>
                  <a:cubicBezTo>
                    <a:pt x="7806" y="850"/>
                    <a:pt x="6851" y="2198"/>
                    <a:pt x="5756" y="2759"/>
                  </a:cubicBezTo>
                  <a:cubicBezTo>
                    <a:pt x="4381" y="3489"/>
                    <a:pt x="2808" y="3938"/>
                    <a:pt x="1798" y="3938"/>
                  </a:cubicBezTo>
                  <a:cubicBezTo>
                    <a:pt x="1657" y="3938"/>
                    <a:pt x="1517" y="3938"/>
                    <a:pt x="1405" y="3910"/>
                  </a:cubicBezTo>
                  <a:cubicBezTo>
                    <a:pt x="1096" y="3854"/>
                    <a:pt x="703" y="3742"/>
                    <a:pt x="338" y="3630"/>
                  </a:cubicBezTo>
                  <a:cubicBezTo>
                    <a:pt x="308" y="3610"/>
                    <a:pt x="275" y="3600"/>
                    <a:pt x="241" y="3600"/>
                  </a:cubicBezTo>
                  <a:cubicBezTo>
                    <a:pt x="181" y="3600"/>
                    <a:pt x="121" y="3631"/>
                    <a:pt x="85" y="3686"/>
                  </a:cubicBezTo>
                  <a:cubicBezTo>
                    <a:pt x="29" y="3742"/>
                    <a:pt x="1" y="3854"/>
                    <a:pt x="57" y="3938"/>
                  </a:cubicBezTo>
                  <a:cubicBezTo>
                    <a:pt x="169" y="4163"/>
                    <a:pt x="310" y="4360"/>
                    <a:pt x="506" y="4500"/>
                  </a:cubicBezTo>
                  <a:cubicBezTo>
                    <a:pt x="1012" y="4837"/>
                    <a:pt x="1489" y="4977"/>
                    <a:pt x="1966" y="4977"/>
                  </a:cubicBezTo>
                  <a:cubicBezTo>
                    <a:pt x="2556" y="4977"/>
                    <a:pt x="3089" y="4753"/>
                    <a:pt x="3566" y="4528"/>
                  </a:cubicBezTo>
                  <a:cubicBezTo>
                    <a:pt x="3903" y="4331"/>
                    <a:pt x="4549" y="4191"/>
                    <a:pt x="5167" y="4023"/>
                  </a:cubicBezTo>
                  <a:cubicBezTo>
                    <a:pt x="5475" y="3938"/>
                    <a:pt x="5784" y="3854"/>
                    <a:pt x="6065" y="3770"/>
                  </a:cubicBezTo>
                  <a:cubicBezTo>
                    <a:pt x="6346" y="3658"/>
                    <a:pt x="6570" y="3573"/>
                    <a:pt x="6739" y="3433"/>
                  </a:cubicBezTo>
                  <a:cubicBezTo>
                    <a:pt x="7356" y="2956"/>
                    <a:pt x="8199" y="1945"/>
                    <a:pt x="8592" y="1356"/>
                  </a:cubicBezTo>
                  <a:cubicBezTo>
                    <a:pt x="8732" y="1131"/>
                    <a:pt x="8816" y="906"/>
                    <a:pt x="8816" y="654"/>
                  </a:cubicBezTo>
                  <a:cubicBezTo>
                    <a:pt x="8816" y="485"/>
                    <a:pt x="8788" y="289"/>
                    <a:pt x="8704" y="120"/>
                  </a:cubicBezTo>
                  <a:cubicBezTo>
                    <a:pt x="8648" y="36"/>
                    <a:pt x="8592" y="8"/>
                    <a:pt x="8508" y="8"/>
                  </a:cubicBezTo>
                  <a:cubicBezTo>
                    <a:pt x="8488" y="3"/>
                    <a:pt x="8469" y="1"/>
                    <a:pt x="84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2" name="Google Shape;1367;p25"/>
            <p:cNvSpPr/>
            <p:nvPr/>
          </p:nvSpPr>
          <p:spPr>
            <a:xfrm>
              <a:off x="1820526" y="2709314"/>
              <a:ext cx="468453" cy="1267015"/>
            </a:xfrm>
            <a:custGeom>
              <a:avLst/>
              <a:gdLst/>
              <a:ahLst/>
              <a:cxnLst/>
              <a:rect l="l" t="t" r="r" b="b"/>
              <a:pathLst>
                <a:path w="24622" h="66631" extrusionOk="0">
                  <a:moveTo>
                    <a:pt x="23078" y="0"/>
                  </a:moveTo>
                  <a:cubicBezTo>
                    <a:pt x="23078" y="0"/>
                    <a:pt x="17443" y="2118"/>
                    <a:pt x="10088" y="2118"/>
                  </a:cubicBezTo>
                  <a:cubicBezTo>
                    <a:pt x="8012" y="2118"/>
                    <a:pt x="5799" y="1949"/>
                    <a:pt x="3538" y="1516"/>
                  </a:cubicBezTo>
                  <a:cubicBezTo>
                    <a:pt x="3538" y="1516"/>
                    <a:pt x="3088" y="6738"/>
                    <a:pt x="3032" y="9097"/>
                  </a:cubicBezTo>
                  <a:cubicBezTo>
                    <a:pt x="2976" y="11483"/>
                    <a:pt x="3313" y="13673"/>
                    <a:pt x="3313" y="13673"/>
                  </a:cubicBezTo>
                  <a:lnTo>
                    <a:pt x="2190" y="35290"/>
                  </a:lnTo>
                  <a:cubicBezTo>
                    <a:pt x="2190" y="35290"/>
                    <a:pt x="506" y="49187"/>
                    <a:pt x="506" y="51939"/>
                  </a:cubicBezTo>
                  <a:cubicBezTo>
                    <a:pt x="506" y="54690"/>
                    <a:pt x="730" y="61905"/>
                    <a:pt x="730" y="61905"/>
                  </a:cubicBezTo>
                  <a:cubicBezTo>
                    <a:pt x="730" y="61905"/>
                    <a:pt x="112" y="63140"/>
                    <a:pt x="56" y="63421"/>
                  </a:cubicBezTo>
                  <a:cubicBezTo>
                    <a:pt x="0" y="63702"/>
                    <a:pt x="169" y="65386"/>
                    <a:pt x="169" y="65386"/>
                  </a:cubicBezTo>
                  <a:cubicBezTo>
                    <a:pt x="169" y="65386"/>
                    <a:pt x="1629" y="66285"/>
                    <a:pt x="3032" y="66397"/>
                  </a:cubicBezTo>
                  <a:cubicBezTo>
                    <a:pt x="3106" y="66403"/>
                    <a:pt x="3177" y="66406"/>
                    <a:pt x="3245" y="66406"/>
                  </a:cubicBezTo>
                  <a:cubicBezTo>
                    <a:pt x="4482" y="66406"/>
                    <a:pt x="4891" y="65490"/>
                    <a:pt x="4997" y="65330"/>
                  </a:cubicBezTo>
                  <a:cubicBezTo>
                    <a:pt x="5110" y="65162"/>
                    <a:pt x="5334" y="62860"/>
                    <a:pt x="5391" y="62074"/>
                  </a:cubicBezTo>
                  <a:cubicBezTo>
                    <a:pt x="5447" y="61287"/>
                    <a:pt x="5334" y="60108"/>
                    <a:pt x="5334" y="60108"/>
                  </a:cubicBezTo>
                  <a:cubicBezTo>
                    <a:pt x="5334" y="60108"/>
                    <a:pt x="7833" y="48008"/>
                    <a:pt x="9012" y="43881"/>
                  </a:cubicBezTo>
                  <a:cubicBezTo>
                    <a:pt x="10191" y="39782"/>
                    <a:pt x="12325" y="28637"/>
                    <a:pt x="12437" y="27177"/>
                  </a:cubicBezTo>
                  <a:cubicBezTo>
                    <a:pt x="12550" y="25717"/>
                    <a:pt x="13841" y="18895"/>
                    <a:pt x="13841" y="18895"/>
                  </a:cubicBezTo>
                  <a:cubicBezTo>
                    <a:pt x="13841" y="18895"/>
                    <a:pt x="14964" y="31107"/>
                    <a:pt x="15245" y="33409"/>
                  </a:cubicBezTo>
                  <a:cubicBezTo>
                    <a:pt x="15526" y="35739"/>
                    <a:pt x="14852" y="42140"/>
                    <a:pt x="14852" y="45566"/>
                  </a:cubicBezTo>
                  <a:cubicBezTo>
                    <a:pt x="14852" y="49019"/>
                    <a:pt x="16901" y="62410"/>
                    <a:pt x="16901" y="62410"/>
                  </a:cubicBezTo>
                  <a:cubicBezTo>
                    <a:pt x="16901" y="62410"/>
                    <a:pt x="16901" y="64067"/>
                    <a:pt x="17013" y="64516"/>
                  </a:cubicBezTo>
                  <a:cubicBezTo>
                    <a:pt x="17126" y="64965"/>
                    <a:pt x="17800" y="66509"/>
                    <a:pt x="17800" y="66509"/>
                  </a:cubicBezTo>
                  <a:cubicBezTo>
                    <a:pt x="17800" y="66509"/>
                    <a:pt x="18396" y="66631"/>
                    <a:pt x="19043" y="66631"/>
                  </a:cubicBezTo>
                  <a:cubicBezTo>
                    <a:pt x="19474" y="66631"/>
                    <a:pt x="19928" y="66577"/>
                    <a:pt x="20242" y="66397"/>
                  </a:cubicBezTo>
                  <a:cubicBezTo>
                    <a:pt x="21028" y="65948"/>
                    <a:pt x="22235" y="65190"/>
                    <a:pt x="22348" y="63842"/>
                  </a:cubicBezTo>
                  <a:cubicBezTo>
                    <a:pt x="22460" y="62495"/>
                    <a:pt x="21955" y="59800"/>
                    <a:pt x="21842" y="59041"/>
                  </a:cubicBezTo>
                  <a:cubicBezTo>
                    <a:pt x="21730" y="58255"/>
                    <a:pt x="23751" y="43235"/>
                    <a:pt x="23751" y="37901"/>
                  </a:cubicBezTo>
                  <a:cubicBezTo>
                    <a:pt x="23751" y="32567"/>
                    <a:pt x="24622" y="21000"/>
                    <a:pt x="24622" y="18558"/>
                  </a:cubicBezTo>
                  <a:cubicBezTo>
                    <a:pt x="24622" y="16115"/>
                    <a:pt x="24088" y="7889"/>
                    <a:pt x="24088" y="7889"/>
                  </a:cubicBezTo>
                  <a:lnTo>
                    <a:pt x="23078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3" name="Google Shape;1368;p25"/>
            <p:cNvSpPr/>
            <p:nvPr/>
          </p:nvSpPr>
          <p:spPr>
            <a:xfrm>
              <a:off x="1816779" y="2704637"/>
              <a:ext cx="477015" cy="1276333"/>
            </a:xfrm>
            <a:custGeom>
              <a:avLst/>
              <a:gdLst/>
              <a:ahLst/>
              <a:cxnLst/>
              <a:rect l="l" t="t" r="r" b="b"/>
              <a:pathLst>
                <a:path w="25072" h="67121" extrusionOk="0">
                  <a:moveTo>
                    <a:pt x="23084" y="546"/>
                  </a:moveTo>
                  <a:lnTo>
                    <a:pt x="24033" y="8163"/>
                  </a:lnTo>
                  <a:lnTo>
                    <a:pt x="24034" y="8163"/>
                  </a:lnTo>
                  <a:lnTo>
                    <a:pt x="24034" y="8163"/>
                  </a:lnTo>
                  <a:cubicBezTo>
                    <a:pt x="24041" y="8282"/>
                    <a:pt x="24068" y="8774"/>
                    <a:pt x="24117" y="9455"/>
                  </a:cubicBezTo>
                  <a:cubicBezTo>
                    <a:pt x="24285" y="11897"/>
                    <a:pt x="24594" y="16979"/>
                    <a:pt x="24594" y="18804"/>
                  </a:cubicBezTo>
                  <a:cubicBezTo>
                    <a:pt x="24594" y="20011"/>
                    <a:pt x="24370" y="23520"/>
                    <a:pt x="24145" y="27395"/>
                  </a:cubicBezTo>
                  <a:cubicBezTo>
                    <a:pt x="23920" y="31241"/>
                    <a:pt x="23696" y="35480"/>
                    <a:pt x="23696" y="38147"/>
                  </a:cubicBezTo>
                  <a:cubicBezTo>
                    <a:pt x="23696" y="40730"/>
                    <a:pt x="23247" y="45615"/>
                    <a:pt x="22769" y="50023"/>
                  </a:cubicBezTo>
                  <a:cubicBezTo>
                    <a:pt x="22517" y="52241"/>
                    <a:pt x="22292" y="54346"/>
                    <a:pt x="22095" y="55975"/>
                  </a:cubicBezTo>
                  <a:cubicBezTo>
                    <a:pt x="22011" y="56789"/>
                    <a:pt x="21955" y="57491"/>
                    <a:pt x="21899" y="58052"/>
                  </a:cubicBezTo>
                  <a:cubicBezTo>
                    <a:pt x="21843" y="58586"/>
                    <a:pt x="21815" y="58979"/>
                    <a:pt x="21815" y="59175"/>
                  </a:cubicBezTo>
                  <a:cubicBezTo>
                    <a:pt x="21815" y="59231"/>
                    <a:pt x="21815" y="59259"/>
                    <a:pt x="21815" y="59316"/>
                  </a:cubicBezTo>
                  <a:cubicBezTo>
                    <a:pt x="21871" y="59681"/>
                    <a:pt x="22011" y="60410"/>
                    <a:pt x="22124" y="61225"/>
                  </a:cubicBezTo>
                  <a:cubicBezTo>
                    <a:pt x="22236" y="62067"/>
                    <a:pt x="22348" y="62965"/>
                    <a:pt x="22348" y="63667"/>
                  </a:cubicBezTo>
                  <a:cubicBezTo>
                    <a:pt x="22348" y="63808"/>
                    <a:pt x="22320" y="63948"/>
                    <a:pt x="22320" y="64060"/>
                  </a:cubicBezTo>
                  <a:cubicBezTo>
                    <a:pt x="22264" y="64678"/>
                    <a:pt x="21983" y="65155"/>
                    <a:pt x="21590" y="65548"/>
                  </a:cubicBezTo>
                  <a:cubicBezTo>
                    <a:pt x="21197" y="65913"/>
                    <a:pt x="20720" y="66222"/>
                    <a:pt x="20327" y="66447"/>
                  </a:cubicBezTo>
                  <a:cubicBezTo>
                    <a:pt x="20074" y="66587"/>
                    <a:pt x="19653" y="66643"/>
                    <a:pt x="19260" y="66643"/>
                  </a:cubicBezTo>
                  <a:cubicBezTo>
                    <a:pt x="18923" y="66643"/>
                    <a:pt x="18642" y="66615"/>
                    <a:pt x="18418" y="66587"/>
                  </a:cubicBezTo>
                  <a:cubicBezTo>
                    <a:pt x="18326" y="66564"/>
                    <a:pt x="18234" y="66560"/>
                    <a:pt x="18173" y="66559"/>
                  </a:cubicBezTo>
                  <a:lnTo>
                    <a:pt x="18173" y="66559"/>
                  </a:lnTo>
                  <a:cubicBezTo>
                    <a:pt x="18109" y="66411"/>
                    <a:pt x="17989" y="66133"/>
                    <a:pt x="17856" y="65829"/>
                  </a:cubicBezTo>
                  <a:cubicBezTo>
                    <a:pt x="17688" y="65408"/>
                    <a:pt x="17491" y="64874"/>
                    <a:pt x="17435" y="64706"/>
                  </a:cubicBezTo>
                  <a:cubicBezTo>
                    <a:pt x="17435" y="64622"/>
                    <a:pt x="17407" y="64425"/>
                    <a:pt x="17379" y="64229"/>
                  </a:cubicBezTo>
                  <a:cubicBezTo>
                    <a:pt x="17379" y="63892"/>
                    <a:pt x="17351" y="63499"/>
                    <a:pt x="17351" y="63190"/>
                  </a:cubicBezTo>
                  <a:cubicBezTo>
                    <a:pt x="17351" y="62881"/>
                    <a:pt x="17351" y="62656"/>
                    <a:pt x="17351" y="62656"/>
                  </a:cubicBezTo>
                  <a:lnTo>
                    <a:pt x="17351" y="62600"/>
                  </a:lnTo>
                  <a:cubicBezTo>
                    <a:pt x="17351" y="62600"/>
                    <a:pt x="17210" y="61786"/>
                    <a:pt x="17014" y="60467"/>
                  </a:cubicBezTo>
                  <a:cubicBezTo>
                    <a:pt x="16733" y="58501"/>
                    <a:pt x="16284" y="55497"/>
                    <a:pt x="15919" y="52634"/>
                  </a:cubicBezTo>
                  <a:cubicBezTo>
                    <a:pt x="15554" y="49770"/>
                    <a:pt x="15273" y="47103"/>
                    <a:pt x="15273" y="45812"/>
                  </a:cubicBezTo>
                  <a:cubicBezTo>
                    <a:pt x="15273" y="42976"/>
                    <a:pt x="15751" y="38091"/>
                    <a:pt x="15751" y="35171"/>
                  </a:cubicBezTo>
                  <a:cubicBezTo>
                    <a:pt x="15751" y="34554"/>
                    <a:pt x="15723" y="34048"/>
                    <a:pt x="15694" y="33627"/>
                  </a:cubicBezTo>
                  <a:cubicBezTo>
                    <a:pt x="15554" y="32504"/>
                    <a:pt x="15189" y="28854"/>
                    <a:pt x="14880" y="25514"/>
                  </a:cubicBezTo>
                  <a:cubicBezTo>
                    <a:pt x="14712" y="23857"/>
                    <a:pt x="14571" y="22257"/>
                    <a:pt x="14459" y="21078"/>
                  </a:cubicBezTo>
                  <a:cubicBezTo>
                    <a:pt x="14347" y="19899"/>
                    <a:pt x="14263" y="19113"/>
                    <a:pt x="14263" y="19113"/>
                  </a:cubicBezTo>
                  <a:cubicBezTo>
                    <a:pt x="14263" y="19000"/>
                    <a:pt x="14178" y="18916"/>
                    <a:pt x="14066" y="18916"/>
                  </a:cubicBezTo>
                  <a:cubicBezTo>
                    <a:pt x="13926" y="18916"/>
                    <a:pt x="13842" y="19000"/>
                    <a:pt x="13813" y="19113"/>
                  </a:cubicBezTo>
                  <a:cubicBezTo>
                    <a:pt x="13813" y="19113"/>
                    <a:pt x="13477" y="20797"/>
                    <a:pt x="13140" y="22706"/>
                  </a:cubicBezTo>
                  <a:cubicBezTo>
                    <a:pt x="12803" y="24587"/>
                    <a:pt x="12466" y="26637"/>
                    <a:pt x="12410" y="27395"/>
                  </a:cubicBezTo>
                  <a:cubicBezTo>
                    <a:pt x="12382" y="27731"/>
                    <a:pt x="12213" y="28714"/>
                    <a:pt x="11989" y="30034"/>
                  </a:cubicBezTo>
                  <a:cubicBezTo>
                    <a:pt x="11287" y="33964"/>
                    <a:pt x="9855" y="41011"/>
                    <a:pt x="8985" y="44071"/>
                  </a:cubicBezTo>
                  <a:cubicBezTo>
                    <a:pt x="7777" y="48198"/>
                    <a:pt x="5307" y="60298"/>
                    <a:pt x="5307" y="60298"/>
                  </a:cubicBezTo>
                  <a:lnTo>
                    <a:pt x="5307" y="60354"/>
                  </a:lnTo>
                  <a:cubicBezTo>
                    <a:pt x="5307" y="60354"/>
                    <a:pt x="5335" y="60551"/>
                    <a:pt x="5335" y="60832"/>
                  </a:cubicBezTo>
                  <a:cubicBezTo>
                    <a:pt x="5363" y="61084"/>
                    <a:pt x="5391" y="61449"/>
                    <a:pt x="5391" y="61814"/>
                  </a:cubicBezTo>
                  <a:cubicBezTo>
                    <a:pt x="5391" y="61983"/>
                    <a:pt x="5391" y="62151"/>
                    <a:pt x="5363" y="62291"/>
                  </a:cubicBezTo>
                  <a:cubicBezTo>
                    <a:pt x="5335" y="62685"/>
                    <a:pt x="5279" y="63471"/>
                    <a:pt x="5194" y="64144"/>
                  </a:cubicBezTo>
                  <a:cubicBezTo>
                    <a:pt x="5166" y="64509"/>
                    <a:pt x="5110" y="64818"/>
                    <a:pt x="5082" y="65071"/>
                  </a:cubicBezTo>
                  <a:cubicBezTo>
                    <a:pt x="5054" y="65183"/>
                    <a:pt x="5054" y="65295"/>
                    <a:pt x="5026" y="65380"/>
                  </a:cubicBezTo>
                  <a:lnTo>
                    <a:pt x="4998" y="65464"/>
                  </a:lnTo>
                  <a:lnTo>
                    <a:pt x="5005" y="65468"/>
                  </a:lnTo>
                  <a:lnTo>
                    <a:pt x="5005" y="65468"/>
                  </a:lnTo>
                  <a:cubicBezTo>
                    <a:pt x="4962" y="65536"/>
                    <a:pt x="4931" y="65591"/>
                    <a:pt x="4858" y="65689"/>
                  </a:cubicBezTo>
                  <a:cubicBezTo>
                    <a:pt x="4773" y="65829"/>
                    <a:pt x="4605" y="66025"/>
                    <a:pt x="4380" y="66166"/>
                  </a:cubicBezTo>
                  <a:cubicBezTo>
                    <a:pt x="4156" y="66306"/>
                    <a:pt x="3875" y="66418"/>
                    <a:pt x="3454" y="66418"/>
                  </a:cubicBezTo>
                  <a:lnTo>
                    <a:pt x="3257" y="66418"/>
                  </a:lnTo>
                  <a:cubicBezTo>
                    <a:pt x="2584" y="66362"/>
                    <a:pt x="1910" y="66110"/>
                    <a:pt x="1376" y="65885"/>
                  </a:cubicBezTo>
                  <a:cubicBezTo>
                    <a:pt x="1096" y="65773"/>
                    <a:pt x="871" y="65660"/>
                    <a:pt x="731" y="65576"/>
                  </a:cubicBezTo>
                  <a:cubicBezTo>
                    <a:pt x="661" y="65530"/>
                    <a:pt x="610" y="65502"/>
                    <a:pt x="579" y="65479"/>
                  </a:cubicBezTo>
                  <a:lnTo>
                    <a:pt x="579" y="65479"/>
                  </a:lnTo>
                  <a:cubicBezTo>
                    <a:pt x="568" y="65355"/>
                    <a:pt x="551" y="65153"/>
                    <a:pt x="534" y="64931"/>
                  </a:cubicBezTo>
                  <a:cubicBezTo>
                    <a:pt x="506" y="64566"/>
                    <a:pt x="478" y="64116"/>
                    <a:pt x="478" y="63864"/>
                  </a:cubicBezTo>
                  <a:cubicBezTo>
                    <a:pt x="478" y="63779"/>
                    <a:pt x="478" y="63723"/>
                    <a:pt x="478" y="63695"/>
                  </a:cubicBezTo>
                  <a:cubicBezTo>
                    <a:pt x="478" y="63667"/>
                    <a:pt x="534" y="63555"/>
                    <a:pt x="590" y="63386"/>
                  </a:cubicBezTo>
                  <a:cubicBezTo>
                    <a:pt x="703" y="63162"/>
                    <a:pt x="843" y="62881"/>
                    <a:pt x="955" y="62656"/>
                  </a:cubicBezTo>
                  <a:cubicBezTo>
                    <a:pt x="1039" y="62432"/>
                    <a:pt x="1152" y="62235"/>
                    <a:pt x="1152" y="62235"/>
                  </a:cubicBezTo>
                  <a:lnTo>
                    <a:pt x="1152" y="62123"/>
                  </a:lnTo>
                  <a:cubicBezTo>
                    <a:pt x="1152" y="62123"/>
                    <a:pt x="1152" y="61674"/>
                    <a:pt x="1124" y="60972"/>
                  </a:cubicBezTo>
                  <a:cubicBezTo>
                    <a:pt x="1067" y="58810"/>
                    <a:pt x="927" y="54234"/>
                    <a:pt x="927" y="52185"/>
                  </a:cubicBezTo>
                  <a:cubicBezTo>
                    <a:pt x="927" y="51511"/>
                    <a:pt x="1039" y="50135"/>
                    <a:pt x="1208" y="48423"/>
                  </a:cubicBezTo>
                  <a:cubicBezTo>
                    <a:pt x="1432" y="45896"/>
                    <a:pt x="1797" y="42667"/>
                    <a:pt x="2078" y="40084"/>
                  </a:cubicBezTo>
                  <a:cubicBezTo>
                    <a:pt x="2247" y="38793"/>
                    <a:pt x="2359" y="37670"/>
                    <a:pt x="2471" y="36856"/>
                  </a:cubicBezTo>
                  <a:cubicBezTo>
                    <a:pt x="2555" y="36042"/>
                    <a:pt x="2612" y="35564"/>
                    <a:pt x="2612" y="35564"/>
                  </a:cubicBezTo>
                  <a:lnTo>
                    <a:pt x="2640" y="35536"/>
                  </a:lnTo>
                  <a:lnTo>
                    <a:pt x="3763" y="13919"/>
                  </a:lnTo>
                  <a:lnTo>
                    <a:pt x="3763" y="13863"/>
                  </a:lnTo>
                  <a:cubicBezTo>
                    <a:pt x="3763" y="13863"/>
                    <a:pt x="3735" y="13750"/>
                    <a:pt x="3707" y="13554"/>
                  </a:cubicBezTo>
                  <a:cubicBezTo>
                    <a:pt x="3622" y="12936"/>
                    <a:pt x="3454" y="11504"/>
                    <a:pt x="3454" y="9904"/>
                  </a:cubicBezTo>
                  <a:cubicBezTo>
                    <a:pt x="3454" y="9707"/>
                    <a:pt x="3454" y="9539"/>
                    <a:pt x="3482" y="9371"/>
                  </a:cubicBezTo>
                  <a:cubicBezTo>
                    <a:pt x="3510" y="8191"/>
                    <a:pt x="3622" y="6282"/>
                    <a:pt x="3735" y="4682"/>
                  </a:cubicBezTo>
                  <a:cubicBezTo>
                    <a:pt x="3791" y="3896"/>
                    <a:pt x="3875" y="3166"/>
                    <a:pt x="3903" y="2633"/>
                  </a:cubicBezTo>
                  <a:cubicBezTo>
                    <a:pt x="3930" y="2381"/>
                    <a:pt x="3950" y="2179"/>
                    <a:pt x="3964" y="2034"/>
                  </a:cubicBezTo>
                  <a:lnTo>
                    <a:pt x="3964" y="2034"/>
                  </a:lnTo>
                  <a:cubicBezTo>
                    <a:pt x="6148" y="2423"/>
                    <a:pt x="8277" y="2605"/>
                    <a:pt x="10276" y="2605"/>
                  </a:cubicBezTo>
                  <a:cubicBezTo>
                    <a:pt x="16746" y="2580"/>
                    <a:pt x="21867" y="973"/>
                    <a:pt x="23084" y="546"/>
                  </a:cubicBezTo>
                  <a:close/>
                  <a:moveTo>
                    <a:pt x="23289" y="1"/>
                  </a:moveTo>
                  <a:cubicBezTo>
                    <a:pt x="23254" y="1"/>
                    <a:pt x="23218" y="8"/>
                    <a:pt x="23190" y="22"/>
                  </a:cubicBezTo>
                  <a:cubicBezTo>
                    <a:pt x="23190" y="22"/>
                    <a:pt x="23106" y="50"/>
                    <a:pt x="22938" y="106"/>
                  </a:cubicBezTo>
                  <a:cubicBezTo>
                    <a:pt x="21787" y="499"/>
                    <a:pt x="16677" y="2127"/>
                    <a:pt x="10276" y="2127"/>
                  </a:cubicBezTo>
                  <a:cubicBezTo>
                    <a:pt x="8227" y="2127"/>
                    <a:pt x="6037" y="1959"/>
                    <a:pt x="3791" y="1538"/>
                  </a:cubicBezTo>
                  <a:cubicBezTo>
                    <a:pt x="3774" y="1529"/>
                    <a:pt x="3755" y="1526"/>
                    <a:pt x="3736" y="1526"/>
                  </a:cubicBezTo>
                  <a:cubicBezTo>
                    <a:pt x="3688" y="1526"/>
                    <a:pt x="3634" y="1546"/>
                    <a:pt x="3594" y="1566"/>
                  </a:cubicBezTo>
                  <a:cubicBezTo>
                    <a:pt x="3538" y="1622"/>
                    <a:pt x="3510" y="1678"/>
                    <a:pt x="3510" y="1734"/>
                  </a:cubicBezTo>
                  <a:cubicBezTo>
                    <a:pt x="3510" y="1734"/>
                    <a:pt x="3061" y="6956"/>
                    <a:pt x="3005" y="9343"/>
                  </a:cubicBezTo>
                  <a:cubicBezTo>
                    <a:pt x="3005" y="9539"/>
                    <a:pt x="3005" y="9707"/>
                    <a:pt x="3005" y="9904"/>
                  </a:cubicBezTo>
                  <a:cubicBezTo>
                    <a:pt x="3005" y="11955"/>
                    <a:pt x="3257" y="13752"/>
                    <a:pt x="3283" y="13932"/>
                  </a:cubicBezTo>
                  <a:lnTo>
                    <a:pt x="3283" y="13932"/>
                  </a:lnTo>
                  <a:lnTo>
                    <a:pt x="2164" y="35480"/>
                  </a:lnTo>
                  <a:lnTo>
                    <a:pt x="2162" y="35480"/>
                  </a:lnTo>
                  <a:cubicBezTo>
                    <a:pt x="2162" y="35508"/>
                    <a:pt x="1741" y="38961"/>
                    <a:pt x="1320" y="42780"/>
                  </a:cubicBezTo>
                  <a:cubicBezTo>
                    <a:pt x="1096" y="44717"/>
                    <a:pt x="899" y="46710"/>
                    <a:pt x="731" y="48394"/>
                  </a:cubicBezTo>
                  <a:cubicBezTo>
                    <a:pt x="590" y="50079"/>
                    <a:pt x="478" y="51483"/>
                    <a:pt x="478" y="52185"/>
                  </a:cubicBezTo>
                  <a:cubicBezTo>
                    <a:pt x="478" y="54793"/>
                    <a:pt x="680" y="61411"/>
                    <a:pt x="701" y="62094"/>
                  </a:cubicBezTo>
                  <a:lnTo>
                    <a:pt x="701" y="62094"/>
                  </a:lnTo>
                  <a:cubicBezTo>
                    <a:pt x="645" y="62198"/>
                    <a:pt x="519" y="62433"/>
                    <a:pt x="394" y="62685"/>
                  </a:cubicBezTo>
                  <a:cubicBezTo>
                    <a:pt x="309" y="62881"/>
                    <a:pt x="225" y="63050"/>
                    <a:pt x="169" y="63218"/>
                  </a:cubicBezTo>
                  <a:cubicBezTo>
                    <a:pt x="113" y="63386"/>
                    <a:pt x="57" y="63499"/>
                    <a:pt x="29" y="63611"/>
                  </a:cubicBezTo>
                  <a:cubicBezTo>
                    <a:pt x="1" y="63695"/>
                    <a:pt x="1" y="63751"/>
                    <a:pt x="1" y="63864"/>
                  </a:cubicBezTo>
                  <a:cubicBezTo>
                    <a:pt x="1" y="64425"/>
                    <a:pt x="141" y="65660"/>
                    <a:pt x="141" y="65660"/>
                  </a:cubicBezTo>
                  <a:cubicBezTo>
                    <a:pt x="141" y="65717"/>
                    <a:pt x="169" y="65801"/>
                    <a:pt x="253" y="65829"/>
                  </a:cubicBezTo>
                  <a:cubicBezTo>
                    <a:pt x="253" y="65829"/>
                    <a:pt x="1741" y="66755"/>
                    <a:pt x="3229" y="66868"/>
                  </a:cubicBezTo>
                  <a:cubicBezTo>
                    <a:pt x="3285" y="66896"/>
                    <a:pt x="3370" y="66896"/>
                    <a:pt x="3454" y="66896"/>
                  </a:cubicBezTo>
                  <a:cubicBezTo>
                    <a:pt x="4128" y="66896"/>
                    <a:pt x="4605" y="66615"/>
                    <a:pt x="4914" y="66334"/>
                  </a:cubicBezTo>
                  <a:cubicBezTo>
                    <a:pt x="5054" y="66194"/>
                    <a:pt x="5166" y="66054"/>
                    <a:pt x="5251" y="65941"/>
                  </a:cubicBezTo>
                  <a:cubicBezTo>
                    <a:pt x="5335" y="65829"/>
                    <a:pt x="5391" y="65717"/>
                    <a:pt x="5391" y="65717"/>
                  </a:cubicBezTo>
                  <a:cubicBezTo>
                    <a:pt x="5447" y="65660"/>
                    <a:pt x="5447" y="65632"/>
                    <a:pt x="5447" y="65576"/>
                  </a:cubicBezTo>
                  <a:cubicBezTo>
                    <a:pt x="5503" y="65464"/>
                    <a:pt x="5531" y="65267"/>
                    <a:pt x="5559" y="64987"/>
                  </a:cubicBezTo>
                  <a:cubicBezTo>
                    <a:pt x="5672" y="64201"/>
                    <a:pt x="5784" y="62881"/>
                    <a:pt x="5840" y="62320"/>
                  </a:cubicBezTo>
                  <a:cubicBezTo>
                    <a:pt x="5840" y="62151"/>
                    <a:pt x="5840" y="61983"/>
                    <a:pt x="5840" y="61814"/>
                  </a:cubicBezTo>
                  <a:cubicBezTo>
                    <a:pt x="5840" y="61184"/>
                    <a:pt x="5798" y="60534"/>
                    <a:pt x="5787" y="60367"/>
                  </a:cubicBezTo>
                  <a:lnTo>
                    <a:pt x="5787" y="60367"/>
                  </a:lnTo>
                  <a:cubicBezTo>
                    <a:pt x="5808" y="60254"/>
                    <a:pt x="5945" y="59527"/>
                    <a:pt x="6177" y="58445"/>
                  </a:cubicBezTo>
                  <a:cubicBezTo>
                    <a:pt x="6935" y="54852"/>
                    <a:pt x="8535" y="47272"/>
                    <a:pt x="9434" y="44211"/>
                  </a:cubicBezTo>
                  <a:cubicBezTo>
                    <a:pt x="10023" y="42134"/>
                    <a:pt x="10866" y="38316"/>
                    <a:pt x="11539" y="34834"/>
                  </a:cubicBezTo>
                  <a:cubicBezTo>
                    <a:pt x="11904" y="33094"/>
                    <a:pt x="12213" y="31437"/>
                    <a:pt x="12438" y="30118"/>
                  </a:cubicBezTo>
                  <a:cubicBezTo>
                    <a:pt x="12690" y="28798"/>
                    <a:pt x="12831" y="27816"/>
                    <a:pt x="12859" y="27451"/>
                  </a:cubicBezTo>
                  <a:cubicBezTo>
                    <a:pt x="12915" y="26721"/>
                    <a:pt x="13280" y="24643"/>
                    <a:pt x="13617" y="22762"/>
                  </a:cubicBezTo>
                  <a:cubicBezTo>
                    <a:pt x="13741" y="22078"/>
                    <a:pt x="13866" y="21409"/>
                    <a:pt x="13967" y="20835"/>
                  </a:cubicBezTo>
                  <a:lnTo>
                    <a:pt x="13967" y="20835"/>
                  </a:lnTo>
                  <a:cubicBezTo>
                    <a:pt x="14285" y="24258"/>
                    <a:pt x="15001" y="31910"/>
                    <a:pt x="15217" y="33683"/>
                  </a:cubicBezTo>
                  <a:cubicBezTo>
                    <a:pt x="15273" y="34076"/>
                    <a:pt x="15273" y="34582"/>
                    <a:pt x="15273" y="35171"/>
                  </a:cubicBezTo>
                  <a:cubicBezTo>
                    <a:pt x="15273" y="38035"/>
                    <a:pt x="14824" y="42948"/>
                    <a:pt x="14796" y="45812"/>
                  </a:cubicBezTo>
                  <a:cubicBezTo>
                    <a:pt x="14824" y="47580"/>
                    <a:pt x="15329" y="51792"/>
                    <a:pt x="15835" y="55554"/>
                  </a:cubicBezTo>
                  <a:cubicBezTo>
                    <a:pt x="16368" y="59344"/>
                    <a:pt x="16874" y="62685"/>
                    <a:pt x="16874" y="62685"/>
                  </a:cubicBezTo>
                  <a:lnTo>
                    <a:pt x="16874" y="62685"/>
                  </a:lnTo>
                  <a:lnTo>
                    <a:pt x="16874" y="62685"/>
                  </a:lnTo>
                  <a:cubicBezTo>
                    <a:pt x="16874" y="62782"/>
                    <a:pt x="16878" y="63125"/>
                    <a:pt x="16902" y="63527"/>
                  </a:cubicBezTo>
                  <a:cubicBezTo>
                    <a:pt x="16902" y="63779"/>
                    <a:pt x="16902" y="64032"/>
                    <a:pt x="16930" y="64257"/>
                  </a:cubicBezTo>
                  <a:cubicBezTo>
                    <a:pt x="16930" y="64481"/>
                    <a:pt x="16958" y="64678"/>
                    <a:pt x="16986" y="64818"/>
                  </a:cubicBezTo>
                  <a:cubicBezTo>
                    <a:pt x="17070" y="65071"/>
                    <a:pt x="17239" y="65548"/>
                    <a:pt x="17435" y="65997"/>
                  </a:cubicBezTo>
                  <a:cubicBezTo>
                    <a:pt x="17604" y="66447"/>
                    <a:pt x="17772" y="66840"/>
                    <a:pt x="17772" y="66840"/>
                  </a:cubicBezTo>
                  <a:cubicBezTo>
                    <a:pt x="17800" y="66924"/>
                    <a:pt x="17884" y="66980"/>
                    <a:pt x="17940" y="66980"/>
                  </a:cubicBezTo>
                  <a:cubicBezTo>
                    <a:pt x="17968" y="66980"/>
                    <a:pt x="18558" y="67120"/>
                    <a:pt x="19260" y="67120"/>
                  </a:cubicBezTo>
                  <a:cubicBezTo>
                    <a:pt x="19709" y="67120"/>
                    <a:pt x="20186" y="67064"/>
                    <a:pt x="20551" y="66840"/>
                  </a:cubicBezTo>
                  <a:cubicBezTo>
                    <a:pt x="20944" y="66615"/>
                    <a:pt x="21478" y="66306"/>
                    <a:pt x="21927" y="65857"/>
                  </a:cubicBezTo>
                  <a:cubicBezTo>
                    <a:pt x="22348" y="65436"/>
                    <a:pt x="22741" y="64846"/>
                    <a:pt x="22797" y="64116"/>
                  </a:cubicBezTo>
                  <a:cubicBezTo>
                    <a:pt x="22797" y="63976"/>
                    <a:pt x="22797" y="63808"/>
                    <a:pt x="22797" y="63667"/>
                  </a:cubicBezTo>
                  <a:cubicBezTo>
                    <a:pt x="22797" y="62937"/>
                    <a:pt x="22685" y="62011"/>
                    <a:pt x="22573" y="61169"/>
                  </a:cubicBezTo>
                  <a:cubicBezTo>
                    <a:pt x="22460" y="60326"/>
                    <a:pt x="22320" y="59596"/>
                    <a:pt x="22292" y="59259"/>
                  </a:cubicBezTo>
                  <a:lnTo>
                    <a:pt x="22292" y="59231"/>
                  </a:lnTo>
                  <a:lnTo>
                    <a:pt x="22292" y="59175"/>
                  </a:lnTo>
                  <a:cubicBezTo>
                    <a:pt x="22292" y="59035"/>
                    <a:pt x="22320" y="58642"/>
                    <a:pt x="22348" y="58080"/>
                  </a:cubicBezTo>
                  <a:cubicBezTo>
                    <a:pt x="22545" y="56199"/>
                    <a:pt x="22994" y="52353"/>
                    <a:pt x="23415" y="48394"/>
                  </a:cubicBezTo>
                  <a:cubicBezTo>
                    <a:pt x="23808" y="44464"/>
                    <a:pt x="24173" y="40449"/>
                    <a:pt x="24173" y="38147"/>
                  </a:cubicBezTo>
                  <a:cubicBezTo>
                    <a:pt x="24173" y="35508"/>
                    <a:pt x="24398" y="31269"/>
                    <a:pt x="24622" y="27395"/>
                  </a:cubicBezTo>
                  <a:cubicBezTo>
                    <a:pt x="24847" y="23548"/>
                    <a:pt x="25071" y="20039"/>
                    <a:pt x="25071" y="18804"/>
                  </a:cubicBezTo>
                  <a:cubicBezTo>
                    <a:pt x="25071" y="16333"/>
                    <a:pt x="24510" y="8107"/>
                    <a:pt x="24510" y="8107"/>
                  </a:cubicBezTo>
                  <a:lnTo>
                    <a:pt x="23499" y="218"/>
                  </a:lnTo>
                  <a:cubicBezTo>
                    <a:pt x="23499" y="134"/>
                    <a:pt x="23443" y="78"/>
                    <a:pt x="23387" y="22"/>
                  </a:cubicBezTo>
                  <a:cubicBezTo>
                    <a:pt x="23359" y="8"/>
                    <a:pt x="23324" y="1"/>
                    <a:pt x="23289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4" name="Google Shape;1369;p25"/>
            <p:cNvSpPr/>
            <p:nvPr/>
          </p:nvSpPr>
          <p:spPr>
            <a:xfrm>
              <a:off x="2028840" y="2966633"/>
              <a:ext cx="59836" cy="106353"/>
            </a:xfrm>
            <a:custGeom>
              <a:avLst/>
              <a:gdLst/>
              <a:ahLst/>
              <a:cxnLst/>
              <a:rect l="l" t="t" r="r" b="b"/>
              <a:pathLst>
                <a:path w="3145" h="5593" extrusionOk="0">
                  <a:moveTo>
                    <a:pt x="225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365"/>
                    <a:pt x="113" y="478"/>
                    <a:pt x="225" y="478"/>
                  </a:cubicBezTo>
                  <a:lnTo>
                    <a:pt x="1909" y="478"/>
                  </a:lnTo>
                  <a:lnTo>
                    <a:pt x="2667" y="5391"/>
                  </a:lnTo>
                  <a:cubicBezTo>
                    <a:pt x="2692" y="5513"/>
                    <a:pt x="2780" y="5593"/>
                    <a:pt x="2877" y="5593"/>
                  </a:cubicBezTo>
                  <a:cubicBezTo>
                    <a:pt x="2891" y="5593"/>
                    <a:pt x="2906" y="5591"/>
                    <a:pt x="2920" y="5587"/>
                  </a:cubicBezTo>
                  <a:cubicBezTo>
                    <a:pt x="3060" y="5587"/>
                    <a:pt x="3145" y="5447"/>
                    <a:pt x="3117" y="5335"/>
                  </a:cubicBezTo>
                  <a:lnTo>
                    <a:pt x="2359" y="197"/>
                  </a:lnTo>
                  <a:cubicBezTo>
                    <a:pt x="2331" y="85"/>
                    <a:pt x="2246" y="0"/>
                    <a:pt x="2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5" name="Google Shape;1370;p25"/>
            <p:cNvSpPr/>
            <p:nvPr/>
          </p:nvSpPr>
          <p:spPr>
            <a:xfrm>
              <a:off x="1576426" y="2223511"/>
              <a:ext cx="275094" cy="515184"/>
            </a:xfrm>
            <a:custGeom>
              <a:avLst/>
              <a:gdLst/>
              <a:ahLst/>
              <a:cxnLst/>
              <a:rect l="l" t="t" r="r" b="b"/>
              <a:pathLst>
                <a:path w="14459" h="27093" extrusionOk="0">
                  <a:moveTo>
                    <a:pt x="12718" y="0"/>
                  </a:moveTo>
                  <a:cubicBezTo>
                    <a:pt x="12718" y="0"/>
                    <a:pt x="0" y="19091"/>
                    <a:pt x="225" y="19877"/>
                  </a:cubicBezTo>
                  <a:cubicBezTo>
                    <a:pt x="421" y="20635"/>
                    <a:pt x="12662" y="27092"/>
                    <a:pt x="12662" y="27092"/>
                  </a:cubicBezTo>
                  <a:lnTo>
                    <a:pt x="12549" y="24650"/>
                  </a:lnTo>
                  <a:lnTo>
                    <a:pt x="7889" y="18417"/>
                  </a:lnTo>
                  <a:lnTo>
                    <a:pt x="14459" y="11539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6" name="Google Shape;1371;p25"/>
            <p:cNvSpPr/>
            <p:nvPr/>
          </p:nvSpPr>
          <p:spPr>
            <a:xfrm>
              <a:off x="1575876" y="2218700"/>
              <a:ext cx="279926" cy="524540"/>
            </a:xfrm>
            <a:custGeom>
              <a:avLst/>
              <a:gdLst/>
              <a:ahLst/>
              <a:cxnLst/>
              <a:rect l="l" t="t" r="r" b="b"/>
              <a:pathLst>
                <a:path w="14713" h="27585" extrusionOk="0">
                  <a:moveTo>
                    <a:pt x="12608" y="856"/>
                  </a:moveTo>
                  <a:lnTo>
                    <a:pt x="14235" y="11708"/>
                  </a:lnTo>
                  <a:lnTo>
                    <a:pt x="7750" y="18502"/>
                  </a:lnTo>
                  <a:cubicBezTo>
                    <a:pt x="7665" y="18586"/>
                    <a:pt x="7665" y="18726"/>
                    <a:pt x="7722" y="18811"/>
                  </a:cubicBezTo>
                  <a:lnTo>
                    <a:pt x="12354" y="24987"/>
                  </a:lnTo>
                  <a:lnTo>
                    <a:pt x="12448" y="26959"/>
                  </a:lnTo>
                  <a:lnTo>
                    <a:pt x="12448" y="26959"/>
                  </a:lnTo>
                  <a:cubicBezTo>
                    <a:pt x="12394" y="26931"/>
                    <a:pt x="12334" y="26900"/>
                    <a:pt x="12270" y="26868"/>
                  </a:cubicBezTo>
                  <a:cubicBezTo>
                    <a:pt x="11119" y="26250"/>
                    <a:pt x="8171" y="24678"/>
                    <a:pt x="5504" y="23190"/>
                  </a:cubicBezTo>
                  <a:cubicBezTo>
                    <a:pt x="4184" y="22432"/>
                    <a:pt x="2921" y="21702"/>
                    <a:pt x="1966" y="21113"/>
                  </a:cubicBezTo>
                  <a:cubicBezTo>
                    <a:pt x="1517" y="20832"/>
                    <a:pt x="1124" y="20579"/>
                    <a:pt x="843" y="20383"/>
                  </a:cubicBezTo>
                  <a:cubicBezTo>
                    <a:pt x="703" y="20271"/>
                    <a:pt x="619" y="20186"/>
                    <a:pt x="534" y="20130"/>
                  </a:cubicBezTo>
                  <a:lnTo>
                    <a:pt x="488" y="20061"/>
                  </a:lnTo>
                  <a:lnTo>
                    <a:pt x="488" y="20061"/>
                  </a:lnTo>
                  <a:cubicBezTo>
                    <a:pt x="508" y="19999"/>
                    <a:pt x="555" y="19878"/>
                    <a:pt x="619" y="19709"/>
                  </a:cubicBezTo>
                  <a:cubicBezTo>
                    <a:pt x="984" y="18951"/>
                    <a:pt x="1938" y="17351"/>
                    <a:pt x="3173" y="15386"/>
                  </a:cubicBezTo>
                  <a:cubicBezTo>
                    <a:pt x="5026" y="12438"/>
                    <a:pt x="7469" y="8704"/>
                    <a:pt x="9434" y="5672"/>
                  </a:cubicBezTo>
                  <a:cubicBezTo>
                    <a:pt x="10417" y="4156"/>
                    <a:pt x="11315" y="2836"/>
                    <a:pt x="11933" y="1882"/>
                  </a:cubicBezTo>
                  <a:cubicBezTo>
                    <a:pt x="12207" y="1457"/>
                    <a:pt x="12437" y="1111"/>
                    <a:pt x="12608" y="856"/>
                  </a:cubicBezTo>
                  <a:close/>
                  <a:moveTo>
                    <a:pt x="12803" y="1"/>
                  </a:moveTo>
                  <a:cubicBezTo>
                    <a:pt x="12691" y="1"/>
                    <a:pt x="12607" y="29"/>
                    <a:pt x="12550" y="113"/>
                  </a:cubicBezTo>
                  <a:cubicBezTo>
                    <a:pt x="12550" y="113"/>
                    <a:pt x="9434" y="4801"/>
                    <a:pt x="6290" y="9630"/>
                  </a:cubicBezTo>
                  <a:cubicBezTo>
                    <a:pt x="4718" y="12045"/>
                    <a:pt x="3173" y="14487"/>
                    <a:pt x="1994" y="16424"/>
                  </a:cubicBezTo>
                  <a:cubicBezTo>
                    <a:pt x="1405" y="17379"/>
                    <a:pt x="927" y="18193"/>
                    <a:pt x="562" y="18811"/>
                  </a:cubicBezTo>
                  <a:cubicBezTo>
                    <a:pt x="394" y="19119"/>
                    <a:pt x="254" y="19400"/>
                    <a:pt x="169" y="19597"/>
                  </a:cubicBezTo>
                  <a:cubicBezTo>
                    <a:pt x="113" y="19709"/>
                    <a:pt x="85" y="19793"/>
                    <a:pt x="57" y="19878"/>
                  </a:cubicBezTo>
                  <a:cubicBezTo>
                    <a:pt x="29" y="19934"/>
                    <a:pt x="1" y="20018"/>
                    <a:pt x="1" y="20102"/>
                  </a:cubicBezTo>
                  <a:cubicBezTo>
                    <a:pt x="1" y="20102"/>
                    <a:pt x="1" y="20158"/>
                    <a:pt x="29" y="20186"/>
                  </a:cubicBezTo>
                  <a:cubicBezTo>
                    <a:pt x="29" y="20271"/>
                    <a:pt x="85" y="20299"/>
                    <a:pt x="113" y="20355"/>
                  </a:cubicBezTo>
                  <a:cubicBezTo>
                    <a:pt x="197" y="20439"/>
                    <a:pt x="310" y="20551"/>
                    <a:pt x="450" y="20664"/>
                  </a:cubicBezTo>
                  <a:cubicBezTo>
                    <a:pt x="955" y="21057"/>
                    <a:pt x="1966" y="21674"/>
                    <a:pt x="3201" y="22404"/>
                  </a:cubicBezTo>
                  <a:cubicBezTo>
                    <a:pt x="6907" y="24566"/>
                    <a:pt x="12578" y="27542"/>
                    <a:pt x="12578" y="27542"/>
                  </a:cubicBezTo>
                  <a:cubicBezTo>
                    <a:pt x="12621" y="27570"/>
                    <a:pt x="12663" y="27584"/>
                    <a:pt x="12705" y="27584"/>
                  </a:cubicBezTo>
                  <a:cubicBezTo>
                    <a:pt x="12747" y="27584"/>
                    <a:pt x="12789" y="27570"/>
                    <a:pt x="12831" y="27542"/>
                  </a:cubicBezTo>
                  <a:cubicBezTo>
                    <a:pt x="12887" y="27486"/>
                    <a:pt x="12943" y="27430"/>
                    <a:pt x="12915" y="27345"/>
                  </a:cubicBezTo>
                  <a:lnTo>
                    <a:pt x="12803" y="24903"/>
                  </a:lnTo>
                  <a:cubicBezTo>
                    <a:pt x="12803" y="24847"/>
                    <a:pt x="12803" y="24791"/>
                    <a:pt x="12775" y="24763"/>
                  </a:cubicBezTo>
                  <a:lnTo>
                    <a:pt x="8227" y="18698"/>
                  </a:lnTo>
                  <a:lnTo>
                    <a:pt x="14656" y="11932"/>
                  </a:lnTo>
                  <a:cubicBezTo>
                    <a:pt x="14684" y="11876"/>
                    <a:pt x="14712" y="11820"/>
                    <a:pt x="14712" y="11736"/>
                  </a:cubicBezTo>
                  <a:lnTo>
                    <a:pt x="12971" y="197"/>
                  </a:lnTo>
                  <a:cubicBezTo>
                    <a:pt x="12971" y="113"/>
                    <a:pt x="12887" y="29"/>
                    <a:pt x="1280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7" name="Google Shape;1372;p25"/>
            <p:cNvSpPr/>
            <p:nvPr/>
          </p:nvSpPr>
          <p:spPr>
            <a:xfrm>
              <a:off x="1803957" y="2678341"/>
              <a:ext cx="92960" cy="95989"/>
            </a:xfrm>
            <a:custGeom>
              <a:avLst/>
              <a:gdLst/>
              <a:ahLst/>
              <a:cxnLst/>
              <a:rect l="l" t="t" r="r" b="b"/>
              <a:pathLst>
                <a:path w="4886" h="5048" extrusionOk="0">
                  <a:moveTo>
                    <a:pt x="2359" y="1"/>
                  </a:moveTo>
                  <a:lnTo>
                    <a:pt x="590" y="731"/>
                  </a:lnTo>
                  <a:lnTo>
                    <a:pt x="1" y="2808"/>
                  </a:lnTo>
                  <a:cubicBezTo>
                    <a:pt x="1" y="2808"/>
                    <a:pt x="534" y="3931"/>
                    <a:pt x="1068" y="4381"/>
                  </a:cubicBezTo>
                  <a:cubicBezTo>
                    <a:pt x="1464" y="4714"/>
                    <a:pt x="2232" y="5048"/>
                    <a:pt x="2946" y="5048"/>
                  </a:cubicBezTo>
                  <a:cubicBezTo>
                    <a:pt x="3193" y="5048"/>
                    <a:pt x="3434" y="5008"/>
                    <a:pt x="3651" y="4914"/>
                  </a:cubicBezTo>
                  <a:cubicBezTo>
                    <a:pt x="4465" y="4521"/>
                    <a:pt x="3931" y="3258"/>
                    <a:pt x="3931" y="3258"/>
                  </a:cubicBezTo>
                  <a:lnTo>
                    <a:pt x="4409" y="3145"/>
                  </a:lnTo>
                  <a:cubicBezTo>
                    <a:pt x="4886" y="3033"/>
                    <a:pt x="4240" y="1657"/>
                    <a:pt x="4240" y="165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8" name="Google Shape;1373;p25"/>
            <p:cNvSpPr/>
            <p:nvPr/>
          </p:nvSpPr>
          <p:spPr>
            <a:xfrm>
              <a:off x="1799696" y="2673872"/>
              <a:ext cx="96157" cy="104851"/>
            </a:xfrm>
            <a:custGeom>
              <a:avLst/>
              <a:gdLst/>
              <a:ahLst/>
              <a:cxnLst/>
              <a:rect l="l" t="t" r="r" b="b"/>
              <a:pathLst>
                <a:path w="5054" h="5514" extrusionOk="0">
                  <a:moveTo>
                    <a:pt x="2527" y="517"/>
                  </a:moveTo>
                  <a:lnTo>
                    <a:pt x="4274" y="2045"/>
                  </a:lnTo>
                  <a:lnTo>
                    <a:pt x="4274" y="2045"/>
                  </a:lnTo>
                  <a:cubicBezTo>
                    <a:pt x="4306" y="2114"/>
                    <a:pt x="4385" y="2298"/>
                    <a:pt x="4464" y="2482"/>
                  </a:cubicBezTo>
                  <a:cubicBezTo>
                    <a:pt x="4520" y="2678"/>
                    <a:pt x="4576" y="2931"/>
                    <a:pt x="4576" y="3071"/>
                  </a:cubicBezTo>
                  <a:cubicBezTo>
                    <a:pt x="4576" y="3128"/>
                    <a:pt x="4576" y="3156"/>
                    <a:pt x="4576" y="3156"/>
                  </a:cubicBezTo>
                  <a:lnTo>
                    <a:pt x="4099" y="3268"/>
                  </a:lnTo>
                  <a:cubicBezTo>
                    <a:pt x="4043" y="3268"/>
                    <a:pt x="3987" y="3324"/>
                    <a:pt x="3959" y="3380"/>
                  </a:cubicBezTo>
                  <a:cubicBezTo>
                    <a:pt x="3931" y="3436"/>
                    <a:pt x="3931" y="3521"/>
                    <a:pt x="3959" y="3577"/>
                  </a:cubicBezTo>
                  <a:cubicBezTo>
                    <a:pt x="3987" y="3661"/>
                    <a:pt x="4099" y="3998"/>
                    <a:pt x="4099" y="4307"/>
                  </a:cubicBezTo>
                  <a:cubicBezTo>
                    <a:pt x="4099" y="4447"/>
                    <a:pt x="4071" y="4588"/>
                    <a:pt x="4015" y="4700"/>
                  </a:cubicBezTo>
                  <a:cubicBezTo>
                    <a:pt x="3959" y="4784"/>
                    <a:pt x="3903" y="4868"/>
                    <a:pt x="3762" y="4924"/>
                  </a:cubicBezTo>
                  <a:cubicBezTo>
                    <a:pt x="3594" y="5009"/>
                    <a:pt x="3369" y="5065"/>
                    <a:pt x="3145" y="5065"/>
                  </a:cubicBezTo>
                  <a:cubicBezTo>
                    <a:pt x="2527" y="5065"/>
                    <a:pt x="1769" y="4728"/>
                    <a:pt x="1460" y="4447"/>
                  </a:cubicBezTo>
                  <a:cubicBezTo>
                    <a:pt x="1236" y="4251"/>
                    <a:pt x="955" y="3858"/>
                    <a:pt x="758" y="3549"/>
                  </a:cubicBezTo>
                  <a:cubicBezTo>
                    <a:pt x="674" y="3380"/>
                    <a:pt x="590" y="3212"/>
                    <a:pt x="534" y="3100"/>
                  </a:cubicBezTo>
                  <a:cubicBezTo>
                    <a:pt x="509" y="3050"/>
                    <a:pt x="484" y="3022"/>
                    <a:pt x="479" y="2997"/>
                  </a:cubicBezTo>
                  <a:lnTo>
                    <a:pt x="479" y="2997"/>
                  </a:lnTo>
                  <a:lnTo>
                    <a:pt x="1004" y="1147"/>
                  </a:lnTo>
                  <a:lnTo>
                    <a:pt x="2527" y="517"/>
                  </a:lnTo>
                  <a:close/>
                  <a:moveTo>
                    <a:pt x="2566" y="0"/>
                  </a:moveTo>
                  <a:cubicBezTo>
                    <a:pt x="2544" y="0"/>
                    <a:pt x="2521" y="4"/>
                    <a:pt x="2499" y="11"/>
                  </a:cubicBezTo>
                  <a:lnTo>
                    <a:pt x="730" y="741"/>
                  </a:lnTo>
                  <a:cubicBezTo>
                    <a:pt x="674" y="769"/>
                    <a:pt x="618" y="826"/>
                    <a:pt x="590" y="910"/>
                  </a:cubicBezTo>
                  <a:lnTo>
                    <a:pt x="0" y="2959"/>
                  </a:lnTo>
                  <a:cubicBezTo>
                    <a:pt x="0" y="3015"/>
                    <a:pt x="0" y="3071"/>
                    <a:pt x="28" y="3128"/>
                  </a:cubicBezTo>
                  <a:cubicBezTo>
                    <a:pt x="28" y="3128"/>
                    <a:pt x="169" y="3436"/>
                    <a:pt x="365" y="3773"/>
                  </a:cubicBezTo>
                  <a:cubicBezTo>
                    <a:pt x="562" y="4110"/>
                    <a:pt x="843" y="4531"/>
                    <a:pt x="1151" y="4784"/>
                  </a:cubicBezTo>
                  <a:cubicBezTo>
                    <a:pt x="1572" y="5177"/>
                    <a:pt x="2359" y="5514"/>
                    <a:pt x="3145" y="5514"/>
                  </a:cubicBezTo>
                  <a:cubicBezTo>
                    <a:pt x="3425" y="5514"/>
                    <a:pt x="3706" y="5486"/>
                    <a:pt x="3959" y="5346"/>
                  </a:cubicBezTo>
                  <a:cubicBezTo>
                    <a:pt x="4183" y="5261"/>
                    <a:pt x="4352" y="5093"/>
                    <a:pt x="4436" y="4896"/>
                  </a:cubicBezTo>
                  <a:cubicBezTo>
                    <a:pt x="4548" y="4700"/>
                    <a:pt x="4576" y="4503"/>
                    <a:pt x="4576" y="4307"/>
                  </a:cubicBezTo>
                  <a:cubicBezTo>
                    <a:pt x="4562" y="4058"/>
                    <a:pt x="4509" y="3825"/>
                    <a:pt x="4462" y="3658"/>
                  </a:cubicBezTo>
                  <a:lnTo>
                    <a:pt x="4462" y="3658"/>
                  </a:lnTo>
                  <a:lnTo>
                    <a:pt x="4689" y="3605"/>
                  </a:lnTo>
                  <a:cubicBezTo>
                    <a:pt x="4829" y="3577"/>
                    <a:pt x="4941" y="3493"/>
                    <a:pt x="4998" y="3380"/>
                  </a:cubicBezTo>
                  <a:cubicBezTo>
                    <a:pt x="5026" y="3268"/>
                    <a:pt x="5054" y="3156"/>
                    <a:pt x="5054" y="3071"/>
                  </a:cubicBezTo>
                  <a:cubicBezTo>
                    <a:pt x="5054" y="2791"/>
                    <a:pt x="4941" y="2482"/>
                    <a:pt x="4857" y="2229"/>
                  </a:cubicBezTo>
                  <a:cubicBezTo>
                    <a:pt x="4773" y="2005"/>
                    <a:pt x="4689" y="1808"/>
                    <a:pt x="4689" y="1808"/>
                  </a:cubicBezTo>
                  <a:lnTo>
                    <a:pt x="4633" y="1724"/>
                  </a:lnTo>
                  <a:lnTo>
                    <a:pt x="2724" y="67"/>
                  </a:lnTo>
                  <a:cubicBezTo>
                    <a:pt x="2682" y="26"/>
                    <a:pt x="2626" y="0"/>
                    <a:pt x="25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19" name="Google Shape;1374;p25"/>
            <p:cNvSpPr/>
            <p:nvPr/>
          </p:nvSpPr>
          <p:spPr>
            <a:xfrm>
              <a:off x="1830137" y="2690092"/>
              <a:ext cx="41686" cy="54536"/>
            </a:xfrm>
            <a:custGeom>
              <a:avLst/>
              <a:gdLst/>
              <a:ahLst/>
              <a:cxnLst/>
              <a:rect l="l" t="t" r="r" b="b"/>
              <a:pathLst>
                <a:path w="2191" h="2868" extrusionOk="0">
                  <a:moveTo>
                    <a:pt x="1517" y="1"/>
                  </a:moveTo>
                  <a:lnTo>
                    <a:pt x="1" y="1657"/>
                  </a:lnTo>
                  <a:cubicBezTo>
                    <a:pt x="82" y="1726"/>
                    <a:pt x="181" y="1753"/>
                    <a:pt x="286" y="1753"/>
                  </a:cubicBezTo>
                  <a:cubicBezTo>
                    <a:pt x="645" y="1753"/>
                    <a:pt x="1067" y="1432"/>
                    <a:pt x="1067" y="1432"/>
                  </a:cubicBezTo>
                  <a:lnTo>
                    <a:pt x="1067" y="1432"/>
                  </a:lnTo>
                  <a:cubicBezTo>
                    <a:pt x="1067" y="1432"/>
                    <a:pt x="983" y="1882"/>
                    <a:pt x="899" y="2106"/>
                  </a:cubicBezTo>
                  <a:cubicBezTo>
                    <a:pt x="818" y="2321"/>
                    <a:pt x="1096" y="2868"/>
                    <a:pt x="1391" y="2868"/>
                  </a:cubicBezTo>
                  <a:cubicBezTo>
                    <a:pt x="1405" y="2868"/>
                    <a:pt x="1418" y="2867"/>
                    <a:pt x="1432" y="2864"/>
                  </a:cubicBezTo>
                  <a:cubicBezTo>
                    <a:pt x="1741" y="2780"/>
                    <a:pt x="2022" y="1489"/>
                    <a:pt x="2106" y="1124"/>
                  </a:cubicBezTo>
                  <a:cubicBezTo>
                    <a:pt x="2190" y="759"/>
                    <a:pt x="1517" y="1"/>
                    <a:pt x="1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20" name="Google Shape;1375;p25"/>
            <p:cNvSpPr/>
            <p:nvPr/>
          </p:nvSpPr>
          <p:spPr>
            <a:xfrm>
              <a:off x="1825324" y="2685396"/>
              <a:ext cx="49695" cy="63435"/>
            </a:xfrm>
            <a:custGeom>
              <a:avLst/>
              <a:gdLst/>
              <a:ahLst/>
              <a:cxnLst/>
              <a:rect l="l" t="t" r="r" b="b"/>
              <a:pathLst>
                <a:path w="2612" h="3336" extrusionOk="0">
                  <a:moveTo>
                    <a:pt x="1751" y="0"/>
                  </a:moveTo>
                  <a:cubicBezTo>
                    <a:pt x="1700" y="0"/>
                    <a:pt x="1648" y="16"/>
                    <a:pt x="1601" y="51"/>
                  </a:cubicBezTo>
                  <a:cubicBezTo>
                    <a:pt x="1517" y="135"/>
                    <a:pt x="1489" y="304"/>
                    <a:pt x="1573" y="388"/>
                  </a:cubicBezTo>
                  <a:lnTo>
                    <a:pt x="1601" y="416"/>
                  </a:lnTo>
                  <a:cubicBezTo>
                    <a:pt x="1657" y="472"/>
                    <a:pt x="1798" y="641"/>
                    <a:pt x="1938" y="837"/>
                  </a:cubicBezTo>
                  <a:cubicBezTo>
                    <a:pt x="1994" y="921"/>
                    <a:pt x="2050" y="1034"/>
                    <a:pt x="2078" y="1118"/>
                  </a:cubicBezTo>
                  <a:cubicBezTo>
                    <a:pt x="2106" y="1202"/>
                    <a:pt x="2135" y="1286"/>
                    <a:pt x="2135" y="1314"/>
                  </a:cubicBezTo>
                  <a:cubicBezTo>
                    <a:pt x="2106" y="1511"/>
                    <a:pt x="1994" y="1904"/>
                    <a:pt x="1882" y="2269"/>
                  </a:cubicBezTo>
                  <a:cubicBezTo>
                    <a:pt x="1826" y="2465"/>
                    <a:pt x="1770" y="2634"/>
                    <a:pt x="1713" y="2746"/>
                  </a:cubicBezTo>
                  <a:cubicBezTo>
                    <a:pt x="1657" y="2802"/>
                    <a:pt x="1629" y="2859"/>
                    <a:pt x="1629" y="2859"/>
                  </a:cubicBezTo>
                  <a:lnTo>
                    <a:pt x="1615" y="2873"/>
                  </a:lnTo>
                  <a:lnTo>
                    <a:pt x="1615" y="2873"/>
                  </a:lnTo>
                  <a:lnTo>
                    <a:pt x="1573" y="2830"/>
                  </a:lnTo>
                  <a:cubicBezTo>
                    <a:pt x="1517" y="2802"/>
                    <a:pt x="1461" y="2718"/>
                    <a:pt x="1433" y="2634"/>
                  </a:cubicBezTo>
                  <a:cubicBezTo>
                    <a:pt x="1405" y="2550"/>
                    <a:pt x="1377" y="2465"/>
                    <a:pt x="1377" y="2437"/>
                  </a:cubicBezTo>
                  <a:cubicBezTo>
                    <a:pt x="1433" y="2297"/>
                    <a:pt x="1461" y="2129"/>
                    <a:pt x="1489" y="1960"/>
                  </a:cubicBezTo>
                  <a:cubicBezTo>
                    <a:pt x="1517" y="1820"/>
                    <a:pt x="1545" y="1707"/>
                    <a:pt x="1545" y="1707"/>
                  </a:cubicBezTo>
                  <a:cubicBezTo>
                    <a:pt x="1545" y="1623"/>
                    <a:pt x="1517" y="1511"/>
                    <a:pt x="1433" y="1483"/>
                  </a:cubicBezTo>
                  <a:cubicBezTo>
                    <a:pt x="1391" y="1455"/>
                    <a:pt x="1341" y="1441"/>
                    <a:pt x="1292" y="1441"/>
                  </a:cubicBezTo>
                  <a:cubicBezTo>
                    <a:pt x="1243" y="1441"/>
                    <a:pt x="1194" y="1455"/>
                    <a:pt x="1152" y="1483"/>
                  </a:cubicBezTo>
                  <a:cubicBezTo>
                    <a:pt x="1124" y="1511"/>
                    <a:pt x="1012" y="1595"/>
                    <a:pt x="899" y="1651"/>
                  </a:cubicBezTo>
                  <a:cubicBezTo>
                    <a:pt x="787" y="1707"/>
                    <a:pt x="647" y="1764"/>
                    <a:pt x="534" y="1764"/>
                  </a:cubicBezTo>
                  <a:cubicBezTo>
                    <a:pt x="478" y="1764"/>
                    <a:pt x="422" y="1736"/>
                    <a:pt x="394" y="1707"/>
                  </a:cubicBezTo>
                  <a:cubicBezTo>
                    <a:pt x="361" y="1674"/>
                    <a:pt x="314" y="1659"/>
                    <a:pt x="265" y="1659"/>
                  </a:cubicBezTo>
                  <a:cubicBezTo>
                    <a:pt x="190" y="1659"/>
                    <a:pt x="108" y="1696"/>
                    <a:pt x="57" y="1764"/>
                  </a:cubicBezTo>
                  <a:cubicBezTo>
                    <a:pt x="1" y="1848"/>
                    <a:pt x="1" y="1988"/>
                    <a:pt x="113" y="2072"/>
                  </a:cubicBezTo>
                  <a:cubicBezTo>
                    <a:pt x="225" y="2185"/>
                    <a:pt x="394" y="2213"/>
                    <a:pt x="534" y="2213"/>
                  </a:cubicBezTo>
                  <a:cubicBezTo>
                    <a:pt x="693" y="2213"/>
                    <a:pt x="841" y="2179"/>
                    <a:pt x="971" y="2134"/>
                  </a:cubicBezTo>
                  <a:lnTo>
                    <a:pt x="971" y="2134"/>
                  </a:lnTo>
                  <a:cubicBezTo>
                    <a:pt x="954" y="2188"/>
                    <a:pt x="939" y="2235"/>
                    <a:pt x="927" y="2269"/>
                  </a:cubicBezTo>
                  <a:cubicBezTo>
                    <a:pt x="927" y="2325"/>
                    <a:pt x="899" y="2381"/>
                    <a:pt x="899" y="2437"/>
                  </a:cubicBezTo>
                  <a:cubicBezTo>
                    <a:pt x="899" y="2634"/>
                    <a:pt x="983" y="2830"/>
                    <a:pt x="1096" y="2999"/>
                  </a:cubicBezTo>
                  <a:cubicBezTo>
                    <a:pt x="1152" y="3083"/>
                    <a:pt x="1208" y="3167"/>
                    <a:pt x="1292" y="3224"/>
                  </a:cubicBezTo>
                  <a:cubicBezTo>
                    <a:pt x="1377" y="3280"/>
                    <a:pt x="1489" y="3336"/>
                    <a:pt x="1629" y="3336"/>
                  </a:cubicBezTo>
                  <a:lnTo>
                    <a:pt x="1741" y="3336"/>
                  </a:lnTo>
                  <a:cubicBezTo>
                    <a:pt x="1854" y="3308"/>
                    <a:pt x="1910" y="3252"/>
                    <a:pt x="1966" y="3167"/>
                  </a:cubicBezTo>
                  <a:cubicBezTo>
                    <a:pt x="2078" y="3055"/>
                    <a:pt x="2135" y="2943"/>
                    <a:pt x="2191" y="2774"/>
                  </a:cubicBezTo>
                  <a:cubicBezTo>
                    <a:pt x="2387" y="2325"/>
                    <a:pt x="2528" y="1679"/>
                    <a:pt x="2584" y="1427"/>
                  </a:cubicBezTo>
                  <a:lnTo>
                    <a:pt x="2584" y="1399"/>
                  </a:lnTo>
                  <a:lnTo>
                    <a:pt x="2612" y="1314"/>
                  </a:lnTo>
                  <a:cubicBezTo>
                    <a:pt x="2612" y="1146"/>
                    <a:pt x="2556" y="1006"/>
                    <a:pt x="2471" y="865"/>
                  </a:cubicBezTo>
                  <a:cubicBezTo>
                    <a:pt x="2303" y="472"/>
                    <a:pt x="1938" y="79"/>
                    <a:pt x="1938" y="79"/>
                  </a:cubicBezTo>
                  <a:cubicBezTo>
                    <a:pt x="1889" y="30"/>
                    <a:pt x="1821" y="0"/>
                    <a:pt x="175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21" name="Google Shape;1376;p25"/>
            <p:cNvSpPr/>
            <p:nvPr/>
          </p:nvSpPr>
          <p:spPr>
            <a:xfrm>
              <a:off x="1818379" y="2144312"/>
              <a:ext cx="458333" cy="622926"/>
            </a:xfrm>
            <a:custGeom>
              <a:avLst/>
              <a:gdLst/>
              <a:ahLst/>
              <a:cxnLst/>
              <a:rect l="l" t="t" r="r" b="b"/>
              <a:pathLst>
                <a:path w="24090" h="32759" extrusionOk="0">
                  <a:moveTo>
                    <a:pt x="13169" y="1"/>
                  </a:moveTo>
                  <a:cubicBezTo>
                    <a:pt x="12425" y="1"/>
                    <a:pt x="11602" y="41"/>
                    <a:pt x="10754" y="151"/>
                  </a:cubicBezTo>
                  <a:cubicBezTo>
                    <a:pt x="7721" y="544"/>
                    <a:pt x="5110" y="1554"/>
                    <a:pt x="3707" y="2228"/>
                  </a:cubicBezTo>
                  <a:cubicBezTo>
                    <a:pt x="2303" y="2902"/>
                    <a:pt x="1" y="3941"/>
                    <a:pt x="1" y="4165"/>
                  </a:cubicBezTo>
                  <a:cubicBezTo>
                    <a:pt x="1" y="4390"/>
                    <a:pt x="3258" y="25249"/>
                    <a:pt x="3258" y="25249"/>
                  </a:cubicBezTo>
                  <a:cubicBezTo>
                    <a:pt x="3258" y="25249"/>
                    <a:pt x="3258" y="30668"/>
                    <a:pt x="3594" y="31454"/>
                  </a:cubicBezTo>
                  <a:cubicBezTo>
                    <a:pt x="3931" y="32240"/>
                    <a:pt x="4942" y="32352"/>
                    <a:pt x="7441" y="32633"/>
                  </a:cubicBezTo>
                  <a:cubicBezTo>
                    <a:pt x="8206" y="32720"/>
                    <a:pt x="9354" y="32758"/>
                    <a:pt x="10640" y="32758"/>
                  </a:cubicBezTo>
                  <a:cubicBezTo>
                    <a:pt x="13505" y="32758"/>
                    <a:pt x="17055" y="32567"/>
                    <a:pt x="18586" y="32296"/>
                  </a:cubicBezTo>
                  <a:cubicBezTo>
                    <a:pt x="20776" y="31903"/>
                    <a:pt x="22685" y="31566"/>
                    <a:pt x="23022" y="30556"/>
                  </a:cubicBezTo>
                  <a:cubicBezTo>
                    <a:pt x="23359" y="29545"/>
                    <a:pt x="22910" y="26822"/>
                    <a:pt x="22910" y="26822"/>
                  </a:cubicBezTo>
                  <a:lnTo>
                    <a:pt x="24089" y="4951"/>
                  </a:lnTo>
                  <a:cubicBezTo>
                    <a:pt x="24089" y="4951"/>
                    <a:pt x="22910" y="3351"/>
                    <a:pt x="20552" y="2116"/>
                  </a:cubicBezTo>
                  <a:cubicBezTo>
                    <a:pt x="18193" y="880"/>
                    <a:pt x="16481" y="263"/>
                    <a:pt x="16481" y="263"/>
                  </a:cubicBezTo>
                  <a:cubicBezTo>
                    <a:pt x="16481" y="263"/>
                    <a:pt x="15084" y="1"/>
                    <a:pt x="13169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22" name="Google Shape;1377;p25"/>
            <p:cNvSpPr/>
            <p:nvPr/>
          </p:nvSpPr>
          <p:spPr>
            <a:xfrm>
              <a:off x="1814118" y="2140225"/>
              <a:ext cx="466856" cy="631577"/>
            </a:xfrm>
            <a:custGeom>
              <a:avLst/>
              <a:gdLst/>
              <a:ahLst/>
              <a:cxnLst/>
              <a:rect l="l" t="t" r="r" b="b"/>
              <a:pathLst>
                <a:path w="24538" h="33214" extrusionOk="0">
                  <a:moveTo>
                    <a:pt x="13392" y="450"/>
                  </a:moveTo>
                  <a:cubicBezTo>
                    <a:pt x="14346" y="450"/>
                    <a:pt x="15161" y="534"/>
                    <a:pt x="15750" y="590"/>
                  </a:cubicBezTo>
                  <a:cubicBezTo>
                    <a:pt x="16031" y="618"/>
                    <a:pt x="16284" y="646"/>
                    <a:pt x="16424" y="674"/>
                  </a:cubicBezTo>
                  <a:cubicBezTo>
                    <a:pt x="16508" y="674"/>
                    <a:pt x="16564" y="702"/>
                    <a:pt x="16621" y="702"/>
                  </a:cubicBezTo>
                  <a:cubicBezTo>
                    <a:pt x="16649" y="702"/>
                    <a:pt x="16733" y="731"/>
                    <a:pt x="16929" y="815"/>
                  </a:cubicBezTo>
                  <a:cubicBezTo>
                    <a:pt x="17519" y="1039"/>
                    <a:pt x="18895" y="1629"/>
                    <a:pt x="20663" y="2555"/>
                  </a:cubicBezTo>
                  <a:cubicBezTo>
                    <a:pt x="21814" y="3145"/>
                    <a:pt x="22685" y="3847"/>
                    <a:pt x="23274" y="4380"/>
                  </a:cubicBezTo>
                  <a:cubicBezTo>
                    <a:pt x="23555" y="4661"/>
                    <a:pt x="23780" y="4886"/>
                    <a:pt x="23920" y="5054"/>
                  </a:cubicBezTo>
                  <a:cubicBezTo>
                    <a:pt x="23975" y="5136"/>
                    <a:pt x="24029" y="5191"/>
                    <a:pt x="24084" y="5220"/>
                  </a:cubicBezTo>
                  <a:lnTo>
                    <a:pt x="24084" y="5220"/>
                  </a:lnTo>
                  <a:lnTo>
                    <a:pt x="22909" y="27037"/>
                  </a:lnTo>
                  <a:lnTo>
                    <a:pt x="22909" y="27093"/>
                  </a:lnTo>
                  <a:cubicBezTo>
                    <a:pt x="22909" y="27093"/>
                    <a:pt x="22909" y="27177"/>
                    <a:pt x="22937" y="27317"/>
                  </a:cubicBezTo>
                  <a:cubicBezTo>
                    <a:pt x="22994" y="27767"/>
                    <a:pt x="23134" y="28805"/>
                    <a:pt x="23134" y="29648"/>
                  </a:cubicBezTo>
                  <a:cubicBezTo>
                    <a:pt x="23134" y="30069"/>
                    <a:pt x="23106" y="30462"/>
                    <a:pt x="23022" y="30686"/>
                  </a:cubicBezTo>
                  <a:cubicBezTo>
                    <a:pt x="22965" y="30883"/>
                    <a:pt x="22825" y="31051"/>
                    <a:pt x="22572" y="31220"/>
                  </a:cubicBezTo>
                  <a:cubicBezTo>
                    <a:pt x="22235" y="31444"/>
                    <a:pt x="21674" y="31669"/>
                    <a:pt x="21028" y="31809"/>
                  </a:cubicBezTo>
                  <a:cubicBezTo>
                    <a:pt x="20354" y="31978"/>
                    <a:pt x="19568" y="32118"/>
                    <a:pt x="18754" y="32287"/>
                  </a:cubicBezTo>
                  <a:cubicBezTo>
                    <a:pt x="17266" y="32539"/>
                    <a:pt x="13729" y="32736"/>
                    <a:pt x="10865" y="32736"/>
                  </a:cubicBezTo>
                  <a:cubicBezTo>
                    <a:pt x="9574" y="32736"/>
                    <a:pt x="8423" y="32708"/>
                    <a:pt x="7693" y="32623"/>
                  </a:cubicBezTo>
                  <a:cubicBezTo>
                    <a:pt x="6429" y="32483"/>
                    <a:pt x="5587" y="32371"/>
                    <a:pt x="4998" y="32230"/>
                  </a:cubicBezTo>
                  <a:cubicBezTo>
                    <a:pt x="4717" y="32146"/>
                    <a:pt x="4492" y="32062"/>
                    <a:pt x="4352" y="31950"/>
                  </a:cubicBezTo>
                  <a:cubicBezTo>
                    <a:pt x="4211" y="31837"/>
                    <a:pt x="4099" y="31725"/>
                    <a:pt x="4043" y="31585"/>
                  </a:cubicBezTo>
                  <a:cubicBezTo>
                    <a:pt x="4015" y="31500"/>
                    <a:pt x="3987" y="31360"/>
                    <a:pt x="3959" y="31135"/>
                  </a:cubicBezTo>
                  <a:cubicBezTo>
                    <a:pt x="3847" y="30377"/>
                    <a:pt x="3790" y="28946"/>
                    <a:pt x="3762" y="27738"/>
                  </a:cubicBezTo>
                  <a:cubicBezTo>
                    <a:pt x="3734" y="27121"/>
                    <a:pt x="3734" y="26559"/>
                    <a:pt x="3734" y="26138"/>
                  </a:cubicBezTo>
                  <a:cubicBezTo>
                    <a:pt x="3734" y="25717"/>
                    <a:pt x="3734" y="25464"/>
                    <a:pt x="3734" y="25464"/>
                  </a:cubicBezTo>
                  <a:lnTo>
                    <a:pt x="3734" y="25436"/>
                  </a:lnTo>
                  <a:cubicBezTo>
                    <a:pt x="3734" y="25436"/>
                    <a:pt x="3678" y="25099"/>
                    <a:pt x="3594" y="24538"/>
                  </a:cubicBezTo>
                  <a:cubicBezTo>
                    <a:pt x="3257" y="22545"/>
                    <a:pt x="2499" y="17547"/>
                    <a:pt x="1797" y="12999"/>
                  </a:cubicBezTo>
                  <a:cubicBezTo>
                    <a:pt x="1432" y="10753"/>
                    <a:pt x="1095" y="8591"/>
                    <a:pt x="871" y="7019"/>
                  </a:cubicBezTo>
                  <a:cubicBezTo>
                    <a:pt x="730" y="6205"/>
                    <a:pt x="646" y="5559"/>
                    <a:pt x="562" y="5082"/>
                  </a:cubicBezTo>
                  <a:cubicBezTo>
                    <a:pt x="534" y="4858"/>
                    <a:pt x="506" y="4689"/>
                    <a:pt x="478" y="4549"/>
                  </a:cubicBezTo>
                  <a:cubicBezTo>
                    <a:pt x="478" y="4500"/>
                    <a:pt x="478" y="4451"/>
                    <a:pt x="478" y="4421"/>
                  </a:cubicBezTo>
                  <a:lnTo>
                    <a:pt x="478" y="4421"/>
                  </a:lnTo>
                  <a:cubicBezTo>
                    <a:pt x="500" y="4406"/>
                    <a:pt x="529" y="4391"/>
                    <a:pt x="562" y="4380"/>
                  </a:cubicBezTo>
                  <a:cubicBezTo>
                    <a:pt x="814" y="4184"/>
                    <a:pt x="1432" y="3903"/>
                    <a:pt x="2078" y="3594"/>
                  </a:cubicBezTo>
                  <a:cubicBezTo>
                    <a:pt x="2724" y="3285"/>
                    <a:pt x="3453" y="2948"/>
                    <a:pt x="4043" y="2668"/>
                  </a:cubicBezTo>
                  <a:cubicBezTo>
                    <a:pt x="5419" y="1994"/>
                    <a:pt x="8002" y="983"/>
                    <a:pt x="11006" y="590"/>
                  </a:cubicBezTo>
                  <a:cubicBezTo>
                    <a:pt x="11848" y="506"/>
                    <a:pt x="12662" y="450"/>
                    <a:pt x="13392" y="450"/>
                  </a:cubicBezTo>
                  <a:close/>
                  <a:moveTo>
                    <a:pt x="13392" y="1"/>
                  </a:moveTo>
                  <a:cubicBezTo>
                    <a:pt x="12634" y="1"/>
                    <a:pt x="11820" y="29"/>
                    <a:pt x="10949" y="141"/>
                  </a:cubicBezTo>
                  <a:cubicBezTo>
                    <a:pt x="7861" y="534"/>
                    <a:pt x="5250" y="1573"/>
                    <a:pt x="3847" y="2247"/>
                  </a:cubicBezTo>
                  <a:cubicBezTo>
                    <a:pt x="3145" y="2583"/>
                    <a:pt x="2218" y="3005"/>
                    <a:pt x="1460" y="3370"/>
                  </a:cubicBezTo>
                  <a:cubicBezTo>
                    <a:pt x="1067" y="3566"/>
                    <a:pt x="730" y="3735"/>
                    <a:pt x="478" y="3875"/>
                  </a:cubicBezTo>
                  <a:cubicBezTo>
                    <a:pt x="365" y="3931"/>
                    <a:pt x="253" y="4015"/>
                    <a:pt x="197" y="4071"/>
                  </a:cubicBezTo>
                  <a:lnTo>
                    <a:pt x="85" y="4156"/>
                  </a:lnTo>
                  <a:cubicBezTo>
                    <a:pt x="56" y="4212"/>
                    <a:pt x="0" y="4240"/>
                    <a:pt x="0" y="4380"/>
                  </a:cubicBezTo>
                  <a:lnTo>
                    <a:pt x="0" y="4408"/>
                  </a:lnTo>
                  <a:cubicBezTo>
                    <a:pt x="28" y="4633"/>
                    <a:pt x="225" y="6065"/>
                    <a:pt x="562" y="8086"/>
                  </a:cubicBezTo>
                  <a:cubicBezTo>
                    <a:pt x="1488" y="14122"/>
                    <a:pt x="3257" y="25521"/>
                    <a:pt x="3257" y="25521"/>
                  </a:cubicBezTo>
                  <a:lnTo>
                    <a:pt x="3257" y="25521"/>
                  </a:lnTo>
                  <a:lnTo>
                    <a:pt x="3257" y="25521"/>
                  </a:lnTo>
                  <a:cubicBezTo>
                    <a:pt x="3257" y="25790"/>
                    <a:pt x="3260" y="26987"/>
                    <a:pt x="3285" y="28272"/>
                  </a:cubicBezTo>
                  <a:cubicBezTo>
                    <a:pt x="3313" y="29002"/>
                    <a:pt x="3341" y="29760"/>
                    <a:pt x="3397" y="30377"/>
                  </a:cubicBezTo>
                  <a:cubicBezTo>
                    <a:pt x="3425" y="30686"/>
                    <a:pt x="3453" y="30967"/>
                    <a:pt x="3482" y="31192"/>
                  </a:cubicBezTo>
                  <a:cubicBezTo>
                    <a:pt x="3510" y="31444"/>
                    <a:pt x="3566" y="31613"/>
                    <a:pt x="3622" y="31753"/>
                  </a:cubicBezTo>
                  <a:cubicBezTo>
                    <a:pt x="3706" y="31978"/>
                    <a:pt x="3875" y="32174"/>
                    <a:pt x="4099" y="32343"/>
                  </a:cubicBezTo>
                  <a:cubicBezTo>
                    <a:pt x="4408" y="32567"/>
                    <a:pt x="4829" y="32680"/>
                    <a:pt x="5391" y="32792"/>
                  </a:cubicBezTo>
                  <a:cubicBezTo>
                    <a:pt x="5980" y="32876"/>
                    <a:pt x="6710" y="32960"/>
                    <a:pt x="7637" y="33073"/>
                  </a:cubicBezTo>
                  <a:cubicBezTo>
                    <a:pt x="8423" y="33157"/>
                    <a:pt x="9574" y="33213"/>
                    <a:pt x="10865" y="33213"/>
                  </a:cubicBezTo>
                  <a:cubicBezTo>
                    <a:pt x="13729" y="33213"/>
                    <a:pt x="17294" y="33017"/>
                    <a:pt x="18838" y="32736"/>
                  </a:cubicBezTo>
                  <a:cubicBezTo>
                    <a:pt x="19933" y="32539"/>
                    <a:pt x="20972" y="32371"/>
                    <a:pt x="21786" y="32090"/>
                  </a:cubicBezTo>
                  <a:cubicBezTo>
                    <a:pt x="22207" y="31950"/>
                    <a:pt x="22544" y="31809"/>
                    <a:pt x="22853" y="31613"/>
                  </a:cubicBezTo>
                  <a:cubicBezTo>
                    <a:pt x="23134" y="31388"/>
                    <a:pt x="23358" y="31164"/>
                    <a:pt x="23471" y="30827"/>
                  </a:cubicBezTo>
                  <a:cubicBezTo>
                    <a:pt x="23583" y="30518"/>
                    <a:pt x="23611" y="30097"/>
                    <a:pt x="23611" y="29648"/>
                  </a:cubicBezTo>
                  <a:cubicBezTo>
                    <a:pt x="23611" y="28508"/>
                    <a:pt x="23386" y="27169"/>
                    <a:pt x="23361" y="27022"/>
                  </a:cubicBezTo>
                  <a:lnTo>
                    <a:pt x="23361" y="27022"/>
                  </a:lnTo>
                  <a:lnTo>
                    <a:pt x="24538" y="5166"/>
                  </a:lnTo>
                  <a:cubicBezTo>
                    <a:pt x="24538" y="5110"/>
                    <a:pt x="24538" y="5054"/>
                    <a:pt x="24510" y="5026"/>
                  </a:cubicBezTo>
                  <a:cubicBezTo>
                    <a:pt x="24481" y="4998"/>
                    <a:pt x="23274" y="3398"/>
                    <a:pt x="20888" y="2134"/>
                  </a:cubicBezTo>
                  <a:cubicBezTo>
                    <a:pt x="18502" y="899"/>
                    <a:pt x="16789" y="281"/>
                    <a:pt x="16789" y="253"/>
                  </a:cubicBezTo>
                  <a:lnTo>
                    <a:pt x="16761" y="253"/>
                  </a:lnTo>
                  <a:cubicBezTo>
                    <a:pt x="16761" y="253"/>
                    <a:pt x="15329" y="1"/>
                    <a:pt x="1339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23" name="Google Shape;1378;p25"/>
            <p:cNvSpPr/>
            <p:nvPr/>
          </p:nvSpPr>
          <p:spPr>
            <a:xfrm>
              <a:off x="2262252" y="2238458"/>
              <a:ext cx="237728" cy="361008"/>
            </a:xfrm>
            <a:custGeom>
              <a:avLst/>
              <a:gdLst/>
              <a:ahLst/>
              <a:cxnLst/>
              <a:rect l="l" t="t" r="r" b="b"/>
              <a:pathLst>
                <a:path w="12495" h="18985" extrusionOk="0">
                  <a:moveTo>
                    <a:pt x="759" y="0"/>
                  </a:moveTo>
                  <a:lnTo>
                    <a:pt x="1" y="12072"/>
                  </a:lnTo>
                  <a:cubicBezTo>
                    <a:pt x="1" y="12072"/>
                    <a:pt x="8137" y="18984"/>
                    <a:pt x="10184" y="18984"/>
                  </a:cubicBezTo>
                  <a:cubicBezTo>
                    <a:pt x="10216" y="18984"/>
                    <a:pt x="10247" y="18982"/>
                    <a:pt x="10276" y="18979"/>
                  </a:cubicBezTo>
                  <a:cubicBezTo>
                    <a:pt x="12157" y="18754"/>
                    <a:pt x="12494" y="17294"/>
                    <a:pt x="12494" y="17294"/>
                  </a:cubicBezTo>
                  <a:lnTo>
                    <a:pt x="11596" y="12241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24" name="Google Shape;1379;p25"/>
            <p:cNvSpPr/>
            <p:nvPr/>
          </p:nvSpPr>
          <p:spPr>
            <a:xfrm>
              <a:off x="2257456" y="2233971"/>
              <a:ext cx="247850" cy="370192"/>
            </a:xfrm>
            <a:custGeom>
              <a:avLst/>
              <a:gdLst/>
              <a:ahLst/>
              <a:cxnLst/>
              <a:rect l="l" t="t" r="r" b="b"/>
              <a:pathLst>
                <a:path w="13027" h="19468" extrusionOk="0">
                  <a:moveTo>
                    <a:pt x="999" y="1"/>
                  </a:moveTo>
                  <a:cubicBezTo>
                    <a:pt x="974" y="1"/>
                    <a:pt x="949" y="4"/>
                    <a:pt x="927" y="12"/>
                  </a:cubicBezTo>
                  <a:cubicBezTo>
                    <a:pt x="843" y="40"/>
                    <a:pt x="786" y="124"/>
                    <a:pt x="786" y="208"/>
                  </a:cubicBezTo>
                  <a:lnTo>
                    <a:pt x="28" y="12280"/>
                  </a:lnTo>
                  <a:cubicBezTo>
                    <a:pt x="0" y="12365"/>
                    <a:pt x="56" y="12421"/>
                    <a:pt x="113" y="12477"/>
                  </a:cubicBezTo>
                  <a:cubicBezTo>
                    <a:pt x="113" y="12477"/>
                    <a:pt x="2134" y="14218"/>
                    <a:pt x="4436" y="15958"/>
                  </a:cubicBezTo>
                  <a:cubicBezTo>
                    <a:pt x="5587" y="16829"/>
                    <a:pt x="6794" y="17699"/>
                    <a:pt x="7861" y="18345"/>
                  </a:cubicBezTo>
                  <a:cubicBezTo>
                    <a:pt x="8395" y="18681"/>
                    <a:pt x="8872" y="18934"/>
                    <a:pt x="9321" y="19131"/>
                  </a:cubicBezTo>
                  <a:cubicBezTo>
                    <a:pt x="9742" y="19327"/>
                    <a:pt x="10107" y="19468"/>
                    <a:pt x="10444" y="19468"/>
                  </a:cubicBezTo>
                  <a:lnTo>
                    <a:pt x="10556" y="19439"/>
                  </a:lnTo>
                  <a:cubicBezTo>
                    <a:pt x="11567" y="19327"/>
                    <a:pt x="12185" y="18878"/>
                    <a:pt x="12522" y="18429"/>
                  </a:cubicBezTo>
                  <a:cubicBezTo>
                    <a:pt x="12887" y="18008"/>
                    <a:pt x="12971" y="17615"/>
                    <a:pt x="12999" y="17587"/>
                  </a:cubicBezTo>
                  <a:cubicBezTo>
                    <a:pt x="13027" y="17474"/>
                    <a:pt x="12943" y="17334"/>
                    <a:pt x="12802" y="17306"/>
                  </a:cubicBezTo>
                  <a:cubicBezTo>
                    <a:pt x="12788" y="17302"/>
                    <a:pt x="12772" y="17300"/>
                    <a:pt x="12757" y="17300"/>
                  </a:cubicBezTo>
                  <a:cubicBezTo>
                    <a:pt x="12655" y="17300"/>
                    <a:pt x="12546" y="17377"/>
                    <a:pt x="12522" y="17474"/>
                  </a:cubicBezTo>
                  <a:cubicBezTo>
                    <a:pt x="12522" y="17502"/>
                    <a:pt x="12437" y="17839"/>
                    <a:pt x="12157" y="18176"/>
                  </a:cubicBezTo>
                  <a:cubicBezTo>
                    <a:pt x="11848" y="18513"/>
                    <a:pt x="11371" y="18878"/>
                    <a:pt x="10500" y="18990"/>
                  </a:cubicBezTo>
                  <a:lnTo>
                    <a:pt x="10444" y="18990"/>
                  </a:lnTo>
                  <a:cubicBezTo>
                    <a:pt x="10248" y="18990"/>
                    <a:pt x="9911" y="18906"/>
                    <a:pt x="9518" y="18710"/>
                  </a:cubicBezTo>
                  <a:cubicBezTo>
                    <a:pt x="8086" y="18064"/>
                    <a:pt x="5784" y="16407"/>
                    <a:pt x="3875" y="14919"/>
                  </a:cubicBezTo>
                  <a:cubicBezTo>
                    <a:pt x="2920" y="14189"/>
                    <a:pt x="2050" y="13488"/>
                    <a:pt x="1432" y="12954"/>
                  </a:cubicBezTo>
                  <a:cubicBezTo>
                    <a:pt x="1095" y="12702"/>
                    <a:pt x="843" y="12505"/>
                    <a:pt x="674" y="12337"/>
                  </a:cubicBezTo>
                  <a:cubicBezTo>
                    <a:pt x="598" y="12273"/>
                    <a:pt x="534" y="12221"/>
                    <a:pt x="486" y="12183"/>
                  </a:cubicBezTo>
                  <a:lnTo>
                    <a:pt x="486" y="12183"/>
                  </a:lnTo>
                  <a:lnTo>
                    <a:pt x="1208" y="798"/>
                  </a:lnTo>
                  <a:lnTo>
                    <a:pt x="11679" y="12645"/>
                  </a:lnTo>
                  <a:cubicBezTo>
                    <a:pt x="11722" y="12687"/>
                    <a:pt x="11778" y="12709"/>
                    <a:pt x="11837" y="12709"/>
                  </a:cubicBezTo>
                  <a:cubicBezTo>
                    <a:pt x="11897" y="12709"/>
                    <a:pt x="11960" y="12687"/>
                    <a:pt x="12016" y="12645"/>
                  </a:cubicBezTo>
                  <a:cubicBezTo>
                    <a:pt x="12101" y="12561"/>
                    <a:pt x="12101" y="12421"/>
                    <a:pt x="12016" y="12337"/>
                  </a:cubicBezTo>
                  <a:lnTo>
                    <a:pt x="1179" y="68"/>
                  </a:lnTo>
                  <a:cubicBezTo>
                    <a:pt x="1138" y="27"/>
                    <a:pt x="1067" y="1"/>
                    <a:pt x="999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sp>
        <p:nvSpPr>
          <p:cNvPr id="326" name="Google Shape;926;p18"/>
          <p:cNvSpPr txBox="1">
            <a:spLocks/>
          </p:cNvSpPr>
          <p:nvPr/>
        </p:nvSpPr>
        <p:spPr>
          <a:xfrm>
            <a:off x="3905067" y="1588998"/>
            <a:ext cx="4515183" cy="10432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Sebelum</a:t>
            </a:r>
            <a:r>
              <a:rPr lang="en-US" sz="1200" dirty="0">
                <a:solidFill>
                  <a:srgbClr val="434343"/>
                </a:solidFill>
              </a:rPr>
              <a:t> adanya internet </a:t>
            </a:r>
            <a:r>
              <a:rPr lang="en-US" sz="1200" dirty="0" err="1">
                <a:solidFill>
                  <a:srgbClr val="434343"/>
                </a:solidFill>
              </a:rPr>
              <a:t>komunikasi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jarak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jauh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sulit</a:t>
            </a:r>
            <a:r>
              <a:rPr lang="en-US" sz="1200" dirty="0">
                <a:solidFill>
                  <a:srgbClr val="434343"/>
                </a:solidFill>
              </a:rPr>
              <a:t> untuk </a:t>
            </a:r>
            <a:r>
              <a:rPr lang="en-US" sz="1200" dirty="0" err="1">
                <a:solidFill>
                  <a:srgbClr val="434343"/>
                </a:solidFill>
              </a:rPr>
              <a:t>dilakukan</a:t>
            </a:r>
            <a:r>
              <a:rPr lang="en-US" sz="1200" dirty="0">
                <a:solidFill>
                  <a:srgbClr val="434343"/>
                </a:solidFill>
              </a:rPr>
              <a:t>, sehingga untuk </a:t>
            </a:r>
            <a:r>
              <a:rPr lang="en-US" sz="1200" dirty="0" err="1">
                <a:solidFill>
                  <a:srgbClr val="434343"/>
                </a:solidFill>
              </a:rPr>
              <a:t>menjaga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pertahanan</a:t>
            </a:r>
            <a:r>
              <a:rPr lang="en-US" sz="1200" dirty="0">
                <a:solidFill>
                  <a:srgbClr val="434343"/>
                </a:solidFill>
              </a:rPr>
              <a:t> dan </a:t>
            </a:r>
            <a:r>
              <a:rPr lang="en-US" sz="1200" dirty="0" err="1">
                <a:solidFill>
                  <a:srgbClr val="434343"/>
                </a:solidFill>
              </a:rPr>
              <a:t>keamanan</a:t>
            </a:r>
            <a:r>
              <a:rPr lang="en-US" sz="1200" dirty="0">
                <a:solidFill>
                  <a:srgbClr val="434343"/>
                </a:solidFill>
              </a:rPr>
              <a:t> dari </a:t>
            </a:r>
            <a:r>
              <a:rPr lang="en-US" sz="1200" dirty="0" err="1">
                <a:solidFill>
                  <a:srgbClr val="434343"/>
                </a:solidFill>
              </a:rPr>
              <a:t>ancaman</a:t>
            </a:r>
            <a:r>
              <a:rPr lang="en-US" sz="1200" dirty="0">
                <a:solidFill>
                  <a:srgbClr val="434343"/>
                </a:solidFill>
              </a:rPr>
              <a:t> yang </a:t>
            </a:r>
            <a:r>
              <a:rPr lang="en-US" sz="1200" dirty="0" err="1">
                <a:solidFill>
                  <a:srgbClr val="434343"/>
                </a:solidFill>
              </a:rPr>
              <a:t>bisa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saja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terjadi</a:t>
            </a:r>
            <a:r>
              <a:rPr lang="en-US" sz="1200" dirty="0">
                <a:solidFill>
                  <a:srgbClr val="434343"/>
                </a:solidFill>
              </a:rPr>
              <a:t> di </a:t>
            </a:r>
            <a:r>
              <a:rPr lang="en-US" sz="1200" dirty="0" err="1">
                <a:solidFill>
                  <a:srgbClr val="434343"/>
                </a:solidFill>
              </a:rPr>
              <a:t>berbagai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daerah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akan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sulit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dikomunikasikan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dengan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pusat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  <a:endParaRPr lang="en-US" sz="1200" dirty="0"/>
          </a:p>
        </p:txBody>
      </p:sp>
      <p:sp>
        <p:nvSpPr>
          <p:cNvPr id="327" name="Google Shape;970;p19"/>
          <p:cNvSpPr txBox="1"/>
          <p:nvPr/>
        </p:nvSpPr>
        <p:spPr>
          <a:xfrm>
            <a:off x="3937723" y="1346880"/>
            <a:ext cx="2125253" cy="30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1. 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Komunikasi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lebih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sulit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3E9A8-38F0-DCE2-FD25-D6C396CA7440}"/>
              </a:ext>
            </a:extLst>
          </p:cNvPr>
          <p:cNvSpPr txBox="1"/>
          <p:nvPr/>
        </p:nvSpPr>
        <p:spPr>
          <a:xfrm>
            <a:off x="3841786" y="3817818"/>
            <a:ext cx="46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/>
            <a:r>
              <a:rPr lang="en-US" sz="1200" dirty="0">
                <a:solidFill>
                  <a:srgbClr val="434343"/>
                </a:solidFill>
              </a:rPr>
              <a:t>Belum </a:t>
            </a:r>
            <a:r>
              <a:rPr lang="en-US" sz="1200" dirty="0" err="1">
                <a:solidFill>
                  <a:srgbClr val="434343"/>
                </a:solidFill>
              </a:rPr>
              <a:t>ada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senjata</a:t>
            </a:r>
            <a:r>
              <a:rPr lang="en-US" sz="1200" dirty="0">
                <a:solidFill>
                  <a:srgbClr val="434343"/>
                </a:solidFill>
              </a:rPr>
              <a:t> yang </a:t>
            </a:r>
            <a:r>
              <a:rPr lang="en-US" sz="1200" dirty="0" err="1">
                <a:solidFill>
                  <a:srgbClr val="434343"/>
                </a:solidFill>
              </a:rPr>
              <a:t>dapat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dikendalikan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dari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jarak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jauh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sehingga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akan</a:t>
            </a:r>
            <a:r>
              <a:rPr lang="en-US" sz="1200" dirty="0">
                <a:solidFill>
                  <a:srgbClr val="434343"/>
                </a:solidFill>
              </a:rPr>
              <a:t>  </a:t>
            </a:r>
            <a:r>
              <a:rPr lang="en-US" sz="1200" dirty="0" err="1">
                <a:solidFill>
                  <a:srgbClr val="434343"/>
                </a:solidFill>
              </a:rPr>
              <a:t>memberi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kemungkinan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lebih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besar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terjadinya</a:t>
            </a:r>
            <a:r>
              <a:rPr lang="en-US" sz="1200" dirty="0">
                <a:solidFill>
                  <a:srgbClr val="434343"/>
                </a:solidFill>
              </a:rPr>
              <a:t> korban pada </a:t>
            </a:r>
            <a:r>
              <a:rPr lang="en-US" sz="1200" dirty="0" err="1">
                <a:solidFill>
                  <a:srgbClr val="434343"/>
                </a:solidFill>
              </a:rPr>
              <a:t>pihak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kawan</a:t>
            </a:r>
            <a:r>
              <a:rPr lang="en-US" sz="1200" dirty="0">
                <a:solidFill>
                  <a:srgbClr val="434343"/>
                </a:solidFill>
              </a:rPr>
              <a:t>, di mana </a:t>
            </a:r>
            <a:r>
              <a:rPr lang="en-US" sz="1200" dirty="0" err="1">
                <a:solidFill>
                  <a:srgbClr val="434343"/>
                </a:solidFill>
              </a:rPr>
              <a:t>harus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mengendalikan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senjata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dengan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cara</a:t>
            </a:r>
            <a:r>
              <a:rPr lang="en-US" sz="1200" dirty="0">
                <a:solidFill>
                  <a:srgbClr val="434343"/>
                </a:solidFill>
              </a:rPr>
              <a:t> manual yang </a:t>
            </a:r>
            <a:r>
              <a:rPr lang="en-US" sz="1200" dirty="0" err="1">
                <a:solidFill>
                  <a:srgbClr val="434343"/>
                </a:solidFill>
              </a:rPr>
              <a:t>lebih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beresiko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  <a:endParaRPr lang="en-US" sz="1200" dirty="0"/>
          </a:p>
        </p:txBody>
      </p:sp>
      <p:sp>
        <p:nvSpPr>
          <p:cNvPr id="5" name="Google Shape;970;p19">
            <a:extLst>
              <a:ext uri="{FF2B5EF4-FFF2-40B4-BE49-F238E27FC236}">
                <a16:creationId xmlns:a16="http://schemas.microsoft.com/office/drawing/2014/main" id="{6B91CAF6-DE6B-1A47-072B-263FD8F227B7}"/>
              </a:ext>
            </a:extLst>
          </p:cNvPr>
          <p:cNvSpPr txBox="1"/>
          <p:nvPr/>
        </p:nvSpPr>
        <p:spPr>
          <a:xfrm>
            <a:off x="3624285" y="3624871"/>
            <a:ext cx="2316364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3. 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Senjata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Manual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179" name="TextBox 1178">
            <a:extLst>
              <a:ext uri="{FF2B5EF4-FFF2-40B4-BE49-F238E27FC236}">
                <a16:creationId xmlns:a16="http://schemas.microsoft.com/office/drawing/2014/main" id="{AC9CBE0F-B43C-CCD2-ABEF-CDEC0E819043}"/>
              </a:ext>
            </a:extLst>
          </p:cNvPr>
          <p:cNvSpPr txBox="1"/>
          <p:nvPr/>
        </p:nvSpPr>
        <p:spPr>
          <a:xfrm>
            <a:off x="7743592" y="4688287"/>
            <a:ext cx="13467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[2], [6]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title"/>
          </p:nvPr>
        </p:nvSpPr>
        <p:spPr>
          <a:xfrm>
            <a:off x="723750" y="396202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dirty="0"/>
              <a:t>SEBELUM ADANYA INTERNET</a:t>
            </a:r>
            <a:endParaRPr dirty="0"/>
          </a:p>
        </p:txBody>
      </p:sp>
      <p:sp>
        <p:nvSpPr>
          <p:cNvPr id="17" name="Google Shape;926;p18"/>
          <p:cNvSpPr txBox="1">
            <a:spLocks/>
          </p:cNvSpPr>
          <p:nvPr/>
        </p:nvSpPr>
        <p:spPr>
          <a:xfrm>
            <a:off x="619982" y="1429635"/>
            <a:ext cx="3953061" cy="316623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endParaRPr lang="en-US" sz="1200" dirty="0"/>
          </a:p>
        </p:txBody>
      </p:sp>
      <p:sp>
        <p:nvSpPr>
          <p:cNvPr id="286" name="Google Shape;926;p18"/>
          <p:cNvSpPr txBox="1">
            <a:spLocks/>
          </p:cNvSpPr>
          <p:nvPr/>
        </p:nvSpPr>
        <p:spPr>
          <a:xfrm>
            <a:off x="505476" y="1262135"/>
            <a:ext cx="4834279" cy="89265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 err="1">
                <a:solidFill>
                  <a:srgbClr val="434343"/>
                </a:solidFill>
              </a:rPr>
              <a:t>Untuk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menguasai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suatu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massa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dibutuhkan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usaha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lebih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dimana</a:t>
            </a:r>
            <a:r>
              <a:rPr lang="en-US" sz="1200" dirty="0">
                <a:solidFill>
                  <a:srgbClr val="434343"/>
                </a:solidFill>
              </a:rPr>
              <a:t> untuk </a:t>
            </a:r>
            <a:r>
              <a:rPr lang="en-US" sz="1200" dirty="0" err="1">
                <a:solidFill>
                  <a:srgbClr val="434343"/>
                </a:solidFill>
              </a:rPr>
              <a:t>bisa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mempropaganda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suatu</a:t>
            </a:r>
            <a:r>
              <a:rPr lang="en-US" sz="1200" dirty="0">
                <a:solidFill>
                  <a:srgbClr val="434343"/>
                </a:solidFill>
              </a:rPr>
              <a:t>, </a:t>
            </a:r>
            <a:r>
              <a:rPr lang="en-US" sz="1200" dirty="0" err="1">
                <a:solidFill>
                  <a:srgbClr val="434343"/>
                </a:solidFill>
              </a:rPr>
              <a:t>massa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diperlukan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suatu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pertemuan</a:t>
            </a:r>
            <a:r>
              <a:rPr lang="en-US" sz="1200" dirty="0">
                <a:solidFill>
                  <a:srgbClr val="434343"/>
                </a:solidFill>
              </a:rPr>
              <a:t>, atau </a:t>
            </a:r>
            <a:r>
              <a:rPr lang="en-US" sz="1200" dirty="0" err="1">
                <a:solidFill>
                  <a:srgbClr val="434343"/>
                </a:solidFill>
              </a:rPr>
              <a:t>memiliki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suatu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kelompok</a:t>
            </a:r>
            <a:r>
              <a:rPr lang="en-US" sz="1200" dirty="0">
                <a:solidFill>
                  <a:srgbClr val="434343"/>
                </a:solidFill>
              </a:rPr>
              <a:t> untuk </a:t>
            </a:r>
            <a:r>
              <a:rPr lang="en-US" sz="1200" dirty="0" err="1">
                <a:solidFill>
                  <a:srgbClr val="434343"/>
                </a:solidFill>
              </a:rPr>
              <a:t>menyebarkan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pahamnya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  <a:endParaRPr lang="en-US" sz="1200" dirty="0"/>
          </a:p>
        </p:txBody>
      </p:sp>
      <p:sp>
        <p:nvSpPr>
          <p:cNvPr id="287" name="Google Shape;970;p19"/>
          <p:cNvSpPr txBox="1"/>
          <p:nvPr/>
        </p:nvSpPr>
        <p:spPr>
          <a:xfrm>
            <a:off x="319468" y="1050908"/>
            <a:ext cx="2567599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4. 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Sulit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Menguasai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Massa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" name="Google Shape;926;p18">
            <a:extLst>
              <a:ext uri="{FF2B5EF4-FFF2-40B4-BE49-F238E27FC236}">
                <a16:creationId xmlns:a16="http://schemas.microsoft.com/office/drawing/2014/main" id="{8552EA80-5FAD-0C26-1ACF-0213814C4CA9}"/>
              </a:ext>
            </a:extLst>
          </p:cNvPr>
          <p:cNvSpPr txBox="1">
            <a:spLocks/>
          </p:cNvSpPr>
          <p:nvPr/>
        </p:nvSpPr>
        <p:spPr>
          <a:xfrm>
            <a:off x="476593" y="2435575"/>
            <a:ext cx="4870781" cy="9988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sz="1200" dirty="0">
                <a:solidFill>
                  <a:srgbClr val="434343"/>
                </a:solidFill>
              </a:rPr>
              <a:t>Data atau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tidak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mudah</a:t>
            </a:r>
            <a:r>
              <a:rPr lang="en-US" sz="1200" dirty="0">
                <a:solidFill>
                  <a:srgbClr val="434343"/>
                </a:solidFill>
              </a:rPr>
              <a:t> untuk di </a:t>
            </a:r>
            <a:r>
              <a:rPr lang="en-US" sz="1200" dirty="0" err="1">
                <a:solidFill>
                  <a:srgbClr val="434343"/>
                </a:solidFill>
              </a:rPr>
              <a:t>intregasikan</a:t>
            </a:r>
            <a:r>
              <a:rPr lang="en-US" sz="1200" dirty="0">
                <a:solidFill>
                  <a:srgbClr val="434343"/>
                </a:solidFill>
              </a:rPr>
              <a:t>, karena </a:t>
            </a:r>
            <a:r>
              <a:rPr lang="en-US" sz="1200" dirty="0" err="1">
                <a:solidFill>
                  <a:srgbClr val="434343"/>
                </a:solidFill>
              </a:rPr>
              <a:t>belum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adanya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sarana</a:t>
            </a:r>
            <a:r>
              <a:rPr lang="en-US" sz="1200" dirty="0">
                <a:solidFill>
                  <a:srgbClr val="434343"/>
                </a:solidFill>
              </a:rPr>
              <a:t> yang </a:t>
            </a:r>
            <a:r>
              <a:rPr lang="en-US" sz="1200" dirty="0" err="1">
                <a:solidFill>
                  <a:srgbClr val="434343"/>
                </a:solidFill>
              </a:rPr>
              <a:t>mudah</a:t>
            </a:r>
            <a:r>
              <a:rPr lang="en-US" sz="1200" dirty="0">
                <a:solidFill>
                  <a:srgbClr val="434343"/>
                </a:solidFill>
              </a:rPr>
              <a:t> dan </a:t>
            </a:r>
            <a:r>
              <a:rPr lang="en-US" sz="1200" dirty="0" err="1">
                <a:solidFill>
                  <a:srgbClr val="434343"/>
                </a:solidFill>
              </a:rPr>
              <a:t>efektif</a:t>
            </a:r>
            <a:r>
              <a:rPr lang="en-US" sz="1200" dirty="0">
                <a:solidFill>
                  <a:srgbClr val="434343"/>
                </a:solidFill>
              </a:rPr>
              <a:t> dalam </a:t>
            </a:r>
            <a:r>
              <a:rPr lang="en-US" sz="1200" dirty="0" err="1">
                <a:solidFill>
                  <a:srgbClr val="434343"/>
                </a:solidFill>
              </a:rPr>
              <a:t>mengintegrasikan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semua</a:t>
            </a:r>
            <a:r>
              <a:rPr lang="en-US" sz="1200" dirty="0">
                <a:solidFill>
                  <a:srgbClr val="434343"/>
                </a:solidFill>
              </a:rPr>
              <a:t> data dan </a:t>
            </a:r>
            <a:r>
              <a:rPr lang="en-US" sz="1200" dirty="0" err="1">
                <a:solidFill>
                  <a:srgbClr val="434343"/>
                </a:solidFill>
              </a:rPr>
              <a:t>informasi</a:t>
            </a:r>
            <a:r>
              <a:rPr lang="en-US" sz="1200" dirty="0">
                <a:solidFill>
                  <a:srgbClr val="434343"/>
                </a:solidFill>
              </a:rPr>
              <a:t> yang ada di </a:t>
            </a:r>
            <a:r>
              <a:rPr lang="en-US" sz="1200" dirty="0" err="1">
                <a:solidFill>
                  <a:srgbClr val="434343"/>
                </a:solidFill>
              </a:rPr>
              <a:t>berbagi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tempat</a:t>
            </a:r>
            <a:r>
              <a:rPr lang="en-US" sz="1200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3" name="Google Shape;970;p19">
            <a:extLst>
              <a:ext uri="{FF2B5EF4-FFF2-40B4-BE49-F238E27FC236}">
                <a16:creationId xmlns:a16="http://schemas.microsoft.com/office/drawing/2014/main" id="{F377DCF4-A0AB-4EAE-B686-3651B73F935B}"/>
              </a:ext>
            </a:extLst>
          </p:cNvPr>
          <p:cNvSpPr txBox="1"/>
          <p:nvPr/>
        </p:nvSpPr>
        <p:spPr>
          <a:xfrm>
            <a:off x="297867" y="2270206"/>
            <a:ext cx="2811781" cy="2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5.  Data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kurang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terintegrasi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6E691-3B54-79C1-A3B2-CD27B565EBC5}"/>
              </a:ext>
            </a:extLst>
          </p:cNvPr>
          <p:cNvSpPr/>
          <p:nvPr/>
        </p:nvSpPr>
        <p:spPr>
          <a:xfrm>
            <a:off x="4397820" y="320324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D8E5-4909-88C4-435E-94D99D846765}"/>
              </a:ext>
            </a:extLst>
          </p:cNvPr>
          <p:cNvSpPr/>
          <p:nvPr/>
        </p:nvSpPr>
        <p:spPr>
          <a:xfrm>
            <a:off x="4397820" y="320324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E888D-0A53-C6C9-862D-D1BF1A75D325}"/>
              </a:ext>
            </a:extLst>
          </p:cNvPr>
          <p:cNvSpPr/>
          <p:nvPr/>
        </p:nvSpPr>
        <p:spPr>
          <a:xfrm>
            <a:off x="387691" y="3512348"/>
            <a:ext cx="4908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/>
            <a:r>
              <a:rPr lang="en-US" sz="1200" dirty="0">
                <a:solidFill>
                  <a:srgbClr val="434343"/>
                </a:solidFill>
              </a:rPr>
              <a:t>Banyak data </a:t>
            </a:r>
            <a:r>
              <a:rPr lang="en-US" sz="1200" dirty="0" err="1">
                <a:solidFill>
                  <a:srgbClr val="434343"/>
                </a:solidFill>
              </a:rPr>
              <a:t>dalam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bentuk</a:t>
            </a:r>
            <a:r>
              <a:rPr lang="en-US" sz="1200" dirty="0">
                <a:solidFill>
                  <a:srgbClr val="434343"/>
                </a:solidFill>
              </a:rPr>
              <a:t> hard file, sehingga </a:t>
            </a:r>
            <a:r>
              <a:rPr lang="en-US" sz="1200" dirty="0" err="1">
                <a:solidFill>
                  <a:srgbClr val="434343"/>
                </a:solidFill>
              </a:rPr>
              <a:t>kemungkinan</a:t>
            </a:r>
            <a:r>
              <a:rPr lang="en-US" sz="1200" dirty="0">
                <a:solidFill>
                  <a:srgbClr val="434343"/>
                </a:solidFill>
              </a:rPr>
              <a:t> untuk </a:t>
            </a:r>
            <a:r>
              <a:rPr lang="en-US" sz="1200" dirty="0" err="1">
                <a:solidFill>
                  <a:srgbClr val="434343"/>
                </a:solidFill>
              </a:rPr>
              <a:t>pencurian</a:t>
            </a:r>
            <a:r>
              <a:rPr lang="en-US" sz="1200" dirty="0">
                <a:solidFill>
                  <a:srgbClr val="434343"/>
                </a:solidFill>
              </a:rPr>
              <a:t>, atau </a:t>
            </a:r>
            <a:r>
              <a:rPr lang="en-US" sz="1200" dirty="0" err="1">
                <a:solidFill>
                  <a:srgbClr val="434343"/>
                </a:solidFill>
              </a:rPr>
              <a:t>manipulasi</a:t>
            </a:r>
            <a:r>
              <a:rPr lang="en-US" sz="1200" dirty="0">
                <a:solidFill>
                  <a:srgbClr val="434343"/>
                </a:solidFill>
              </a:rPr>
              <a:t> data </a:t>
            </a:r>
            <a:r>
              <a:rPr lang="en-US" sz="1200" dirty="0" err="1">
                <a:solidFill>
                  <a:srgbClr val="434343"/>
                </a:solidFill>
              </a:rPr>
              <a:t>diperlukan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kontak</a:t>
            </a:r>
            <a:r>
              <a:rPr lang="en-US" sz="1200" dirty="0">
                <a:solidFill>
                  <a:srgbClr val="434343"/>
                </a:solidFill>
              </a:rPr>
              <a:t> </a:t>
            </a:r>
            <a:r>
              <a:rPr lang="en-US" sz="1200" dirty="0" err="1">
                <a:solidFill>
                  <a:srgbClr val="434343"/>
                </a:solidFill>
              </a:rPr>
              <a:t>langsung</a:t>
            </a:r>
            <a:r>
              <a:rPr lang="en-US" sz="1200" dirty="0">
                <a:solidFill>
                  <a:srgbClr val="434343"/>
                </a:solidFill>
              </a:rPr>
              <a:t> dengan data </a:t>
            </a:r>
            <a:r>
              <a:rPr lang="en-US" sz="1200" dirty="0" err="1">
                <a:solidFill>
                  <a:srgbClr val="434343"/>
                </a:solidFill>
              </a:rPr>
              <a:t>tersebut</a:t>
            </a:r>
            <a:r>
              <a:rPr lang="en-US" sz="1200" dirty="0">
                <a:solidFill>
                  <a:srgbClr val="434343"/>
                </a:solidFill>
              </a:rPr>
              <a:t>. </a:t>
            </a:r>
            <a:endParaRPr lang="en-US" sz="1200" dirty="0"/>
          </a:p>
        </p:txBody>
      </p:sp>
      <p:sp>
        <p:nvSpPr>
          <p:cNvPr id="7" name="Google Shape;970;p19">
            <a:extLst>
              <a:ext uri="{FF2B5EF4-FFF2-40B4-BE49-F238E27FC236}">
                <a16:creationId xmlns:a16="http://schemas.microsoft.com/office/drawing/2014/main" id="{9E2B6C4B-AF42-FABE-8B62-720CC4198879}"/>
              </a:ext>
            </a:extLst>
          </p:cNvPr>
          <p:cNvSpPr txBox="1"/>
          <p:nvPr/>
        </p:nvSpPr>
        <p:spPr>
          <a:xfrm>
            <a:off x="513309" y="3254653"/>
            <a:ext cx="1691818" cy="35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6.  Data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lebih</a:t>
            </a:r>
            <a:r>
              <a:rPr lang="en-US" sz="16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aman</a:t>
            </a:r>
            <a:endParaRPr sz="16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8" name="Google Shape;162;p29">
            <a:extLst>
              <a:ext uri="{FF2B5EF4-FFF2-40B4-BE49-F238E27FC236}">
                <a16:creationId xmlns:a16="http://schemas.microsoft.com/office/drawing/2014/main" id="{03989D8E-54EC-1DD5-EA4F-7A313F6982F7}"/>
              </a:ext>
            </a:extLst>
          </p:cNvPr>
          <p:cNvGrpSpPr/>
          <p:nvPr/>
        </p:nvGrpSpPr>
        <p:grpSpPr>
          <a:xfrm>
            <a:off x="5504740" y="1047890"/>
            <a:ext cx="2966580" cy="3165762"/>
            <a:chOff x="43869" y="-35131"/>
            <a:chExt cx="4117010" cy="4393434"/>
          </a:xfrm>
        </p:grpSpPr>
        <p:sp>
          <p:nvSpPr>
            <p:cNvPr id="9" name="Google Shape;163;p29">
              <a:extLst>
                <a:ext uri="{FF2B5EF4-FFF2-40B4-BE49-F238E27FC236}">
                  <a16:creationId xmlns:a16="http://schemas.microsoft.com/office/drawing/2014/main" id="{84D741EF-0822-24CB-E5C9-FF03EC6464E4}"/>
                </a:ext>
              </a:extLst>
            </p:cNvPr>
            <p:cNvSpPr/>
            <p:nvPr/>
          </p:nvSpPr>
          <p:spPr>
            <a:xfrm>
              <a:off x="3778000" y="1055743"/>
              <a:ext cx="227152" cy="225698"/>
            </a:xfrm>
            <a:custGeom>
              <a:avLst/>
              <a:gdLst/>
              <a:ahLst/>
              <a:cxnLst/>
              <a:rect l="l" t="t" r="r" b="b"/>
              <a:pathLst>
                <a:path w="2428" h="2336" extrusionOk="0">
                  <a:moveTo>
                    <a:pt x="1260" y="1"/>
                  </a:moveTo>
                  <a:cubicBezTo>
                    <a:pt x="788" y="1"/>
                    <a:pt x="361" y="285"/>
                    <a:pt x="181" y="723"/>
                  </a:cubicBezTo>
                  <a:cubicBezTo>
                    <a:pt x="0" y="1158"/>
                    <a:pt x="100" y="1661"/>
                    <a:pt x="434" y="1994"/>
                  </a:cubicBezTo>
                  <a:cubicBezTo>
                    <a:pt x="657" y="2217"/>
                    <a:pt x="956" y="2336"/>
                    <a:pt x="1259" y="2336"/>
                  </a:cubicBezTo>
                  <a:cubicBezTo>
                    <a:pt x="1410" y="2336"/>
                    <a:pt x="1562" y="2307"/>
                    <a:pt x="1707" y="2247"/>
                  </a:cubicBezTo>
                  <a:cubicBezTo>
                    <a:pt x="2143" y="2067"/>
                    <a:pt x="2427" y="1640"/>
                    <a:pt x="2427" y="1168"/>
                  </a:cubicBezTo>
                  <a:cubicBezTo>
                    <a:pt x="2427" y="524"/>
                    <a:pt x="1904" y="1"/>
                    <a:pt x="126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64;p29">
              <a:extLst>
                <a:ext uri="{FF2B5EF4-FFF2-40B4-BE49-F238E27FC236}">
                  <a16:creationId xmlns:a16="http://schemas.microsoft.com/office/drawing/2014/main" id="{3BF007F8-31BB-38AD-1EB5-4B68F5B84C40}"/>
                </a:ext>
              </a:extLst>
            </p:cNvPr>
            <p:cNvGrpSpPr/>
            <p:nvPr/>
          </p:nvGrpSpPr>
          <p:grpSpPr>
            <a:xfrm>
              <a:off x="43869" y="-35131"/>
              <a:ext cx="4117010" cy="4393434"/>
              <a:chOff x="-6861500" y="-774675"/>
              <a:chExt cx="4221275" cy="4504700"/>
            </a:xfrm>
          </p:grpSpPr>
          <p:sp>
            <p:nvSpPr>
              <p:cNvPr id="11" name="Google Shape;165;p29">
                <a:extLst>
                  <a:ext uri="{FF2B5EF4-FFF2-40B4-BE49-F238E27FC236}">
                    <a16:creationId xmlns:a16="http://schemas.microsoft.com/office/drawing/2014/main" id="{23A27FFC-2D44-7AAD-A781-D3B48749680A}"/>
                  </a:ext>
                </a:extLst>
              </p:cNvPr>
              <p:cNvSpPr/>
              <p:nvPr/>
            </p:nvSpPr>
            <p:spPr>
              <a:xfrm>
                <a:off x="-5567850" y="2977775"/>
                <a:ext cx="250910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100364" h="7644" extrusionOk="0">
                    <a:moveTo>
                      <a:pt x="7924" y="0"/>
                    </a:moveTo>
                    <a:lnTo>
                      <a:pt x="1" y="7643"/>
                    </a:lnTo>
                    <a:lnTo>
                      <a:pt x="100364" y="7643"/>
                    </a:lnTo>
                    <a:lnTo>
                      <a:pt x="924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6;p29">
                <a:extLst>
                  <a:ext uri="{FF2B5EF4-FFF2-40B4-BE49-F238E27FC236}">
                    <a16:creationId xmlns:a16="http://schemas.microsoft.com/office/drawing/2014/main" id="{7C8F8F2A-7FAB-9983-5555-CEC5371D02CE}"/>
                  </a:ext>
                </a:extLst>
              </p:cNvPr>
              <p:cNvSpPr/>
              <p:nvPr/>
            </p:nvSpPr>
            <p:spPr>
              <a:xfrm>
                <a:off x="-5576575" y="2971225"/>
                <a:ext cx="2526575" cy="204150"/>
              </a:xfrm>
              <a:custGeom>
                <a:avLst/>
                <a:gdLst/>
                <a:ahLst/>
                <a:cxnLst/>
                <a:rect l="l" t="t" r="r" b="b"/>
                <a:pathLst>
                  <a:path w="101063" h="8166" extrusionOk="0">
                    <a:moveTo>
                      <a:pt x="92685" y="523"/>
                    </a:moveTo>
                    <a:lnTo>
                      <a:pt x="100069" y="7645"/>
                    </a:lnTo>
                    <a:lnTo>
                      <a:pt x="994" y="7645"/>
                    </a:lnTo>
                    <a:lnTo>
                      <a:pt x="8378" y="523"/>
                    </a:lnTo>
                    <a:close/>
                    <a:moveTo>
                      <a:pt x="8273" y="1"/>
                    </a:moveTo>
                    <a:cubicBezTo>
                      <a:pt x="8206" y="1"/>
                      <a:pt x="8141" y="27"/>
                      <a:pt x="8092" y="75"/>
                    </a:cubicBezTo>
                    <a:lnTo>
                      <a:pt x="170" y="7718"/>
                    </a:lnTo>
                    <a:cubicBezTo>
                      <a:pt x="0" y="7881"/>
                      <a:pt x="115" y="8166"/>
                      <a:pt x="350" y="8166"/>
                    </a:cubicBezTo>
                    <a:lnTo>
                      <a:pt x="100713" y="8166"/>
                    </a:lnTo>
                    <a:cubicBezTo>
                      <a:pt x="100948" y="8166"/>
                      <a:pt x="101063" y="7880"/>
                      <a:pt x="100893" y="7718"/>
                    </a:cubicBezTo>
                    <a:lnTo>
                      <a:pt x="92971" y="75"/>
                    </a:lnTo>
                    <a:cubicBezTo>
                      <a:pt x="92922" y="27"/>
                      <a:pt x="92857" y="1"/>
                      <a:pt x="9279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7;p29">
                <a:extLst>
                  <a:ext uri="{FF2B5EF4-FFF2-40B4-BE49-F238E27FC236}">
                    <a16:creationId xmlns:a16="http://schemas.microsoft.com/office/drawing/2014/main" id="{6B7FDCD4-119C-9CED-C8FB-DF8D7220B3B6}"/>
                  </a:ext>
                </a:extLst>
              </p:cNvPr>
              <p:cNvSpPr/>
              <p:nvPr/>
            </p:nvSpPr>
            <p:spPr>
              <a:xfrm>
                <a:off x="-5367125" y="2980250"/>
                <a:ext cx="2029575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81183" h="5698" extrusionOk="0">
                    <a:moveTo>
                      <a:pt x="40592" y="0"/>
                    </a:moveTo>
                    <a:cubicBezTo>
                      <a:pt x="18173" y="0"/>
                      <a:pt x="0" y="1276"/>
                      <a:pt x="0" y="2849"/>
                    </a:cubicBezTo>
                    <a:cubicBezTo>
                      <a:pt x="0" y="4421"/>
                      <a:pt x="18173" y="5698"/>
                      <a:pt x="40592" y="5698"/>
                    </a:cubicBezTo>
                    <a:cubicBezTo>
                      <a:pt x="63009" y="5698"/>
                      <a:pt x="81183" y="4423"/>
                      <a:pt x="81183" y="2849"/>
                    </a:cubicBezTo>
                    <a:cubicBezTo>
                      <a:pt x="81183" y="1276"/>
                      <a:pt x="63009" y="0"/>
                      <a:pt x="40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8;p29">
                <a:extLst>
                  <a:ext uri="{FF2B5EF4-FFF2-40B4-BE49-F238E27FC236}">
                    <a16:creationId xmlns:a16="http://schemas.microsoft.com/office/drawing/2014/main" id="{B9A5B8E4-3ED9-0DF5-6328-E3D911A2D594}"/>
                  </a:ext>
                </a:extLst>
              </p:cNvPr>
              <p:cNvSpPr/>
              <p:nvPr/>
            </p:nvSpPr>
            <p:spPr>
              <a:xfrm>
                <a:off x="-5567850" y="3168850"/>
                <a:ext cx="2509100" cy="177150"/>
              </a:xfrm>
              <a:custGeom>
                <a:avLst/>
                <a:gdLst/>
                <a:ahLst/>
                <a:cxnLst/>
                <a:rect l="l" t="t" r="r" b="b"/>
                <a:pathLst>
                  <a:path w="100364" h="7086" extrusionOk="0">
                    <a:moveTo>
                      <a:pt x="1" y="0"/>
                    </a:moveTo>
                    <a:lnTo>
                      <a:pt x="1" y="7085"/>
                    </a:lnTo>
                    <a:lnTo>
                      <a:pt x="100364" y="7085"/>
                    </a:lnTo>
                    <a:lnTo>
                      <a:pt x="10036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9;p29">
                <a:extLst>
                  <a:ext uri="{FF2B5EF4-FFF2-40B4-BE49-F238E27FC236}">
                    <a16:creationId xmlns:a16="http://schemas.microsoft.com/office/drawing/2014/main" id="{335CF6FF-CD55-2EA6-651B-61B0CBFAC86C}"/>
                  </a:ext>
                </a:extLst>
              </p:cNvPr>
              <p:cNvSpPr/>
              <p:nvPr/>
            </p:nvSpPr>
            <p:spPr>
              <a:xfrm>
                <a:off x="-5574350" y="3162350"/>
                <a:ext cx="2522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00885" h="7606" extrusionOk="0">
                    <a:moveTo>
                      <a:pt x="100364" y="521"/>
                    </a:moveTo>
                    <a:lnTo>
                      <a:pt x="100364" y="7085"/>
                    </a:lnTo>
                    <a:lnTo>
                      <a:pt x="521" y="7085"/>
                    </a:lnTo>
                    <a:lnTo>
                      <a:pt x="521" y="521"/>
                    </a:lnTo>
                    <a:close/>
                    <a:moveTo>
                      <a:pt x="261" y="0"/>
                    </a:moveTo>
                    <a:cubicBezTo>
                      <a:pt x="117" y="0"/>
                      <a:pt x="1" y="116"/>
                      <a:pt x="1" y="260"/>
                    </a:cubicBezTo>
                    <a:lnTo>
                      <a:pt x="1" y="7345"/>
                    </a:lnTo>
                    <a:cubicBezTo>
                      <a:pt x="1" y="7488"/>
                      <a:pt x="117" y="7606"/>
                      <a:pt x="261" y="7606"/>
                    </a:cubicBezTo>
                    <a:lnTo>
                      <a:pt x="100624" y="7606"/>
                    </a:lnTo>
                    <a:cubicBezTo>
                      <a:pt x="100768" y="7606"/>
                      <a:pt x="100884" y="7488"/>
                      <a:pt x="100884" y="7345"/>
                    </a:cubicBezTo>
                    <a:lnTo>
                      <a:pt x="100884" y="260"/>
                    </a:lnTo>
                    <a:cubicBezTo>
                      <a:pt x="100884" y="116"/>
                      <a:pt x="100768" y="0"/>
                      <a:pt x="10062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0;p29">
                <a:extLst>
                  <a:ext uri="{FF2B5EF4-FFF2-40B4-BE49-F238E27FC236}">
                    <a16:creationId xmlns:a16="http://schemas.microsoft.com/office/drawing/2014/main" id="{99E37BED-241B-07EF-6EA8-393A1DD4CD83}"/>
                  </a:ext>
                </a:extLst>
              </p:cNvPr>
              <p:cNvSpPr/>
              <p:nvPr/>
            </p:nvSpPr>
            <p:spPr>
              <a:xfrm>
                <a:off x="-5745350" y="3345975"/>
                <a:ext cx="2864125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114565" h="7644" extrusionOk="0">
                    <a:moveTo>
                      <a:pt x="7101" y="0"/>
                    </a:moveTo>
                    <a:lnTo>
                      <a:pt x="0" y="7644"/>
                    </a:lnTo>
                    <a:lnTo>
                      <a:pt x="114565" y="7644"/>
                    </a:lnTo>
                    <a:lnTo>
                      <a:pt x="1074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1;p29">
                <a:extLst>
                  <a:ext uri="{FF2B5EF4-FFF2-40B4-BE49-F238E27FC236}">
                    <a16:creationId xmlns:a16="http://schemas.microsoft.com/office/drawing/2014/main" id="{B899C086-68A3-952C-4094-FA05B5C68CE7}"/>
                  </a:ext>
                </a:extLst>
              </p:cNvPr>
              <p:cNvSpPr/>
              <p:nvPr/>
            </p:nvSpPr>
            <p:spPr>
              <a:xfrm>
                <a:off x="-5753975" y="3339475"/>
                <a:ext cx="28813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115255" h="8164" extrusionOk="0">
                    <a:moveTo>
                      <a:pt x="107696" y="521"/>
                    </a:moveTo>
                    <a:lnTo>
                      <a:pt x="114313" y="7643"/>
                    </a:lnTo>
                    <a:lnTo>
                      <a:pt x="943" y="7643"/>
                    </a:lnTo>
                    <a:lnTo>
                      <a:pt x="7559" y="521"/>
                    </a:lnTo>
                    <a:close/>
                    <a:moveTo>
                      <a:pt x="7446" y="0"/>
                    </a:moveTo>
                    <a:cubicBezTo>
                      <a:pt x="7373" y="0"/>
                      <a:pt x="7304" y="30"/>
                      <a:pt x="7255" y="84"/>
                    </a:cubicBezTo>
                    <a:lnTo>
                      <a:pt x="155" y="7727"/>
                    </a:lnTo>
                    <a:cubicBezTo>
                      <a:pt x="0" y="7893"/>
                      <a:pt x="119" y="8164"/>
                      <a:pt x="345" y="8164"/>
                    </a:cubicBezTo>
                    <a:lnTo>
                      <a:pt x="114910" y="8164"/>
                    </a:lnTo>
                    <a:cubicBezTo>
                      <a:pt x="115136" y="8164"/>
                      <a:pt x="115255" y="7894"/>
                      <a:pt x="115100" y="7727"/>
                    </a:cubicBezTo>
                    <a:lnTo>
                      <a:pt x="108000" y="84"/>
                    </a:lnTo>
                    <a:cubicBezTo>
                      <a:pt x="107951" y="30"/>
                      <a:pt x="107882" y="0"/>
                      <a:pt x="10780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2;p29">
                <a:extLst>
                  <a:ext uri="{FF2B5EF4-FFF2-40B4-BE49-F238E27FC236}">
                    <a16:creationId xmlns:a16="http://schemas.microsoft.com/office/drawing/2014/main" id="{2E3608E9-C15B-5001-8A26-CF2E45A54EB5}"/>
                  </a:ext>
                </a:extLst>
              </p:cNvPr>
              <p:cNvSpPr/>
              <p:nvPr/>
            </p:nvSpPr>
            <p:spPr>
              <a:xfrm>
                <a:off x="-5744850" y="3537050"/>
                <a:ext cx="286312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114525" h="7459" extrusionOk="0">
                    <a:moveTo>
                      <a:pt x="1" y="1"/>
                    </a:moveTo>
                    <a:lnTo>
                      <a:pt x="1" y="7459"/>
                    </a:lnTo>
                    <a:lnTo>
                      <a:pt x="114524" y="7459"/>
                    </a:lnTo>
                    <a:lnTo>
                      <a:pt x="114524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173;p29">
                <a:extLst>
                  <a:ext uri="{FF2B5EF4-FFF2-40B4-BE49-F238E27FC236}">
                    <a16:creationId xmlns:a16="http://schemas.microsoft.com/office/drawing/2014/main" id="{D90DBD5E-38AD-E689-EE48-CD46BEC37EE6}"/>
                  </a:ext>
                </a:extLst>
              </p:cNvPr>
              <p:cNvSpPr/>
              <p:nvPr/>
            </p:nvSpPr>
            <p:spPr>
              <a:xfrm>
                <a:off x="-5751350" y="3530550"/>
                <a:ext cx="2876125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115045" h="7979" extrusionOk="0">
                    <a:moveTo>
                      <a:pt x="114524" y="521"/>
                    </a:moveTo>
                    <a:lnTo>
                      <a:pt x="114524" y="7458"/>
                    </a:lnTo>
                    <a:lnTo>
                      <a:pt x="521" y="7458"/>
                    </a:lnTo>
                    <a:lnTo>
                      <a:pt x="521" y="521"/>
                    </a:lnTo>
                    <a:close/>
                    <a:moveTo>
                      <a:pt x="261" y="0"/>
                    </a:moveTo>
                    <a:cubicBezTo>
                      <a:pt x="117" y="0"/>
                      <a:pt x="1" y="116"/>
                      <a:pt x="1" y="261"/>
                    </a:cubicBezTo>
                    <a:lnTo>
                      <a:pt x="1" y="7719"/>
                    </a:lnTo>
                    <a:cubicBezTo>
                      <a:pt x="1" y="7861"/>
                      <a:pt x="117" y="7979"/>
                      <a:pt x="261" y="7979"/>
                    </a:cubicBezTo>
                    <a:lnTo>
                      <a:pt x="114784" y="7979"/>
                    </a:lnTo>
                    <a:cubicBezTo>
                      <a:pt x="114928" y="7979"/>
                      <a:pt x="115044" y="7861"/>
                      <a:pt x="115044" y="7719"/>
                    </a:cubicBezTo>
                    <a:lnTo>
                      <a:pt x="115044" y="261"/>
                    </a:lnTo>
                    <a:cubicBezTo>
                      <a:pt x="115044" y="116"/>
                      <a:pt x="114928" y="0"/>
                      <a:pt x="11478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174;p29">
                <a:extLst>
                  <a:ext uri="{FF2B5EF4-FFF2-40B4-BE49-F238E27FC236}">
                    <a16:creationId xmlns:a16="http://schemas.microsoft.com/office/drawing/2014/main" id="{B2FB1767-D09C-5D8D-6B8F-5681BFBD7086}"/>
                  </a:ext>
                </a:extLst>
              </p:cNvPr>
              <p:cNvSpPr/>
              <p:nvPr/>
            </p:nvSpPr>
            <p:spPr>
              <a:xfrm>
                <a:off x="-4347575" y="-413325"/>
                <a:ext cx="466400" cy="1692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67703" extrusionOk="0">
                    <a:moveTo>
                      <a:pt x="18135" y="0"/>
                    </a:moveTo>
                    <a:lnTo>
                      <a:pt x="18135" y="19792"/>
                    </a:lnTo>
                    <a:lnTo>
                      <a:pt x="0" y="19792"/>
                    </a:lnTo>
                    <a:lnTo>
                      <a:pt x="0" y="67703"/>
                    </a:lnTo>
                    <a:lnTo>
                      <a:pt x="521" y="67703"/>
                    </a:lnTo>
                    <a:lnTo>
                      <a:pt x="521" y="20313"/>
                    </a:lnTo>
                    <a:lnTo>
                      <a:pt x="18655" y="20313"/>
                    </a:lnTo>
                    <a:lnTo>
                      <a:pt x="18655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175;p29">
                <a:extLst>
                  <a:ext uri="{FF2B5EF4-FFF2-40B4-BE49-F238E27FC236}">
                    <a16:creationId xmlns:a16="http://schemas.microsoft.com/office/drawing/2014/main" id="{BD998813-E44E-F012-7931-88D31DD09BDA}"/>
                  </a:ext>
                </a:extLst>
              </p:cNvPr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176;p29">
                <a:extLst>
                  <a:ext uri="{FF2B5EF4-FFF2-40B4-BE49-F238E27FC236}">
                    <a16:creationId xmlns:a16="http://schemas.microsoft.com/office/drawing/2014/main" id="{CE52863A-3D73-8D0A-1CF8-3F0B33684817}"/>
                  </a:ext>
                </a:extLst>
              </p:cNvPr>
              <p:cNvSpPr/>
              <p:nvPr/>
            </p:nvSpPr>
            <p:spPr>
              <a:xfrm>
                <a:off x="-6823850" y="1135200"/>
                <a:ext cx="2414425" cy="330175"/>
              </a:xfrm>
              <a:custGeom>
                <a:avLst/>
                <a:gdLst/>
                <a:ahLst/>
                <a:cxnLst/>
                <a:rect l="l" t="t" r="r" b="b"/>
                <a:pathLst>
                  <a:path w="96577" h="13207" extrusionOk="0">
                    <a:moveTo>
                      <a:pt x="1" y="1"/>
                    </a:moveTo>
                    <a:lnTo>
                      <a:pt x="1" y="521"/>
                    </a:lnTo>
                    <a:lnTo>
                      <a:pt x="16928" y="521"/>
                    </a:lnTo>
                    <a:lnTo>
                      <a:pt x="16928" y="13207"/>
                    </a:lnTo>
                    <a:lnTo>
                      <a:pt x="96576" y="13207"/>
                    </a:lnTo>
                    <a:lnTo>
                      <a:pt x="96576" y="12686"/>
                    </a:lnTo>
                    <a:lnTo>
                      <a:pt x="17449" y="12686"/>
                    </a:lnTo>
                    <a:lnTo>
                      <a:pt x="17449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177;p29">
                <a:extLst>
                  <a:ext uri="{FF2B5EF4-FFF2-40B4-BE49-F238E27FC236}">
                    <a16:creationId xmlns:a16="http://schemas.microsoft.com/office/drawing/2014/main" id="{D5A17DC4-9DD9-3BC3-1A02-DC69E7B20C54}"/>
                  </a:ext>
                </a:extLst>
              </p:cNvPr>
              <p:cNvSpPr/>
              <p:nvPr/>
            </p:nvSpPr>
            <p:spPr>
              <a:xfrm>
                <a:off x="-5009350" y="-730475"/>
                <a:ext cx="330175" cy="1698300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67932" extrusionOk="0">
                    <a:moveTo>
                      <a:pt x="10232" y="1"/>
                    </a:moveTo>
                    <a:lnTo>
                      <a:pt x="10232" y="17747"/>
                    </a:lnTo>
                    <a:lnTo>
                      <a:pt x="1" y="17747"/>
                    </a:lnTo>
                    <a:lnTo>
                      <a:pt x="1" y="29725"/>
                    </a:lnTo>
                    <a:lnTo>
                      <a:pt x="12686" y="29725"/>
                    </a:lnTo>
                    <a:lnTo>
                      <a:pt x="12686" y="67931"/>
                    </a:lnTo>
                    <a:lnTo>
                      <a:pt x="13207" y="67931"/>
                    </a:lnTo>
                    <a:lnTo>
                      <a:pt x="13207" y="29204"/>
                    </a:lnTo>
                    <a:lnTo>
                      <a:pt x="522" y="29204"/>
                    </a:lnTo>
                    <a:lnTo>
                      <a:pt x="522" y="18267"/>
                    </a:lnTo>
                    <a:lnTo>
                      <a:pt x="10752" y="18267"/>
                    </a:lnTo>
                    <a:lnTo>
                      <a:pt x="10752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178;p29">
                <a:extLst>
                  <a:ext uri="{FF2B5EF4-FFF2-40B4-BE49-F238E27FC236}">
                    <a16:creationId xmlns:a16="http://schemas.microsoft.com/office/drawing/2014/main" id="{4D2AE868-9378-40CE-DAFB-8117DD3D39D5}"/>
                  </a:ext>
                </a:extLst>
              </p:cNvPr>
              <p:cNvSpPr/>
              <p:nvPr/>
            </p:nvSpPr>
            <p:spPr>
              <a:xfrm>
                <a:off x="-3352000" y="-327750"/>
                <a:ext cx="323675" cy="92727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37091" extrusionOk="0">
                    <a:moveTo>
                      <a:pt x="6957" y="1"/>
                    </a:moveTo>
                    <a:lnTo>
                      <a:pt x="6957" y="11049"/>
                    </a:lnTo>
                    <a:lnTo>
                      <a:pt x="0" y="11049"/>
                    </a:lnTo>
                    <a:lnTo>
                      <a:pt x="0" y="37090"/>
                    </a:lnTo>
                    <a:lnTo>
                      <a:pt x="521" y="37090"/>
                    </a:lnTo>
                    <a:lnTo>
                      <a:pt x="521" y="11569"/>
                    </a:lnTo>
                    <a:lnTo>
                      <a:pt x="7477" y="11569"/>
                    </a:lnTo>
                    <a:lnTo>
                      <a:pt x="7477" y="521"/>
                    </a:lnTo>
                    <a:lnTo>
                      <a:pt x="12947" y="521"/>
                    </a:lnTo>
                    <a:lnTo>
                      <a:pt x="12947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179;p29">
                <a:extLst>
                  <a:ext uri="{FF2B5EF4-FFF2-40B4-BE49-F238E27FC236}">
                    <a16:creationId xmlns:a16="http://schemas.microsoft.com/office/drawing/2014/main" id="{0D7A6BBE-2078-6A8D-6A17-0C88AB9EDDCD}"/>
                  </a:ext>
                </a:extLst>
              </p:cNvPr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180;p29">
                <a:extLst>
                  <a:ext uri="{FF2B5EF4-FFF2-40B4-BE49-F238E27FC236}">
                    <a16:creationId xmlns:a16="http://schemas.microsoft.com/office/drawing/2014/main" id="{5381B1A5-6D99-1585-1D1F-B1D9587776EC}"/>
                  </a:ext>
                </a:extLst>
              </p:cNvPr>
              <p:cNvSpPr/>
              <p:nvPr/>
            </p:nvSpPr>
            <p:spPr>
              <a:xfrm>
                <a:off x="-6721550" y="603225"/>
                <a:ext cx="910525" cy="309700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2388" extrusionOk="0">
                    <a:moveTo>
                      <a:pt x="0" y="0"/>
                    </a:moveTo>
                    <a:lnTo>
                      <a:pt x="0" y="521"/>
                    </a:lnTo>
                    <a:lnTo>
                      <a:pt x="21020" y="521"/>
                    </a:lnTo>
                    <a:lnTo>
                      <a:pt x="21020" y="12388"/>
                    </a:lnTo>
                    <a:lnTo>
                      <a:pt x="36421" y="12388"/>
                    </a:lnTo>
                    <a:lnTo>
                      <a:pt x="36421" y="11867"/>
                    </a:lnTo>
                    <a:lnTo>
                      <a:pt x="21540" y="11867"/>
                    </a:lnTo>
                    <a:lnTo>
                      <a:pt x="21540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81;p29">
                <a:extLst>
                  <a:ext uri="{FF2B5EF4-FFF2-40B4-BE49-F238E27FC236}">
                    <a16:creationId xmlns:a16="http://schemas.microsoft.com/office/drawing/2014/main" id="{ADD12424-2368-3836-7FF2-1259E03702D0}"/>
                  </a:ext>
                </a:extLst>
              </p:cNvPr>
              <p:cNvSpPr/>
              <p:nvPr/>
            </p:nvSpPr>
            <p:spPr>
              <a:xfrm>
                <a:off x="-6138425" y="2512600"/>
                <a:ext cx="681750" cy="569200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2768" extrusionOk="0">
                    <a:moveTo>
                      <a:pt x="26750" y="1"/>
                    </a:moveTo>
                    <a:lnTo>
                      <a:pt x="26750" y="10379"/>
                    </a:lnTo>
                    <a:lnTo>
                      <a:pt x="19792" y="10379"/>
                    </a:lnTo>
                    <a:lnTo>
                      <a:pt x="19792" y="22247"/>
                    </a:lnTo>
                    <a:lnTo>
                      <a:pt x="1" y="22247"/>
                    </a:lnTo>
                    <a:lnTo>
                      <a:pt x="1" y="22768"/>
                    </a:lnTo>
                    <a:lnTo>
                      <a:pt x="20313" y="22768"/>
                    </a:lnTo>
                    <a:lnTo>
                      <a:pt x="20313" y="10900"/>
                    </a:lnTo>
                    <a:lnTo>
                      <a:pt x="27269" y="10900"/>
                    </a:lnTo>
                    <a:lnTo>
                      <a:pt x="27269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82;p29">
                <a:extLst>
                  <a:ext uri="{FF2B5EF4-FFF2-40B4-BE49-F238E27FC236}">
                    <a16:creationId xmlns:a16="http://schemas.microsoft.com/office/drawing/2014/main" id="{29835785-6A89-2B63-9744-0AB71821046F}"/>
                  </a:ext>
                </a:extLst>
              </p:cNvPr>
              <p:cNvSpPr/>
              <p:nvPr/>
            </p:nvSpPr>
            <p:spPr>
              <a:xfrm>
                <a:off x="-3556625" y="2553500"/>
                <a:ext cx="86590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34636" h="16221" extrusionOk="0">
                    <a:moveTo>
                      <a:pt x="1" y="0"/>
                    </a:moveTo>
                    <a:lnTo>
                      <a:pt x="1" y="11310"/>
                    </a:lnTo>
                    <a:lnTo>
                      <a:pt x="16481" y="11310"/>
                    </a:lnTo>
                    <a:lnTo>
                      <a:pt x="16481" y="6809"/>
                    </a:lnTo>
                    <a:lnTo>
                      <a:pt x="20462" y="6809"/>
                    </a:lnTo>
                    <a:lnTo>
                      <a:pt x="20462" y="16220"/>
                    </a:lnTo>
                    <a:lnTo>
                      <a:pt x="34636" y="16220"/>
                    </a:lnTo>
                    <a:lnTo>
                      <a:pt x="34636" y="15700"/>
                    </a:lnTo>
                    <a:lnTo>
                      <a:pt x="20983" y="15700"/>
                    </a:lnTo>
                    <a:lnTo>
                      <a:pt x="20983" y="6289"/>
                    </a:lnTo>
                    <a:lnTo>
                      <a:pt x="15960" y="6289"/>
                    </a:lnTo>
                    <a:lnTo>
                      <a:pt x="15960" y="10790"/>
                    </a:lnTo>
                    <a:lnTo>
                      <a:pt x="521" y="1079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83;p29">
                <a:extLst>
                  <a:ext uri="{FF2B5EF4-FFF2-40B4-BE49-F238E27FC236}">
                    <a16:creationId xmlns:a16="http://schemas.microsoft.com/office/drawing/2014/main" id="{D875ED3E-35AD-BF40-D8E0-9000E4AE6C44}"/>
                  </a:ext>
                </a:extLst>
              </p:cNvPr>
              <p:cNvSpPr/>
              <p:nvPr/>
            </p:nvSpPr>
            <p:spPr>
              <a:xfrm>
                <a:off x="-3919200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6" y="2335"/>
                      <a:pt x="1260" y="2335"/>
                    </a:cubicBezTo>
                    <a:cubicBezTo>
                      <a:pt x="1411" y="2335"/>
                      <a:pt x="1562" y="2306"/>
                      <a:pt x="1707" y="2246"/>
                    </a:cubicBezTo>
                    <a:cubicBezTo>
                      <a:pt x="2143" y="2066"/>
                      <a:pt x="2427" y="1640"/>
                      <a:pt x="2427" y="1167"/>
                    </a:cubicBezTo>
                    <a:cubicBezTo>
                      <a:pt x="2427" y="523"/>
                      <a:pt x="1905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84;p29">
                <a:extLst>
                  <a:ext uri="{FF2B5EF4-FFF2-40B4-BE49-F238E27FC236}">
                    <a16:creationId xmlns:a16="http://schemas.microsoft.com/office/drawing/2014/main" id="{AAA9DFA2-3409-9CF1-552C-FB0E94FEA38F}"/>
                  </a:ext>
                </a:extLst>
              </p:cNvPr>
              <p:cNvSpPr/>
              <p:nvPr/>
            </p:nvSpPr>
            <p:spPr>
              <a:xfrm>
                <a:off x="-3926225" y="-4490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1" y="521"/>
                    </a:moveTo>
                    <a:lnTo>
                      <a:pt x="1541" y="523"/>
                    </a:lnTo>
                    <a:cubicBezTo>
                      <a:pt x="2042" y="523"/>
                      <a:pt x="2448" y="928"/>
                      <a:pt x="2448" y="1428"/>
                    </a:cubicBezTo>
                    <a:cubicBezTo>
                      <a:pt x="2448" y="1795"/>
                      <a:pt x="2228" y="2126"/>
                      <a:pt x="1888" y="2266"/>
                    </a:cubicBezTo>
                    <a:cubicBezTo>
                      <a:pt x="1776" y="2313"/>
                      <a:pt x="1658" y="2335"/>
                      <a:pt x="1541" y="2335"/>
                    </a:cubicBezTo>
                    <a:cubicBezTo>
                      <a:pt x="1305" y="2335"/>
                      <a:pt x="1072" y="2243"/>
                      <a:pt x="899" y="2070"/>
                    </a:cubicBezTo>
                    <a:cubicBezTo>
                      <a:pt x="640" y="1811"/>
                      <a:pt x="563" y="1420"/>
                      <a:pt x="703" y="1081"/>
                    </a:cubicBezTo>
                    <a:cubicBezTo>
                      <a:pt x="843" y="743"/>
                      <a:pt x="1174" y="521"/>
                      <a:pt x="1541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1" y="418"/>
                    </a:cubicBezTo>
                    <a:cubicBezTo>
                      <a:pt x="123" y="828"/>
                      <a:pt x="1" y="1442"/>
                      <a:pt x="222" y="1974"/>
                    </a:cubicBezTo>
                    <a:cubicBezTo>
                      <a:pt x="443" y="2508"/>
                      <a:pt x="963" y="2856"/>
                      <a:pt x="1541" y="2856"/>
                    </a:cubicBezTo>
                    <a:cubicBezTo>
                      <a:pt x="2329" y="2855"/>
                      <a:pt x="2967" y="2217"/>
                      <a:pt x="2969" y="1428"/>
                    </a:cubicBezTo>
                    <a:cubicBezTo>
                      <a:pt x="2969" y="851"/>
                      <a:pt x="2621" y="330"/>
                      <a:pt x="2087" y="110"/>
                    </a:cubicBezTo>
                    <a:cubicBezTo>
                      <a:pt x="1910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85;p29">
                <a:extLst>
                  <a:ext uri="{FF2B5EF4-FFF2-40B4-BE49-F238E27FC236}">
                    <a16:creationId xmlns:a16="http://schemas.microsoft.com/office/drawing/2014/main" id="{0EDBEAC5-A030-E4A2-D00A-9D220FD20BA3}"/>
                  </a:ext>
                </a:extLst>
              </p:cNvPr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86;p29">
                <a:extLst>
                  <a:ext uri="{FF2B5EF4-FFF2-40B4-BE49-F238E27FC236}">
                    <a16:creationId xmlns:a16="http://schemas.microsoft.com/office/drawing/2014/main" id="{4F86F933-76F0-056D-A19F-8543132F9803}"/>
                  </a:ext>
                </a:extLst>
              </p:cNvPr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87;p29">
                <a:extLst>
                  <a:ext uri="{FF2B5EF4-FFF2-40B4-BE49-F238E27FC236}">
                    <a16:creationId xmlns:a16="http://schemas.microsoft.com/office/drawing/2014/main" id="{EA43D95B-995C-4C7A-BE46-334E31F5DA9E}"/>
                  </a:ext>
                </a:extLst>
              </p:cNvPr>
              <p:cNvSpPr/>
              <p:nvPr/>
            </p:nvSpPr>
            <p:spPr>
              <a:xfrm>
                <a:off x="-4778350" y="-768150"/>
                <a:ext cx="606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336" extrusionOk="0">
                    <a:moveTo>
                      <a:pt x="1259" y="0"/>
                    </a:moveTo>
                    <a:cubicBezTo>
                      <a:pt x="787" y="0"/>
                      <a:pt x="361" y="285"/>
                      <a:pt x="180" y="721"/>
                    </a:cubicBezTo>
                    <a:cubicBezTo>
                      <a:pt x="0" y="1157"/>
                      <a:pt x="99" y="1659"/>
                      <a:pt x="434" y="1993"/>
                    </a:cubicBezTo>
                    <a:cubicBezTo>
                      <a:pt x="657" y="2217"/>
                      <a:pt x="955" y="2335"/>
                      <a:pt x="1259" y="2335"/>
                    </a:cubicBezTo>
                    <a:cubicBezTo>
                      <a:pt x="1410" y="2335"/>
                      <a:pt x="1561" y="2306"/>
                      <a:pt x="1706" y="2247"/>
                    </a:cubicBezTo>
                    <a:cubicBezTo>
                      <a:pt x="2142" y="2066"/>
                      <a:pt x="2427" y="1640"/>
                      <a:pt x="2427" y="1168"/>
                    </a:cubicBezTo>
                    <a:cubicBezTo>
                      <a:pt x="2427" y="523"/>
                      <a:pt x="1904" y="0"/>
                      <a:pt x="125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88;p29">
                <a:extLst>
                  <a:ext uri="{FF2B5EF4-FFF2-40B4-BE49-F238E27FC236}">
                    <a16:creationId xmlns:a16="http://schemas.microsoft.com/office/drawing/2014/main" id="{3E9C6646-4FA3-E41C-39CF-D106E2712A30}"/>
                  </a:ext>
                </a:extLst>
              </p:cNvPr>
              <p:cNvSpPr/>
              <p:nvPr/>
            </p:nvSpPr>
            <p:spPr>
              <a:xfrm>
                <a:off x="-4785375" y="-774675"/>
                <a:ext cx="742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7" extrusionOk="0">
                    <a:moveTo>
                      <a:pt x="1540" y="522"/>
                    </a:moveTo>
                    <a:cubicBezTo>
                      <a:pt x="2040" y="522"/>
                      <a:pt x="2447" y="927"/>
                      <a:pt x="2447" y="1429"/>
                    </a:cubicBezTo>
                    <a:cubicBezTo>
                      <a:pt x="2447" y="1796"/>
                      <a:pt x="2226" y="2126"/>
                      <a:pt x="1887" y="2267"/>
                    </a:cubicBezTo>
                    <a:cubicBezTo>
                      <a:pt x="1775" y="2313"/>
                      <a:pt x="1657" y="2336"/>
                      <a:pt x="1540" y="2336"/>
                    </a:cubicBezTo>
                    <a:cubicBezTo>
                      <a:pt x="1304" y="2336"/>
                      <a:pt x="1072" y="2244"/>
                      <a:pt x="899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2"/>
                      <a:pt x="1173" y="522"/>
                      <a:pt x="1540" y="522"/>
                    </a:cubicBezTo>
                    <a:close/>
                    <a:moveTo>
                      <a:pt x="1540" y="1"/>
                    </a:moveTo>
                    <a:cubicBezTo>
                      <a:pt x="1168" y="1"/>
                      <a:pt x="803" y="146"/>
                      <a:pt x="530" y="419"/>
                    </a:cubicBezTo>
                    <a:cubicBezTo>
                      <a:pt x="122" y="827"/>
                      <a:pt x="0" y="1442"/>
                      <a:pt x="220" y="1975"/>
                    </a:cubicBezTo>
                    <a:cubicBezTo>
                      <a:pt x="442" y="2509"/>
                      <a:pt x="963" y="2856"/>
                      <a:pt x="1540" y="2856"/>
                    </a:cubicBezTo>
                    <a:cubicBezTo>
                      <a:pt x="2329" y="2856"/>
                      <a:pt x="2967" y="2217"/>
                      <a:pt x="2968" y="1429"/>
                    </a:cubicBezTo>
                    <a:cubicBezTo>
                      <a:pt x="2968" y="851"/>
                      <a:pt x="2621" y="330"/>
                      <a:pt x="2086" y="110"/>
                    </a:cubicBezTo>
                    <a:cubicBezTo>
                      <a:pt x="1909" y="37"/>
                      <a:pt x="1724" y="1"/>
                      <a:pt x="154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89;p29">
                <a:extLst>
                  <a:ext uri="{FF2B5EF4-FFF2-40B4-BE49-F238E27FC236}">
                    <a16:creationId xmlns:a16="http://schemas.microsoft.com/office/drawing/2014/main" id="{6FDEFDEE-F799-A75E-068A-AC2D947D1E74}"/>
                  </a:ext>
                </a:extLst>
              </p:cNvPr>
              <p:cNvSpPr/>
              <p:nvPr/>
            </p:nvSpPr>
            <p:spPr>
              <a:xfrm>
                <a:off x="-5627475" y="-498225"/>
                <a:ext cx="60700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7" extrusionOk="0">
                    <a:moveTo>
                      <a:pt x="1260" y="1"/>
                    </a:moveTo>
                    <a:cubicBezTo>
                      <a:pt x="788" y="1"/>
                      <a:pt x="361" y="286"/>
                      <a:pt x="181" y="721"/>
                    </a:cubicBezTo>
                    <a:cubicBezTo>
                      <a:pt x="1" y="1157"/>
                      <a:pt x="100" y="1660"/>
                      <a:pt x="434" y="1994"/>
                    </a:cubicBezTo>
                    <a:cubicBezTo>
                      <a:pt x="657" y="2218"/>
                      <a:pt x="956" y="2336"/>
                      <a:pt x="1260" y="2336"/>
                    </a:cubicBezTo>
                    <a:cubicBezTo>
                      <a:pt x="1411" y="2336"/>
                      <a:pt x="1562" y="2307"/>
                      <a:pt x="1707" y="2247"/>
                    </a:cubicBezTo>
                    <a:cubicBezTo>
                      <a:pt x="2143" y="2067"/>
                      <a:pt x="2427" y="1641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90;p29">
                <a:extLst>
                  <a:ext uri="{FF2B5EF4-FFF2-40B4-BE49-F238E27FC236}">
                    <a16:creationId xmlns:a16="http://schemas.microsoft.com/office/drawing/2014/main" id="{37B98525-B82A-4C13-23E5-ED4988FE74F9}"/>
                  </a:ext>
                </a:extLst>
              </p:cNvPr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91;p29">
                <a:extLst>
                  <a:ext uri="{FF2B5EF4-FFF2-40B4-BE49-F238E27FC236}">
                    <a16:creationId xmlns:a16="http://schemas.microsoft.com/office/drawing/2014/main" id="{627E826D-1518-27C2-D347-48D21A420164}"/>
                  </a:ext>
                </a:extLst>
              </p:cNvPr>
              <p:cNvSpPr/>
              <p:nvPr/>
            </p:nvSpPr>
            <p:spPr>
              <a:xfrm>
                <a:off x="-6753025" y="580550"/>
                <a:ext cx="606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335" extrusionOk="0">
                    <a:moveTo>
                      <a:pt x="1259" y="0"/>
                    </a:moveTo>
                    <a:cubicBezTo>
                      <a:pt x="787" y="0"/>
                      <a:pt x="362" y="285"/>
                      <a:pt x="182" y="721"/>
                    </a:cubicBezTo>
                    <a:cubicBezTo>
                      <a:pt x="0" y="1157"/>
                      <a:pt x="101" y="1659"/>
                      <a:pt x="435" y="1992"/>
                    </a:cubicBezTo>
                    <a:cubicBezTo>
                      <a:pt x="657" y="2216"/>
                      <a:pt x="956" y="2335"/>
                      <a:pt x="1260" y="2335"/>
                    </a:cubicBezTo>
                    <a:cubicBezTo>
                      <a:pt x="1410" y="2335"/>
                      <a:pt x="1562" y="2306"/>
                      <a:pt x="1706" y="2245"/>
                    </a:cubicBezTo>
                    <a:cubicBezTo>
                      <a:pt x="2142" y="2065"/>
                      <a:pt x="2427" y="1640"/>
                      <a:pt x="2427" y="1168"/>
                    </a:cubicBezTo>
                    <a:cubicBezTo>
                      <a:pt x="2427" y="522"/>
                      <a:pt x="1905" y="0"/>
                      <a:pt x="125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92;p29">
                <a:extLst>
                  <a:ext uri="{FF2B5EF4-FFF2-40B4-BE49-F238E27FC236}">
                    <a16:creationId xmlns:a16="http://schemas.microsoft.com/office/drawing/2014/main" id="{995B2BE6-1163-98ED-C5CD-104250FDA4EF}"/>
                  </a:ext>
                </a:extLst>
              </p:cNvPr>
              <p:cNvSpPr/>
              <p:nvPr/>
            </p:nvSpPr>
            <p:spPr>
              <a:xfrm>
                <a:off x="-6760050" y="574025"/>
                <a:ext cx="742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7" extrusionOk="0">
                    <a:moveTo>
                      <a:pt x="1540" y="522"/>
                    </a:moveTo>
                    <a:cubicBezTo>
                      <a:pt x="2042" y="522"/>
                      <a:pt x="2447" y="927"/>
                      <a:pt x="2447" y="1429"/>
                    </a:cubicBezTo>
                    <a:cubicBezTo>
                      <a:pt x="2447" y="1796"/>
                      <a:pt x="2227" y="2126"/>
                      <a:pt x="1888" y="2267"/>
                    </a:cubicBezTo>
                    <a:cubicBezTo>
                      <a:pt x="1776" y="2313"/>
                      <a:pt x="1658" y="2336"/>
                      <a:pt x="1541" y="2336"/>
                    </a:cubicBezTo>
                    <a:cubicBezTo>
                      <a:pt x="1305" y="2336"/>
                      <a:pt x="1073" y="2243"/>
                      <a:pt x="899" y="2069"/>
                    </a:cubicBezTo>
                    <a:cubicBezTo>
                      <a:pt x="639" y="1810"/>
                      <a:pt x="562" y="1420"/>
                      <a:pt x="702" y="1081"/>
                    </a:cubicBezTo>
                    <a:cubicBezTo>
                      <a:pt x="843" y="742"/>
                      <a:pt x="1173" y="522"/>
                      <a:pt x="1540" y="522"/>
                    </a:cubicBezTo>
                    <a:close/>
                    <a:moveTo>
                      <a:pt x="1542" y="1"/>
                    </a:moveTo>
                    <a:cubicBezTo>
                      <a:pt x="1170" y="1"/>
                      <a:pt x="804" y="146"/>
                      <a:pt x="530" y="419"/>
                    </a:cubicBezTo>
                    <a:cubicBezTo>
                      <a:pt x="122" y="827"/>
                      <a:pt x="0" y="1441"/>
                      <a:pt x="222" y="1975"/>
                    </a:cubicBezTo>
                    <a:cubicBezTo>
                      <a:pt x="442" y="2509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9"/>
                    </a:cubicBezTo>
                    <a:cubicBezTo>
                      <a:pt x="2968" y="851"/>
                      <a:pt x="2621" y="330"/>
                      <a:pt x="2086" y="109"/>
                    </a:cubicBezTo>
                    <a:cubicBezTo>
                      <a:pt x="1910" y="36"/>
                      <a:pt x="1725" y="1"/>
                      <a:pt x="154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93;p29">
                <a:extLst>
                  <a:ext uri="{FF2B5EF4-FFF2-40B4-BE49-F238E27FC236}">
                    <a16:creationId xmlns:a16="http://schemas.microsoft.com/office/drawing/2014/main" id="{F223C860-3865-6D50-C4FF-4FBEA25737E3}"/>
                  </a:ext>
                </a:extLst>
              </p:cNvPr>
              <p:cNvSpPr/>
              <p:nvPr/>
            </p:nvSpPr>
            <p:spPr>
              <a:xfrm>
                <a:off x="-6854475" y="1111650"/>
                <a:ext cx="606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336" extrusionOk="0">
                    <a:moveTo>
                      <a:pt x="1260" y="0"/>
                    </a:moveTo>
                    <a:cubicBezTo>
                      <a:pt x="787" y="0"/>
                      <a:pt x="362" y="285"/>
                      <a:pt x="181" y="721"/>
                    </a:cubicBezTo>
                    <a:cubicBezTo>
                      <a:pt x="0" y="1157"/>
                      <a:pt x="101" y="1659"/>
                      <a:pt x="434" y="1994"/>
                    </a:cubicBezTo>
                    <a:cubicBezTo>
                      <a:pt x="658" y="2217"/>
                      <a:pt x="957" y="2335"/>
                      <a:pt x="1261" y="2335"/>
                    </a:cubicBezTo>
                    <a:cubicBezTo>
                      <a:pt x="1411" y="2335"/>
                      <a:pt x="1562" y="2306"/>
                      <a:pt x="1706" y="2247"/>
                    </a:cubicBezTo>
                    <a:cubicBezTo>
                      <a:pt x="2142" y="2066"/>
                      <a:pt x="2427" y="1640"/>
                      <a:pt x="2427" y="1168"/>
                    </a:cubicBezTo>
                    <a:cubicBezTo>
                      <a:pt x="2427" y="522"/>
                      <a:pt x="1905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94;p29">
                <a:extLst>
                  <a:ext uri="{FF2B5EF4-FFF2-40B4-BE49-F238E27FC236}">
                    <a16:creationId xmlns:a16="http://schemas.microsoft.com/office/drawing/2014/main" id="{538C1F34-73BE-0635-D9BD-4E5E62DF3AB5}"/>
                  </a:ext>
                </a:extLst>
              </p:cNvPr>
              <p:cNvSpPr/>
              <p:nvPr/>
            </p:nvSpPr>
            <p:spPr>
              <a:xfrm>
                <a:off x="-6861500" y="1105125"/>
                <a:ext cx="74250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57" extrusionOk="0">
                    <a:moveTo>
                      <a:pt x="1541" y="521"/>
                    </a:moveTo>
                    <a:cubicBezTo>
                      <a:pt x="2042" y="521"/>
                      <a:pt x="2448" y="927"/>
                      <a:pt x="2448" y="1429"/>
                    </a:cubicBezTo>
                    <a:cubicBezTo>
                      <a:pt x="2448" y="1796"/>
                      <a:pt x="2227" y="2126"/>
                      <a:pt x="1888" y="2267"/>
                    </a:cubicBezTo>
                    <a:cubicBezTo>
                      <a:pt x="1776" y="2313"/>
                      <a:pt x="1659" y="2336"/>
                      <a:pt x="1542" y="2336"/>
                    </a:cubicBezTo>
                    <a:cubicBezTo>
                      <a:pt x="1306" y="2336"/>
                      <a:pt x="1073" y="2243"/>
                      <a:pt x="899" y="2069"/>
                    </a:cubicBezTo>
                    <a:cubicBezTo>
                      <a:pt x="640" y="1810"/>
                      <a:pt x="562" y="1420"/>
                      <a:pt x="703" y="1081"/>
                    </a:cubicBezTo>
                    <a:cubicBezTo>
                      <a:pt x="843" y="742"/>
                      <a:pt x="1174" y="521"/>
                      <a:pt x="1541" y="521"/>
                    </a:cubicBezTo>
                    <a:close/>
                    <a:moveTo>
                      <a:pt x="1541" y="0"/>
                    </a:moveTo>
                    <a:cubicBezTo>
                      <a:pt x="1170" y="0"/>
                      <a:pt x="805" y="145"/>
                      <a:pt x="532" y="419"/>
                    </a:cubicBezTo>
                    <a:cubicBezTo>
                      <a:pt x="123" y="827"/>
                      <a:pt x="0" y="1441"/>
                      <a:pt x="222" y="1975"/>
                    </a:cubicBezTo>
                    <a:cubicBezTo>
                      <a:pt x="442" y="2508"/>
                      <a:pt x="963" y="2856"/>
                      <a:pt x="1541" y="2856"/>
                    </a:cubicBezTo>
                    <a:cubicBezTo>
                      <a:pt x="2329" y="2855"/>
                      <a:pt x="2967" y="2217"/>
                      <a:pt x="2968" y="1429"/>
                    </a:cubicBezTo>
                    <a:cubicBezTo>
                      <a:pt x="2970" y="851"/>
                      <a:pt x="2621" y="330"/>
                      <a:pt x="2088" y="109"/>
                    </a:cubicBezTo>
                    <a:cubicBezTo>
                      <a:pt x="1911" y="36"/>
                      <a:pt x="1725" y="0"/>
                      <a:pt x="154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95;p29">
                <a:extLst>
                  <a:ext uri="{FF2B5EF4-FFF2-40B4-BE49-F238E27FC236}">
                    <a16:creationId xmlns:a16="http://schemas.microsoft.com/office/drawing/2014/main" id="{0A8D3451-81DE-D4DD-0A0B-9E157213EB1D}"/>
                  </a:ext>
                </a:extLst>
              </p:cNvPr>
              <p:cNvSpPr/>
              <p:nvPr/>
            </p:nvSpPr>
            <p:spPr>
              <a:xfrm>
                <a:off x="-6167350" y="3040500"/>
                <a:ext cx="606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336" extrusionOk="0">
                    <a:moveTo>
                      <a:pt x="1260" y="0"/>
                    </a:moveTo>
                    <a:cubicBezTo>
                      <a:pt x="787" y="0"/>
                      <a:pt x="362" y="285"/>
                      <a:pt x="182" y="721"/>
                    </a:cubicBezTo>
                    <a:cubicBezTo>
                      <a:pt x="0" y="1158"/>
                      <a:pt x="101" y="1659"/>
                      <a:pt x="435" y="1993"/>
                    </a:cubicBezTo>
                    <a:cubicBezTo>
                      <a:pt x="658" y="2217"/>
                      <a:pt x="956" y="2335"/>
                      <a:pt x="1260" y="2335"/>
                    </a:cubicBezTo>
                    <a:cubicBezTo>
                      <a:pt x="1410" y="2335"/>
                      <a:pt x="1562" y="2306"/>
                      <a:pt x="1706" y="2246"/>
                    </a:cubicBezTo>
                    <a:cubicBezTo>
                      <a:pt x="2142" y="2066"/>
                      <a:pt x="2427" y="1640"/>
                      <a:pt x="2427" y="1167"/>
                    </a:cubicBezTo>
                    <a:cubicBezTo>
                      <a:pt x="2427" y="523"/>
                      <a:pt x="1905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96;p29">
                <a:extLst>
                  <a:ext uri="{FF2B5EF4-FFF2-40B4-BE49-F238E27FC236}">
                    <a16:creationId xmlns:a16="http://schemas.microsoft.com/office/drawing/2014/main" id="{B7B83CE6-0B46-7E55-60E4-542BE798DAA2}"/>
                  </a:ext>
                </a:extLst>
              </p:cNvPr>
              <p:cNvSpPr/>
              <p:nvPr/>
            </p:nvSpPr>
            <p:spPr>
              <a:xfrm>
                <a:off x="-6174375" y="3034000"/>
                <a:ext cx="742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7" extrusionOk="0">
                    <a:moveTo>
                      <a:pt x="1541" y="521"/>
                    </a:moveTo>
                    <a:cubicBezTo>
                      <a:pt x="2042" y="522"/>
                      <a:pt x="2448" y="927"/>
                      <a:pt x="2448" y="1427"/>
                    </a:cubicBezTo>
                    <a:cubicBezTo>
                      <a:pt x="2448" y="1794"/>
                      <a:pt x="2227" y="2125"/>
                      <a:pt x="1888" y="2267"/>
                    </a:cubicBezTo>
                    <a:cubicBezTo>
                      <a:pt x="1776" y="2313"/>
                      <a:pt x="1659" y="2336"/>
                      <a:pt x="1542" y="2336"/>
                    </a:cubicBezTo>
                    <a:cubicBezTo>
                      <a:pt x="1306" y="2336"/>
                      <a:pt x="1073" y="2243"/>
                      <a:pt x="899" y="2069"/>
                    </a:cubicBezTo>
                    <a:cubicBezTo>
                      <a:pt x="640" y="1810"/>
                      <a:pt x="562" y="1420"/>
                      <a:pt x="703" y="1081"/>
                    </a:cubicBezTo>
                    <a:cubicBezTo>
                      <a:pt x="843" y="742"/>
                      <a:pt x="1174" y="521"/>
                      <a:pt x="1541" y="521"/>
                    </a:cubicBezTo>
                    <a:close/>
                    <a:moveTo>
                      <a:pt x="1542" y="1"/>
                    </a:moveTo>
                    <a:cubicBezTo>
                      <a:pt x="1170" y="1"/>
                      <a:pt x="804" y="146"/>
                      <a:pt x="531" y="419"/>
                    </a:cubicBezTo>
                    <a:cubicBezTo>
                      <a:pt x="123" y="827"/>
                      <a:pt x="0" y="1441"/>
                      <a:pt x="222" y="1975"/>
                    </a:cubicBezTo>
                    <a:cubicBezTo>
                      <a:pt x="442" y="2508"/>
                      <a:pt x="963" y="2856"/>
                      <a:pt x="1541" y="2856"/>
                    </a:cubicBezTo>
                    <a:cubicBezTo>
                      <a:pt x="2329" y="2855"/>
                      <a:pt x="2968" y="2216"/>
                      <a:pt x="2968" y="1427"/>
                    </a:cubicBezTo>
                    <a:cubicBezTo>
                      <a:pt x="2968" y="850"/>
                      <a:pt x="2621" y="329"/>
                      <a:pt x="2087" y="109"/>
                    </a:cubicBezTo>
                    <a:cubicBezTo>
                      <a:pt x="1911" y="36"/>
                      <a:pt x="1725" y="1"/>
                      <a:pt x="154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97;p29">
                <a:extLst>
                  <a:ext uri="{FF2B5EF4-FFF2-40B4-BE49-F238E27FC236}">
                    <a16:creationId xmlns:a16="http://schemas.microsoft.com/office/drawing/2014/main" id="{699D5F87-215D-F67D-B3D9-460B88ECB481}"/>
                  </a:ext>
                </a:extLst>
              </p:cNvPr>
              <p:cNvSpPr/>
              <p:nvPr/>
            </p:nvSpPr>
            <p:spPr>
              <a:xfrm>
                <a:off x="-2707425" y="2917525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2" y="285"/>
                      <a:pt x="181" y="722"/>
                    </a:cubicBezTo>
                    <a:cubicBezTo>
                      <a:pt x="1" y="1158"/>
                      <a:pt x="100" y="1659"/>
                      <a:pt x="434" y="1994"/>
                    </a:cubicBezTo>
                    <a:cubicBezTo>
                      <a:pt x="658" y="2217"/>
                      <a:pt x="956" y="2336"/>
                      <a:pt x="1260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6"/>
                      <a:pt x="2427" y="1640"/>
                      <a:pt x="2427" y="1169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98;p29">
                <a:extLst>
                  <a:ext uri="{FF2B5EF4-FFF2-40B4-BE49-F238E27FC236}">
                    <a16:creationId xmlns:a16="http://schemas.microsoft.com/office/drawing/2014/main" id="{4777ADAC-E305-D392-104F-68F783B73295}"/>
                  </a:ext>
                </a:extLst>
              </p:cNvPr>
              <p:cNvSpPr/>
              <p:nvPr/>
            </p:nvSpPr>
            <p:spPr>
              <a:xfrm>
                <a:off x="-2714450" y="29110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3" y="522"/>
                    </a:moveTo>
                    <a:cubicBezTo>
                      <a:pt x="2042" y="522"/>
                      <a:pt x="2448" y="928"/>
                      <a:pt x="2449" y="1429"/>
                    </a:cubicBezTo>
                    <a:cubicBezTo>
                      <a:pt x="2448" y="1795"/>
                      <a:pt x="2228" y="2125"/>
                      <a:pt x="1889" y="2266"/>
                    </a:cubicBezTo>
                    <a:cubicBezTo>
                      <a:pt x="1777" y="2312"/>
                      <a:pt x="1659" y="2335"/>
                      <a:pt x="1542" y="2335"/>
                    </a:cubicBezTo>
                    <a:cubicBezTo>
                      <a:pt x="1307" y="2335"/>
                      <a:pt x="1075" y="2243"/>
                      <a:pt x="900" y="2070"/>
                    </a:cubicBezTo>
                    <a:cubicBezTo>
                      <a:pt x="641" y="1810"/>
                      <a:pt x="564" y="1421"/>
                      <a:pt x="703" y="1083"/>
                    </a:cubicBezTo>
                    <a:cubicBezTo>
                      <a:pt x="844" y="744"/>
                      <a:pt x="1174" y="522"/>
                      <a:pt x="1541" y="522"/>
                    </a:cubicBezTo>
                    <a:cubicBezTo>
                      <a:pt x="1542" y="522"/>
                      <a:pt x="1543" y="522"/>
                      <a:pt x="1543" y="522"/>
                    </a:cubicBezTo>
                    <a:close/>
                    <a:moveTo>
                      <a:pt x="1541" y="1"/>
                    </a:moveTo>
                    <a:cubicBezTo>
                      <a:pt x="1170" y="1"/>
                      <a:pt x="805" y="145"/>
                      <a:pt x="531" y="419"/>
                    </a:cubicBezTo>
                    <a:cubicBezTo>
                      <a:pt x="123" y="827"/>
                      <a:pt x="1" y="1441"/>
                      <a:pt x="222" y="1974"/>
                    </a:cubicBezTo>
                    <a:cubicBezTo>
                      <a:pt x="443" y="2508"/>
                      <a:pt x="963" y="2855"/>
                      <a:pt x="1541" y="2855"/>
                    </a:cubicBezTo>
                    <a:cubicBezTo>
                      <a:pt x="2328" y="2855"/>
                      <a:pt x="2967" y="2216"/>
                      <a:pt x="2969" y="1429"/>
                    </a:cubicBezTo>
                    <a:cubicBezTo>
                      <a:pt x="2969" y="851"/>
                      <a:pt x="2621" y="331"/>
                      <a:pt x="2087" y="109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99;p29">
                <a:extLst>
                  <a:ext uri="{FF2B5EF4-FFF2-40B4-BE49-F238E27FC236}">
                    <a16:creationId xmlns:a16="http://schemas.microsoft.com/office/drawing/2014/main" id="{E168D289-DBA2-4AC3-9131-B0B9728C0AE5}"/>
                  </a:ext>
                </a:extLst>
              </p:cNvPr>
              <p:cNvSpPr/>
              <p:nvPr/>
            </p:nvSpPr>
            <p:spPr>
              <a:xfrm>
                <a:off x="-3040900" y="-35125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200;p29">
                <a:extLst>
                  <a:ext uri="{FF2B5EF4-FFF2-40B4-BE49-F238E27FC236}">
                    <a16:creationId xmlns:a16="http://schemas.microsoft.com/office/drawing/2014/main" id="{2EB04448-768B-BDC6-1E0D-1D0FD3617290}"/>
                  </a:ext>
                </a:extLst>
              </p:cNvPr>
              <p:cNvSpPr/>
              <p:nvPr/>
            </p:nvSpPr>
            <p:spPr>
              <a:xfrm>
                <a:off x="-3047925" y="-357750"/>
                <a:ext cx="7422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8" extrusionOk="0">
                    <a:moveTo>
                      <a:pt x="1541" y="521"/>
                    </a:moveTo>
                    <a:cubicBezTo>
                      <a:pt x="2041" y="522"/>
                      <a:pt x="2447" y="928"/>
                      <a:pt x="2448" y="1428"/>
                    </a:cubicBezTo>
                    <a:cubicBezTo>
                      <a:pt x="2448" y="1795"/>
                      <a:pt x="2226" y="2127"/>
                      <a:pt x="1887" y="2267"/>
                    </a:cubicBezTo>
                    <a:cubicBezTo>
                      <a:pt x="1775" y="2314"/>
                      <a:pt x="1658" y="2336"/>
                      <a:pt x="1541" y="2336"/>
                    </a:cubicBezTo>
                    <a:cubicBezTo>
                      <a:pt x="1305" y="2336"/>
                      <a:pt x="1073" y="2244"/>
                      <a:pt x="899" y="2070"/>
                    </a:cubicBezTo>
                    <a:cubicBezTo>
                      <a:pt x="640" y="1811"/>
                      <a:pt x="562" y="1421"/>
                      <a:pt x="703" y="1082"/>
                    </a:cubicBezTo>
                    <a:cubicBezTo>
                      <a:pt x="842" y="743"/>
                      <a:pt x="1174" y="521"/>
                      <a:pt x="1541" y="521"/>
                    </a:cubicBezTo>
                    <a:close/>
                    <a:moveTo>
                      <a:pt x="1540" y="1"/>
                    </a:moveTo>
                    <a:cubicBezTo>
                      <a:pt x="1169" y="1"/>
                      <a:pt x="804" y="146"/>
                      <a:pt x="531" y="419"/>
                    </a:cubicBezTo>
                    <a:cubicBezTo>
                      <a:pt x="123" y="828"/>
                      <a:pt x="1" y="1441"/>
                      <a:pt x="221" y="1976"/>
                    </a:cubicBezTo>
                    <a:cubicBezTo>
                      <a:pt x="442" y="2508"/>
                      <a:pt x="963" y="2857"/>
                      <a:pt x="1541" y="2857"/>
                    </a:cubicBezTo>
                    <a:cubicBezTo>
                      <a:pt x="2328" y="2856"/>
                      <a:pt x="2967" y="2216"/>
                      <a:pt x="2968" y="1428"/>
                    </a:cubicBezTo>
                    <a:cubicBezTo>
                      <a:pt x="2968" y="851"/>
                      <a:pt x="2620" y="330"/>
                      <a:pt x="2087" y="110"/>
                    </a:cubicBezTo>
                    <a:cubicBezTo>
                      <a:pt x="1910" y="37"/>
                      <a:pt x="1724" y="1"/>
                      <a:pt x="154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201;p29">
                <a:extLst>
                  <a:ext uri="{FF2B5EF4-FFF2-40B4-BE49-F238E27FC236}">
                    <a16:creationId xmlns:a16="http://schemas.microsoft.com/office/drawing/2014/main" id="{30F23892-A09A-C6B0-DD09-26D33C595E87}"/>
                  </a:ext>
                </a:extLst>
              </p:cNvPr>
              <p:cNvSpPr/>
              <p:nvPr/>
            </p:nvSpPr>
            <p:spPr>
              <a:xfrm>
                <a:off x="-4837450" y="2516525"/>
                <a:ext cx="992800" cy="523425"/>
              </a:xfrm>
              <a:custGeom>
                <a:avLst/>
                <a:gdLst/>
                <a:ahLst/>
                <a:cxnLst/>
                <a:rect l="l" t="t" r="r" b="b"/>
                <a:pathLst>
                  <a:path w="39712" h="20937" extrusionOk="0">
                    <a:moveTo>
                      <a:pt x="4582" y="1"/>
                    </a:moveTo>
                    <a:lnTo>
                      <a:pt x="4582" y="10156"/>
                    </a:lnTo>
                    <a:cubicBezTo>
                      <a:pt x="4582" y="13469"/>
                      <a:pt x="3439" y="16685"/>
                      <a:pt x="1338" y="19282"/>
                    </a:cubicBezTo>
                    <a:lnTo>
                      <a:pt x="0" y="20936"/>
                    </a:lnTo>
                    <a:lnTo>
                      <a:pt x="39712" y="20936"/>
                    </a:lnTo>
                    <a:lnTo>
                      <a:pt x="38374" y="19282"/>
                    </a:lnTo>
                    <a:cubicBezTo>
                      <a:pt x="36273" y="16685"/>
                      <a:pt x="35130" y="13469"/>
                      <a:pt x="35130" y="10156"/>
                    </a:cubicBezTo>
                    <a:lnTo>
                      <a:pt x="351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202;p29">
                <a:extLst>
                  <a:ext uri="{FF2B5EF4-FFF2-40B4-BE49-F238E27FC236}">
                    <a16:creationId xmlns:a16="http://schemas.microsoft.com/office/drawing/2014/main" id="{FCBCA286-5164-A949-6134-CD7E2C5B780C}"/>
                  </a:ext>
                </a:extLst>
              </p:cNvPr>
              <p:cNvSpPr/>
              <p:nvPr/>
            </p:nvSpPr>
            <p:spPr>
              <a:xfrm>
                <a:off x="-4845950" y="2510025"/>
                <a:ext cx="1009825" cy="536425"/>
              </a:xfrm>
              <a:custGeom>
                <a:avLst/>
                <a:gdLst/>
                <a:ahLst/>
                <a:cxnLst/>
                <a:rect l="l" t="t" r="r" b="b"/>
                <a:pathLst>
                  <a:path w="40393" h="21457" extrusionOk="0">
                    <a:moveTo>
                      <a:pt x="35209" y="521"/>
                    </a:moveTo>
                    <a:lnTo>
                      <a:pt x="35209" y="10414"/>
                    </a:lnTo>
                    <a:cubicBezTo>
                      <a:pt x="35209" y="13773"/>
                      <a:pt x="36383" y="17073"/>
                      <a:pt x="38512" y="19707"/>
                    </a:cubicBezTo>
                    <a:lnTo>
                      <a:pt x="39507" y="20936"/>
                    </a:lnTo>
                    <a:lnTo>
                      <a:pt x="885" y="20936"/>
                    </a:lnTo>
                    <a:lnTo>
                      <a:pt x="1881" y="19707"/>
                    </a:lnTo>
                    <a:cubicBezTo>
                      <a:pt x="4009" y="17073"/>
                      <a:pt x="5183" y="13773"/>
                      <a:pt x="5183" y="10414"/>
                    </a:cubicBezTo>
                    <a:lnTo>
                      <a:pt x="5183" y="521"/>
                    </a:lnTo>
                    <a:close/>
                    <a:moveTo>
                      <a:pt x="4922" y="1"/>
                    </a:moveTo>
                    <a:cubicBezTo>
                      <a:pt x="4780" y="1"/>
                      <a:pt x="4662" y="117"/>
                      <a:pt x="4663" y="261"/>
                    </a:cubicBezTo>
                    <a:lnTo>
                      <a:pt x="4663" y="10414"/>
                    </a:lnTo>
                    <a:cubicBezTo>
                      <a:pt x="4663" y="13655"/>
                      <a:pt x="3531" y="16838"/>
                      <a:pt x="1476" y="19379"/>
                    </a:cubicBezTo>
                    <a:lnTo>
                      <a:pt x="138" y="21033"/>
                    </a:lnTo>
                    <a:cubicBezTo>
                      <a:pt x="0" y="21203"/>
                      <a:pt x="121" y="21457"/>
                      <a:pt x="340" y="21457"/>
                    </a:cubicBezTo>
                    <a:lnTo>
                      <a:pt x="40052" y="21457"/>
                    </a:lnTo>
                    <a:cubicBezTo>
                      <a:pt x="40270" y="21457"/>
                      <a:pt x="40392" y="21203"/>
                      <a:pt x="40254" y="21033"/>
                    </a:cubicBezTo>
                    <a:lnTo>
                      <a:pt x="38916" y="19379"/>
                    </a:lnTo>
                    <a:cubicBezTo>
                      <a:pt x="36861" y="16838"/>
                      <a:pt x="35730" y="13655"/>
                      <a:pt x="35730" y="10414"/>
                    </a:cubicBezTo>
                    <a:lnTo>
                      <a:pt x="35730" y="261"/>
                    </a:lnTo>
                    <a:cubicBezTo>
                      <a:pt x="35730" y="117"/>
                      <a:pt x="35613" y="1"/>
                      <a:pt x="3547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203;p29">
                <a:extLst>
                  <a:ext uri="{FF2B5EF4-FFF2-40B4-BE49-F238E27FC236}">
                    <a16:creationId xmlns:a16="http://schemas.microsoft.com/office/drawing/2014/main" id="{A8A8A3A0-5181-9704-4897-DB4F076EB398}"/>
                  </a:ext>
                </a:extLst>
              </p:cNvPr>
              <p:cNvSpPr/>
              <p:nvPr/>
            </p:nvSpPr>
            <p:spPr>
              <a:xfrm>
                <a:off x="-4769800" y="2248925"/>
                <a:ext cx="857475" cy="431675"/>
              </a:xfrm>
              <a:custGeom>
                <a:avLst/>
                <a:gdLst/>
                <a:ahLst/>
                <a:cxnLst/>
                <a:rect l="l" t="t" r="r" b="b"/>
                <a:pathLst>
                  <a:path w="34299" h="17267" extrusionOk="0">
                    <a:moveTo>
                      <a:pt x="1876" y="1"/>
                    </a:moveTo>
                    <a:lnTo>
                      <a:pt x="1876" y="10155"/>
                    </a:lnTo>
                    <a:cubicBezTo>
                      <a:pt x="1875" y="12647"/>
                      <a:pt x="1229" y="15097"/>
                      <a:pt x="1" y="17267"/>
                    </a:cubicBezTo>
                    <a:lnTo>
                      <a:pt x="34298" y="17267"/>
                    </a:lnTo>
                    <a:cubicBezTo>
                      <a:pt x="33072" y="15097"/>
                      <a:pt x="32425" y="12647"/>
                      <a:pt x="32424" y="10155"/>
                    </a:cubicBezTo>
                    <a:lnTo>
                      <a:pt x="32424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204;p29">
                <a:extLst>
                  <a:ext uri="{FF2B5EF4-FFF2-40B4-BE49-F238E27FC236}">
                    <a16:creationId xmlns:a16="http://schemas.microsoft.com/office/drawing/2014/main" id="{B0EF0C6B-3A16-0F60-CD5C-8717418DE84A}"/>
                  </a:ext>
                </a:extLst>
              </p:cNvPr>
              <p:cNvSpPr/>
              <p:nvPr/>
            </p:nvSpPr>
            <p:spPr>
              <a:xfrm>
                <a:off x="-5875675" y="342950"/>
                <a:ext cx="3069250" cy="2253651"/>
              </a:xfrm>
              <a:custGeom>
                <a:avLst/>
                <a:gdLst/>
                <a:ahLst/>
                <a:cxnLst/>
                <a:rect l="l" t="t" r="r" b="b"/>
                <a:pathLst>
                  <a:path w="122770" h="90146" extrusionOk="0">
                    <a:moveTo>
                      <a:pt x="4815" y="0"/>
                    </a:moveTo>
                    <a:cubicBezTo>
                      <a:pt x="2156" y="0"/>
                      <a:pt x="0" y="2155"/>
                      <a:pt x="0" y="4815"/>
                    </a:cubicBezTo>
                    <a:lnTo>
                      <a:pt x="0" y="86110"/>
                    </a:lnTo>
                    <a:cubicBezTo>
                      <a:pt x="0" y="88339"/>
                      <a:pt x="1808" y="90146"/>
                      <a:pt x="4037" y="90146"/>
                    </a:cubicBezTo>
                    <a:lnTo>
                      <a:pt x="118369" y="90146"/>
                    </a:lnTo>
                    <a:cubicBezTo>
                      <a:pt x="120800" y="90146"/>
                      <a:pt x="122770" y="88177"/>
                      <a:pt x="122770" y="85746"/>
                    </a:cubicBezTo>
                    <a:lnTo>
                      <a:pt x="122770" y="5831"/>
                    </a:lnTo>
                    <a:cubicBezTo>
                      <a:pt x="122770" y="4284"/>
                      <a:pt x="122155" y="2801"/>
                      <a:pt x="121061" y="1707"/>
                    </a:cubicBezTo>
                    <a:cubicBezTo>
                      <a:pt x="119968" y="614"/>
                      <a:pt x="118486" y="0"/>
                      <a:pt x="1169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205;p29">
                <a:extLst>
                  <a:ext uri="{FF2B5EF4-FFF2-40B4-BE49-F238E27FC236}">
                    <a16:creationId xmlns:a16="http://schemas.microsoft.com/office/drawing/2014/main" id="{30E65575-7BAA-4872-EC6D-A63F28F4012B}"/>
                  </a:ext>
                </a:extLst>
              </p:cNvPr>
              <p:cNvSpPr/>
              <p:nvPr/>
            </p:nvSpPr>
            <p:spPr>
              <a:xfrm>
                <a:off x="-5882175" y="336425"/>
                <a:ext cx="3082275" cy="2266675"/>
              </a:xfrm>
              <a:custGeom>
                <a:avLst/>
                <a:gdLst/>
                <a:ahLst/>
                <a:cxnLst/>
                <a:rect l="l" t="t" r="r" b="b"/>
                <a:pathLst>
                  <a:path w="123291" h="90667" extrusionOk="0">
                    <a:moveTo>
                      <a:pt x="118612" y="521"/>
                    </a:moveTo>
                    <a:cubicBezTo>
                      <a:pt x="120905" y="521"/>
                      <a:pt x="122770" y="2386"/>
                      <a:pt x="122770" y="4678"/>
                    </a:cubicBezTo>
                    <a:lnTo>
                      <a:pt x="122770" y="85990"/>
                    </a:lnTo>
                    <a:cubicBezTo>
                      <a:pt x="122770" y="88283"/>
                      <a:pt x="120905" y="90147"/>
                      <a:pt x="118612" y="90147"/>
                    </a:cubicBezTo>
                    <a:lnTo>
                      <a:pt x="4678" y="90147"/>
                    </a:lnTo>
                    <a:cubicBezTo>
                      <a:pt x="2385" y="90147"/>
                      <a:pt x="521" y="88283"/>
                      <a:pt x="521" y="85990"/>
                    </a:cubicBezTo>
                    <a:lnTo>
                      <a:pt x="521" y="4678"/>
                    </a:lnTo>
                    <a:cubicBezTo>
                      <a:pt x="521" y="2386"/>
                      <a:pt x="2385" y="521"/>
                      <a:pt x="4678" y="521"/>
                    </a:cubicBezTo>
                    <a:close/>
                    <a:moveTo>
                      <a:pt x="4678" y="1"/>
                    </a:moveTo>
                    <a:cubicBezTo>
                      <a:pt x="2098" y="1"/>
                      <a:pt x="0" y="2099"/>
                      <a:pt x="0" y="4678"/>
                    </a:cubicBezTo>
                    <a:lnTo>
                      <a:pt x="0" y="85990"/>
                    </a:lnTo>
                    <a:cubicBezTo>
                      <a:pt x="0" y="88570"/>
                      <a:pt x="2098" y="90667"/>
                      <a:pt x="4678" y="90667"/>
                    </a:cubicBezTo>
                    <a:lnTo>
                      <a:pt x="118612" y="90667"/>
                    </a:lnTo>
                    <a:cubicBezTo>
                      <a:pt x="121192" y="90667"/>
                      <a:pt x="123290" y="88570"/>
                      <a:pt x="123290" y="85990"/>
                    </a:cubicBezTo>
                    <a:lnTo>
                      <a:pt x="123290" y="4678"/>
                    </a:lnTo>
                    <a:cubicBezTo>
                      <a:pt x="123290" y="2099"/>
                      <a:pt x="121192" y="1"/>
                      <a:pt x="11861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206;p29">
                <a:extLst>
                  <a:ext uri="{FF2B5EF4-FFF2-40B4-BE49-F238E27FC236}">
                    <a16:creationId xmlns:a16="http://schemas.microsoft.com/office/drawing/2014/main" id="{8F259570-27A6-23E0-7A60-42EC088F81A2}"/>
                  </a:ext>
                </a:extLst>
              </p:cNvPr>
              <p:cNvSpPr/>
              <p:nvPr/>
            </p:nvSpPr>
            <p:spPr>
              <a:xfrm>
                <a:off x="-5875675" y="2246300"/>
                <a:ext cx="306925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122770" h="14012" extrusionOk="0">
                    <a:moveTo>
                      <a:pt x="0" y="0"/>
                    </a:moveTo>
                    <a:lnTo>
                      <a:pt x="0" y="9540"/>
                    </a:lnTo>
                    <a:cubicBezTo>
                      <a:pt x="0" y="12009"/>
                      <a:pt x="2003" y="14012"/>
                      <a:pt x="4473" y="14012"/>
                    </a:cubicBezTo>
                    <a:lnTo>
                      <a:pt x="118438" y="14012"/>
                    </a:lnTo>
                    <a:cubicBezTo>
                      <a:pt x="120830" y="14012"/>
                      <a:pt x="122770" y="12073"/>
                      <a:pt x="122770" y="9680"/>
                    </a:cubicBezTo>
                    <a:lnTo>
                      <a:pt x="1227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207;p29">
                <a:extLst>
                  <a:ext uri="{FF2B5EF4-FFF2-40B4-BE49-F238E27FC236}">
                    <a16:creationId xmlns:a16="http://schemas.microsoft.com/office/drawing/2014/main" id="{EE17DAB3-C6B3-3E24-89CC-02DEF6E1FBF3}"/>
                  </a:ext>
                </a:extLst>
              </p:cNvPr>
              <p:cNvSpPr/>
              <p:nvPr/>
            </p:nvSpPr>
            <p:spPr>
              <a:xfrm>
                <a:off x="-5882175" y="2239775"/>
                <a:ext cx="3082275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123291" h="14533" extrusionOk="0">
                    <a:moveTo>
                      <a:pt x="122770" y="522"/>
                    </a:moveTo>
                    <a:lnTo>
                      <a:pt x="122770" y="9856"/>
                    </a:lnTo>
                    <a:cubicBezTo>
                      <a:pt x="122770" y="12151"/>
                      <a:pt x="120908" y="14012"/>
                      <a:pt x="118614" y="14012"/>
                    </a:cubicBezTo>
                    <a:lnTo>
                      <a:pt x="4678" y="14012"/>
                    </a:lnTo>
                    <a:cubicBezTo>
                      <a:pt x="2385" y="14012"/>
                      <a:pt x="522" y="12147"/>
                      <a:pt x="522" y="9856"/>
                    </a:cubicBezTo>
                    <a:lnTo>
                      <a:pt x="522" y="522"/>
                    </a:lnTo>
                    <a:close/>
                    <a:moveTo>
                      <a:pt x="260" y="1"/>
                    </a:moveTo>
                    <a:cubicBezTo>
                      <a:pt x="117" y="1"/>
                      <a:pt x="0" y="117"/>
                      <a:pt x="0" y="261"/>
                    </a:cubicBezTo>
                    <a:lnTo>
                      <a:pt x="0" y="9856"/>
                    </a:lnTo>
                    <a:cubicBezTo>
                      <a:pt x="0" y="12439"/>
                      <a:pt x="2094" y="14533"/>
                      <a:pt x="4678" y="14533"/>
                    </a:cubicBezTo>
                    <a:lnTo>
                      <a:pt x="118612" y="14533"/>
                    </a:lnTo>
                    <a:cubicBezTo>
                      <a:pt x="121195" y="14533"/>
                      <a:pt x="123290" y="12439"/>
                      <a:pt x="123290" y="9856"/>
                    </a:cubicBezTo>
                    <a:lnTo>
                      <a:pt x="123290" y="261"/>
                    </a:lnTo>
                    <a:cubicBezTo>
                      <a:pt x="123290" y="117"/>
                      <a:pt x="123173" y="1"/>
                      <a:pt x="12303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208;p29">
                <a:extLst>
                  <a:ext uri="{FF2B5EF4-FFF2-40B4-BE49-F238E27FC236}">
                    <a16:creationId xmlns:a16="http://schemas.microsoft.com/office/drawing/2014/main" id="{F3573405-CFA6-E1A0-3216-CE14CC84056D}"/>
                  </a:ext>
                </a:extLst>
              </p:cNvPr>
              <p:cNvSpPr/>
              <p:nvPr/>
            </p:nvSpPr>
            <p:spPr>
              <a:xfrm>
                <a:off x="-5721300" y="483125"/>
                <a:ext cx="2760500" cy="1592250"/>
              </a:xfrm>
              <a:custGeom>
                <a:avLst/>
                <a:gdLst/>
                <a:ahLst/>
                <a:cxnLst/>
                <a:rect l="l" t="t" r="r" b="b"/>
                <a:pathLst>
                  <a:path w="110420" h="63690" extrusionOk="0">
                    <a:moveTo>
                      <a:pt x="1" y="1"/>
                    </a:moveTo>
                    <a:lnTo>
                      <a:pt x="1" y="63689"/>
                    </a:lnTo>
                    <a:lnTo>
                      <a:pt x="110419" y="63689"/>
                    </a:lnTo>
                    <a:lnTo>
                      <a:pt x="1104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209;p29">
                <a:extLst>
                  <a:ext uri="{FF2B5EF4-FFF2-40B4-BE49-F238E27FC236}">
                    <a16:creationId xmlns:a16="http://schemas.microsoft.com/office/drawing/2014/main" id="{DC0F1135-1C6A-A2E1-E578-3DC700DE5510}"/>
                  </a:ext>
                </a:extLst>
              </p:cNvPr>
              <p:cNvSpPr/>
              <p:nvPr/>
            </p:nvSpPr>
            <p:spPr>
              <a:xfrm>
                <a:off x="-4397650" y="2421425"/>
                <a:ext cx="113200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4435" extrusionOk="0">
                    <a:moveTo>
                      <a:pt x="2263" y="0"/>
                    </a:moveTo>
                    <a:cubicBezTo>
                      <a:pt x="1014" y="0"/>
                      <a:pt x="0" y="993"/>
                      <a:pt x="0" y="2217"/>
                    </a:cubicBezTo>
                    <a:cubicBezTo>
                      <a:pt x="0" y="3442"/>
                      <a:pt x="1014" y="4435"/>
                      <a:pt x="2263" y="4435"/>
                    </a:cubicBezTo>
                    <a:cubicBezTo>
                      <a:pt x="3514" y="4435"/>
                      <a:pt x="4528" y="3442"/>
                      <a:pt x="4528" y="2217"/>
                    </a:cubicBezTo>
                    <a:cubicBezTo>
                      <a:pt x="4528" y="993"/>
                      <a:pt x="3514" y="0"/>
                      <a:pt x="226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210;p29">
                <a:extLst>
                  <a:ext uri="{FF2B5EF4-FFF2-40B4-BE49-F238E27FC236}">
                    <a16:creationId xmlns:a16="http://schemas.microsoft.com/office/drawing/2014/main" id="{4130EE97-68B7-1CAF-0611-9C4300F4F09F}"/>
                  </a:ext>
                </a:extLst>
              </p:cNvPr>
              <p:cNvSpPr/>
              <p:nvPr/>
            </p:nvSpPr>
            <p:spPr>
              <a:xfrm>
                <a:off x="-4404175" y="2414950"/>
                <a:ext cx="126250" cy="12385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4954" extrusionOk="0">
                    <a:moveTo>
                      <a:pt x="2524" y="520"/>
                    </a:moveTo>
                    <a:cubicBezTo>
                      <a:pt x="3630" y="520"/>
                      <a:pt x="4529" y="1398"/>
                      <a:pt x="4529" y="2476"/>
                    </a:cubicBezTo>
                    <a:cubicBezTo>
                      <a:pt x="4529" y="3555"/>
                      <a:pt x="3630" y="4433"/>
                      <a:pt x="2524" y="4433"/>
                    </a:cubicBezTo>
                    <a:cubicBezTo>
                      <a:pt x="1420" y="4433"/>
                      <a:pt x="520" y="3554"/>
                      <a:pt x="520" y="2476"/>
                    </a:cubicBezTo>
                    <a:cubicBezTo>
                      <a:pt x="520" y="1398"/>
                      <a:pt x="1420" y="520"/>
                      <a:pt x="2524" y="520"/>
                    </a:cubicBezTo>
                    <a:close/>
                    <a:moveTo>
                      <a:pt x="2524" y="0"/>
                    </a:moveTo>
                    <a:cubicBezTo>
                      <a:pt x="1133" y="0"/>
                      <a:pt x="1" y="1111"/>
                      <a:pt x="1" y="2476"/>
                    </a:cubicBezTo>
                    <a:cubicBezTo>
                      <a:pt x="1" y="3842"/>
                      <a:pt x="1132" y="4954"/>
                      <a:pt x="2524" y="4954"/>
                    </a:cubicBezTo>
                    <a:cubicBezTo>
                      <a:pt x="3917" y="4954"/>
                      <a:pt x="5049" y="3842"/>
                      <a:pt x="5049" y="2476"/>
                    </a:cubicBezTo>
                    <a:cubicBezTo>
                      <a:pt x="5049" y="1111"/>
                      <a:pt x="3917" y="0"/>
                      <a:pt x="252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211;p29">
                <a:extLst>
                  <a:ext uri="{FF2B5EF4-FFF2-40B4-BE49-F238E27FC236}">
                    <a16:creationId xmlns:a16="http://schemas.microsoft.com/office/drawing/2014/main" id="{0CC47B84-0CB5-DE91-F27E-D9E8C5423AC5}"/>
                  </a:ext>
                </a:extLst>
              </p:cNvPr>
              <p:cNvSpPr/>
              <p:nvPr/>
            </p:nvSpPr>
            <p:spPr>
              <a:xfrm>
                <a:off x="-4837450" y="3039925"/>
                <a:ext cx="9930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39721" h="1815" extrusionOk="0">
                    <a:moveTo>
                      <a:pt x="0" y="0"/>
                    </a:moveTo>
                    <a:lnTo>
                      <a:pt x="0" y="1814"/>
                    </a:lnTo>
                    <a:lnTo>
                      <a:pt x="39720" y="1814"/>
                    </a:lnTo>
                    <a:lnTo>
                      <a:pt x="397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212;p29">
                <a:extLst>
                  <a:ext uri="{FF2B5EF4-FFF2-40B4-BE49-F238E27FC236}">
                    <a16:creationId xmlns:a16="http://schemas.microsoft.com/office/drawing/2014/main" id="{B4F9F814-58D3-AE29-A592-922EA840E665}"/>
                  </a:ext>
                </a:extLst>
              </p:cNvPr>
              <p:cNvSpPr/>
              <p:nvPr/>
            </p:nvSpPr>
            <p:spPr>
              <a:xfrm>
                <a:off x="-4843950" y="3033400"/>
                <a:ext cx="10060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40241" h="2336" extrusionOk="0">
                    <a:moveTo>
                      <a:pt x="39720" y="522"/>
                    </a:moveTo>
                    <a:lnTo>
                      <a:pt x="39720" y="1815"/>
                    </a:lnTo>
                    <a:lnTo>
                      <a:pt x="521" y="1815"/>
                    </a:lnTo>
                    <a:lnTo>
                      <a:pt x="521" y="522"/>
                    </a:lnTo>
                    <a:close/>
                    <a:moveTo>
                      <a:pt x="260" y="1"/>
                    </a:moveTo>
                    <a:cubicBezTo>
                      <a:pt x="116" y="1"/>
                      <a:pt x="0" y="118"/>
                      <a:pt x="0" y="261"/>
                    </a:cubicBezTo>
                    <a:lnTo>
                      <a:pt x="0" y="2074"/>
                    </a:lnTo>
                    <a:cubicBezTo>
                      <a:pt x="0" y="2218"/>
                      <a:pt x="116" y="2335"/>
                      <a:pt x="260" y="2335"/>
                    </a:cubicBezTo>
                    <a:lnTo>
                      <a:pt x="39980" y="2335"/>
                    </a:lnTo>
                    <a:cubicBezTo>
                      <a:pt x="40123" y="2335"/>
                      <a:pt x="40241" y="2218"/>
                      <a:pt x="40239" y="2074"/>
                    </a:cubicBezTo>
                    <a:lnTo>
                      <a:pt x="40239" y="261"/>
                    </a:lnTo>
                    <a:cubicBezTo>
                      <a:pt x="40239" y="118"/>
                      <a:pt x="40123" y="1"/>
                      <a:pt x="3998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213;p29">
                <a:extLst>
                  <a:ext uri="{FF2B5EF4-FFF2-40B4-BE49-F238E27FC236}">
                    <a16:creationId xmlns:a16="http://schemas.microsoft.com/office/drawing/2014/main" id="{8F517FC2-D8C7-B759-3A29-83542726C0CF}"/>
                  </a:ext>
                </a:extLst>
              </p:cNvPr>
              <p:cNvSpPr/>
              <p:nvPr/>
            </p:nvSpPr>
            <p:spPr>
              <a:xfrm>
                <a:off x="-5245425" y="400600"/>
                <a:ext cx="908650" cy="1986150"/>
              </a:xfrm>
              <a:custGeom>
                <a:avLst/>
                <a:gdLst/>
                <a:ahLst/>
                <a:cxnLst/>
                <a:rect l="l" t="t" r="r" b="b"/>
                <a:pathLst>
                  <a:path w="36346" h="79446" extrusionOk="0">
                    <a:moveTo>
                      <a:pt x="36345" y="1"/>
                    </a:moveTo>
                    <a:cubicBezTo>
                      <a:pt x="30792" y="5179"/>
                      <a:pt x="16575" y="10405"/>
                      <a:pt x="0" y="21493"/>
                    </a:cubicBezTo>
                    <a:cubicBezTo>
                      <a:pt x="0" y="21493"/>
                      <a:pt x="1035" y="58964"/>
                      <a:pt x="36345" y="79446"/>
                    </a:cubicBezTo>
                    <a:lnTo>
                      <a:pt x="363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214;p29">
                <a:extLst>
                  <a:ext uri="{FF2B5EF4-FFF2-40B4-BE49-F238E27FC236}">
                    <a16:creationId xmlns:a16="http://schemas.microsoft.com/office/drawing/2014/main" id="{CED221D2-D8A2-5AF1-A572-606DDBF95466}"/>
                  </a:ext>
                </a:extLst>
              </p:cNvPr>
              <p:cNvSpPr/>
              <p:nvPr/>
            </p:nvSpPr>
            <p:spPr>
              <a:xfrm>
                <a:off x="-5252000" y="394100"/>
                <a:ext cx="921750" cy="1999150"/>
              </a:xfrm>
              <a:custGeom>
                <a:avLst/>
                <a:gdLst/>
                <a:ahLst/>
                <a:cxnLst/>
                <a:rect l="l" t="t" r="r" b="b"/>
                <a:pathLst>
                  <a:path w="36870" h="79966" extrusionOk="0">
                    <a:moveTo>
                      <a:pt x="36348" y="844"/>
                    </a:moveTo>
                    <a:lnTo>
                      <a:pt x="36348" y="79251"/>
                    </a:lnTo>
                    <a:cubicBezTo>
                      <a:pt x="18445" y="68725"/>
                      <a:pt x="9663" y="53734"/>
                      <a:pt x="5445" y="42973"/>
                    </a:cubicBezTo>
                    <a:cubicBezTo>
                      <a:pt x="1147" y="32011"/>
                      <a:pt x="588" y="23112"/>
                      <a:pt x="529" y="21889"/>
                    </a:cubicBezTo>
                    <a:cubicBezTo>
                      <a:pt x="8839" y="16340"/>
                      <a:pt x="16615" y="12231"/>
                      <a:pt x="22871" y="8926"/>
                    </a:cubicBezTo>
                    <a:cubicBezTo>
                      <a:pt x="28780" y="5803"/>
                      <a:pt x="33510" y="3304"/>
                      <a:pt x="36348" y="844"/>
                    </a:cubicBezTo>
                    <a:close/>
                    <a:moveTo>
                      <a:pt x="36607" y="0"/>
                    </a:moveTo>
                    <a:cubicBezTo>
                      <a:pt x="36546" y="0"/>
                      <a:pt x="36483" y="22"/>
                      <a:pt x="36431" y="71"/>
                    </a:cubicBezTo>
                    <a:cubicBezTo>
                      <a:pt x="33706" y="2612"/>
                      <a:pt x="28816" y="5195"/>
                      <a:pt x="22627" y="8466"/>
                    </a:cubicBezTo>
                    <a:cubicBezTo>
                      <a:pt x="16332" y="11792"/>
                      <a:pt x="8496" y="15933"/>
                      <a:pt x="119" y="21538"/>
                    </a:cubicBezTo>
                    <a:cubicBezTo>
                      <a:pt x="44" y="21587"/>
                      <a:pt x="0" y="21672"/>
                      <a:pt x="3" y="21762"/>
                    </a:cubicBezTo>
                    <a:cubicBezTo>
                      <a:pt x="6" y="21855"/>
                      <a:pt x="318" y="31311"/>
                      <a:pt x="4953" y="43145"/>
                    </a:cubicBezTo>
                    <a:cubicBezTo>
                      <a:pt x="9231" y="54065"/>
                      <a:pt x="18173" y="69312"/>
                      <a:pt x="36477" y="79931"/>
                    </a:cubicBezTo>
                    <a:cubicBezTo>
                      <a:pt x="36517" y="79954"/>
                      <a:pt x="36562" y="79966"/>
                      <a:pt x="36608" y="79966"/>
                    </a:cubicBezTo>
                    <a:cubicBezTo>
                      <a:pt x="36752" y="79966"/>
                      <a:pt x="36870" y="79848"/>
                      <a:pt x="36869" y="79706"/>
                    </a:cubicBezTo>
                    <a:lnTo>
                      <a:pt x="36869" y="261"/>
                    </a:lnTo>
                    <a:cubicBezTo>
                      <a:pt x="36869" y="105"/>
                      <a:pt x="36741" y="0"/>
                      <a:pt x="3660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215;p29">
                <a:extLst>
                  <a:ext uri="{FF2B5EF4-FFF2-40B4-BE49-F238E27FC236}">
                    <a16:creationId xmlns:a16="http://schemas.microsoft.com/office/drawing/2014/main" id="{B1956536-3CB8-3420-5679-AD7EA69AB7E0}"/>
                  </a:ext>
                </a:extLst>
              </p:cNvPr>
              <p:cNvSpPr/>
              <p:nvPr/>
            </p:nvSpPr>
            <p:spPr>
              <a:xfrm>
                <a:off x="-4336800" y="400600"/>
                <a:ext cx="908650" cy="1986150"/>
              </a:xfrm>
              <a:custGeom>
                <a:avLst/>
                <a:gdLst/>
                <a:ahLst/>
                <a:cxnLst/>
                <a:rect l="l" t="t" r="r" b="b"/>
                <a:pathLst>
                  <a:path w="36346" h="79446" extrusionOk="0">
                    <a:moveTo>
                      <a:pt x="0" y="1"/>
                    </a:moveTo>
                    <a:lnTo>
                      <a:pt x="0" y="79446"/>
                    </a:lnTo>
                    <a:cubicBezTo>
                      <a:pt x="35310" y="58964"/>
                      <a:pt x="36345" y="21493"/>
                      <a:pt x="36345" y="21493"/>
                    </a:cubicBezTo>
                    <a:cubicBezTo>
                      <a:pt x="19771" y="10405"/>
                      <a:pt x="5555" y="5179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216;p29">
                <a:extLst>
                  <a:ext uri="{FF2B5EF4-FFF2-40B4-BE49-F238E27FC236}">
                    <a16:creationId xmlns:a16="http://schemas.microsoft.com/office/drawing/2014/main" id="{E3F4A755-BB63-73DF-759E-D34C47F74178}"/>
                  </a:ext>
                </a:extLst>
              </p:cNvPr>
              <p:cNvSpPr/>
              <p:nvPr/>
            </p:nvSpPr>
            <p:spPr>
              <a:xfrm>
                <a:off x="-4343325" y="394100"/>
                <a:ext cx="921750" cy="1999150"/>
              </a:xfrm>
              <a:custGeom>
                <a:avLst/>
                <a:gdLst/>
                <a:ahLst/>
                <a:cxnLst/>
                <a:rect l="l" t="t" r="r" b="b"/>
                <a:pathLst>
                  <a:path w="36870" h="79966" extrusionOk="0">
                    <a:moveTo>
                      <a:pt x="522" y="844"/>
                    </a:moveTo>
                    <a:cubicBezTo>
                      <a:pt x="3360" y="3304"/>
                      <a:pt x="8090" y="5803"/>
                      <a:pt x="13999" y="8925"/>
                    </a:cubicBezTo>
                    <a:cubicBezTo>
                      <a:pt x="20254" y="12231"/>
                      <a:pt x="28031" y="16340"/>
                      <a:pt x="36341" y="21889"/>
                    </a:cubicBezTo>
                    <a:cubicBezTo>
                      <a:pt x="36283" y="23110"/>
                      <a:pt x="35726" y="31995"/>
                      <a:pt x="31432" y="42954"/>
                    </a:cubicBezTo>
                    <a:cubicBezTo>
                      <a:pt x="27215" y="53720"/>
                      <a:pt x="18433" y="68720"/>
                      <a:pt x="522" y="79251"/>
                    </a:cubicBezTo>
                    <a:lnTo>
                      <a:pt x="522" y="844"/>
                    </a:lnTo>
                    <a:close/>
                    <a:moveTo>
                      <a:pt x="263" y="0"/>
                    </a:moveTo>
                    <a:cubicBezTo>
                      <a:pt x="129" y="0"/>
                      <a:pt x="1" y="105"/>
                      <a:pt x="1" y="261"/>
                    </a:cubicBezTo>
                    <a:lnTo>
                      <a:pt x="1" y="79704"/>
                    </a:lnTo>
                    <a:cubicBezTo>
                      <a:pt x="1" y="79848"/>
                      <a:pt x="117" y="79966"/>
                      <a:pt x="261" y="79966"/>
                    </a:cubicBezTo>
                    <a:cubicBezTo>
                      <a:pt x="307" y="79965"/>
                      <a:pt x="352" y="79953"/>
                      <a:pt x="392" y="79931"/>
                    </a:cubicBezTo>
                    <a:cubicBezTo>
                      <a:pt x="18697" y="69312"/>
                      <a:pt x="27638" y="54065"/>
                      <a:pt x="31918" y="43144"/>
                    </a:cubicBezTo>
                    <a:cubicBezTo>
                      <a:pt x="36553" y="31311"/>
                      <a:pt x="36864" y="21855"/>
                      <a:pt x="36867" y="21760"/>
                    </a:cubicBezTo>
                    <a:cubicBezTo>
                      <a:pt x="36869" y="21671"/>
                      <a:pt x="36826" y="21587"/>
                      <a:pt x="36752" y="21538"/>
                    </a:cubicBezTo>
                    <a:cubicBezTo>
                      <a:pt x="28373" y="15932"/>
                      <a:pt x="20538" y="11792"/>
                      <a:pt x="14242" y="8465"/>
                    </a:cubicBezTo>
                    <a:cubicBezTo>
                      <a:pt x="8052" y="5195"/>
                      <a:pt x="3164" y="2611"/>
                      <a:pt x="439" y="71"/>
                    </a:cubicBezTo>
                    <a:cubicBezTo>
                      <a:pt x="387" y="22"/>
                      <a:pt x="324" y="0"/>
                      <a:pt x="26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217;p29">
                <a:extLst>
                  <a:ext uri="{FF2B5EF4-FFF2-40B4-BE49-F238E27FC236}">
                    <a16:creationId xmlns:a16="http://schemas.microsoft.com/office/drawing/2014/main" id="{4F0992C4-319E-3EFF-992D-FF4DC7726B55}"/>
                  </a:ext>
                </a:extLst>
              </p:cNvPr>
              <p:cNvSpPr/>
              <p:nvPr/>
            </p:nvSpPr>
            <p:spPr>
              <a:xfrm>
                <a:off x="-5178775" y="480375"/>
                <a:ext cx="1684000" cy="1826600"/>
              </a:xfrm>
              <a:custGeom>
                <a:avLst/>
                <a:gdLst/>
                <a:ahLst/>
                <a:cxnLst/>
                <a:rect l="l" t="t" r="r" b="b"/>
                <a:pathLst>
                  <a:path w="67360" h="73064" extrusionOk="0">
                    <a:moveTo>
                      <a:pt x="33679" y="1"/>
                    </a:moveTo>
                    <a:cubicBezTo>
                      <a:pt x="26976" y="4654"/>
                      <a:pt x="15360" y="9088"/>
                      <a:pt x="0" y="19363"/>
                    </a:cubicBezTo>
                    <a:cubicBezTo>
                      <a:pt x="0" y="19363"/>
                      <a:pt x="960" y="54085"/>
                      <a:pt x="33679" y="73064"/>
                    </a:cubicBezTo>
                    <a:cubicBezTo>
                      <a:pt x="66399" y="54085"/>
                      <a:pt x="67359" y="19363"/>
                      <a:pt x="67359" y="19363"/>
                    </a:cubicBezTo>
                    <a:cubicBezTo>
                      <a:pt x="52000" y="9088"/>
                      <a:pt x="40435" y="4654"/>
                      <a:pt x="33679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218;p29">
                <a:extLst>
                  <a:ext uri="{FF2B5EF4-FFF2-40B4-BE49-F238E27FC236}">
                    <a16:creationId xmlns:a16="http://schemas.microsoft.com/office/drawing/2014/main" id="{DE5189DA-8EE2-F6AC-614F-415ACA9FA68A}"/>
                  </a:ext>
                </a:extLst>
              </p:cNvPr>
              <p:cNvSpPr/>
              <p:nvPr/>
            </p:nvSpPr>
            <p:spPr>
              <a:xfrm>
                <a:off x="-5185350" y="473850"/>
                <a:ext cx="1697125" cy="1839650"/>
              </a:xfrm>
              <a:custGeom>
                <a:avLst/>
                <a:gdLst/>
                <a:ahLst/>
                <a:cxnLst/>
                <a:rect l="l" t="t" r="r" b="b"/>
                <a:pathLst>
                  <a:path w="67885" h="73586" extrusionOk="0">
                    <a:moveTo>
                      <a:pt x="33943" y="576"/>
                    </a:moveTo>
                    <a:cubicBezTo>
                      <a:pt x="36735" y="2479"/>
                      <a:pt x="40391" y="4387"/>
                      <a:pt x="44614" y="6590"/>
                    </a:cubicBezTo>
                    <a:cubicBezTo>
                      <a:pt x="50768" y="9800"/>
                      <a:pt x="58419" y="13791"/>
                      <a:pt x="67356" y="19759"/>
                    </a:cubicBezTo>
                    <a:cubicBezTo>
                      <a:pt x="67300" y="20930"/>
                      <a:pt x="66772" y="29156"/>
                      <a:pt x="62803" y="39282"/>
                    </a:cubicBezTo>
                    <a:cubicBezTo>
                      <a:pt x="58876" y="49296"/>
                      <a:pt x="50684" y="63266"/>
                      <a:pt x="33942" y="73025"/>
                    </a:cubicBezTo>
                    <a:cubicBezTo>
                      <a:pt x="17200" y="63266"/>
                      <a:pt x="9009" y="49296"/>
                      <a:pt x="5083" y="39282"/>
                    </a:cubicBezTo>
                    <a:cubicBezTo>
                      <a:pt x="1114" y="29156"/>
                      <a:pt x="586" y="20930"/>
                      <a:pt x="530" y="19759"/>
                    </a:cubicBezTo>
                    <a:cubicBezTo>
                      <a:pt x="9423" y="13820"/>
                      <a:pt x="17060" y="9839"/>
                      <a:pt x="23204" y="6636"/>
                    </a:cubicBezTo>
                    <a:cubicBezTo>
                      <a:pt x="27463" y="4416"/>
                      <a:pt x="31152" y="2492"/>
                      <a:pt x="33943" y="576"/>
                    </a:cubicBezTo>
                    <a:close/>
                    <a:moveTo>
                      <a:pt x="33942" y="1"/>
                    </a:moveTo>
                    <a:cubicBezTo>
                      <a:pt x="33890" y="1"/>
                      <a:pt x="33839" y="16"/>
                      <a:pt x="33795" y="47"/>
                    </a:cubicBezTo>
                    <a:cubicBezTo>
                      <a:pt x="31014" y="1977"/>
                      <a:pt x="27460" y="3830"/>
                      <a:pt x="22962" y="6174"/>
                    </a:cubicBezTo>
                    <a:cubicBezTo>
                      <a:pt x="16780" y="9397"/>
                      <a:pt x="9086" y="13407"/>
                      <a:pt x="118" y="19407"/>
                    </a:cubicBezTo>
                    <a:cubicBezTo>
                      <a:pt x="44" y="19457"/>
                      <a:pt x="1" y="19541"/>
                      <a:pt x="3" y="19631"/>
                    </a:cubicBezTo>
                    <a:cubicBezTo>
                      <a:pt x="6" y="19718"/>
                      <a:pt x="294" y="28484"/>
                      <a:pt x="4590" y="39452"/>
                    </a:cubicBezTo>
                    <a:cubicBezTo>
                      <a:pt x="8556" y="49575"/>
                      <a:pt x="16846" y="63709"/>
                      <a:pt x="33811" y="73550"/>
                    </a:cubicBezTo>
                    <a:cubicBezTo>
                      <a:pt x="33851" y="73573"/>
                      <a:pt x="33896" y="73585"/>
                      <a:pt x="33942" y="73585"/>
                    </a:cubicBezTo>
                    <a:cubicBezTo>
                      <a:pt x="33988" y="73585"/>
                      <a:pt x="34033" y="73574"/>
                      <a:pt x="34073" y="73551"/>
                    </a:cubicBezTo>
                    <a:cubicBezTo>
                      <a:pt x="51040" y="63709"/>
                      <a:pt x="59329" y="49577"/>
                      <a:pt x="63294" y="39452"/>
                    </a:cubicBezTo>
                    <a:cubicBezTo>
                      <a:pt x="67592" y="28484"/>
                      <a:pt x="67880" y="19719"/>
                      <a:pt x="67883" y="19632"/>
                    </a:cubicBezTo>
                    <a:cubicBezTo>
                      <a:pt x="67885" y="19543"/>
                      <a:pt x="67841" y="19458"/>
                      <a:pt x="67766" y="19408"/>
                    </a:cubicBezTo>
                    <a:cubicBezTo>
                      <a:pt x="58755" y="13379"/>
                      <a:pt x="51047" y="9359"/>
                      <a:pt x="44855" y="6128"/>
                    </a:cubicBezTo>
                    <a:cubicBezTo>
                      <a:pt x="40573" y="3894"/>
                      <a:pt x="36874" y="1965"/>
                      <a:pt x="34090" y="47"/>
                    </a:cubicBezTo>
                    <a:cubicBezTo>
                      <a:pt x="34046" y="16"/>
                      <a:pt x="33994" y="1"/>
                      <a:pt x="3394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219;p29">
                <a:extLst>
                  <a:ext uri="{FF2B5EF4-FFF2-40B4-BE49-F238E27FC236}">
                    <a16:creationId xmlns:a16="http://schemas.microsoft.com/office/drawing/2014/main" id="{1BE18D5E-1826-A116-90BC-3B79B2E23FA1}"/>
                  </a:ext>
                </a:extLst>
              </p:cNvPr>
              <p:cNvSpPr/>
              <p:nvPr/>
            </p:nvSpPr>
            <p:spPr>
              <a:xfrm>
                <a:off x="-4336800" y="480375"/>
                <a:ext cx="842025" cy="1826600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3064" extrusionOk="0">
                    <a:moveTo>
                      <a:pt x="0" y="1"/>
                    </a:moveTo>
                    <a:lnTo>
                      <a:pt x="0" y="73064"/>
                    </a:lnTo>
                    <a:cubicBezTo>
                      <a:pt x="32720" y="54085"/>
                      <a:pt x="33680" y="19363"/>
                      <a:pt x="33680" y="19363"/>
                    </a:cubicBezTo>
                    <a:cubicBezTo>
                      <a:pt x="18321" y="9088"/>
                      <a:pt x="6756" y="465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220;p29">
                <a:extLst>
                  <a:ext uri="{FF2B5EF4-FFF2-40B4-BE49-F238E27FC236}">
                    <a16:creationId xmlns:a16="http://schemas.microsoft.com/office/drawing/2014/main" id="{9D7E1E50-DE0F-4204-253A-6AD21CDE8660}"/>
                  </a:ext>
                </a:extLst>
              </p:cNvPr>
              <p:cNvSpPr/>
              <p:nvPr/>
            </p:nvSpPr>
            <p:spPr>
              <a:xfrm>
                <a:off x="-4343325" y="473825"/>
                <a:ext cx="855100" cy="1839675"/>
              </a:xfrm>
              <a:custGeom>
                <a:avLst/>
                <a:gdLst/>
                <a:ahLst/>
                <a:cxnLst/>
                <a:rect l="l" t="t" r="r" b="b"/>
                <a:pathLst>
                  <a:path w="34204" h="73587" extrusionOk="0">
                    <a:moveTo>
                      <a:pt x="522" y="753"/>
                    </a:moveTo>
                    <a:cubicBezTo>
                      <a:pt x="3279" y="2597"/>
                      <a:pt x="6840" y="4455"/>
                      <a:pt x="10933" y="6591"/>
                    </a:cubicBezTo>
                    <a:cubicBezTo>
                      <a:pt x="17087" y="9801"/>
                      <a:pt x="24738" y="13792"/>
                      <a:pt x="33675" y="19760"/>
                    </a:cubicBezTo>
                    <a:cubicBezTo>
                      <a:pt x="33619" y="20931"/>
                      <a:pt x="33091" y="29157"/>
                      <a:pt x="29122" y="39283"/>
                    </a:cubicBezTo>
                    <a:cubicBezTo>
                      <a:pt x="25215" y="49245"/>
                      <a:pt x="17088" y="63122"/>
                      <a:pt x="522" y="72873"/>
                    </a:cubicBezTo>
                    <a:lnTo>
                      <a:pt x="522" y="753"/>
                    </a:lnTo>
                    <a:close/>
                    <a:moveTo>
                      <a:pt x="262" y="1"/>
                    </a:moveTo>
                    <a:cubicBezTo>
                      <a:pt x="127" y="1"/>
                      <a:pt x="1" y="108"/>
                      <a:pt x="1" y="261"/>
                    </a:cubicBezTo>
                    <a:lnTo>
                      <a:pt x="1" y="73326"/>
                    </a:lnTo>
                    <a:cubicBezTo>
                      <a:pt x="1" y="73419"/>
                      <a:pt x="51" y="73505"/>
                      <a:pt x="132" y="73552"/>
                    </a:cubicBezTo>
                    <a:cubicBezTo>
                      <a:pt x="170" y="73574"/>
                      <a:pt x="215" y="73586"/>
                      <a:pt x="261" y="73586"/>
                    </a:cubicBezTo>
                    <a:cubicBezTo>
                      <a:pt x="307" y="73586"/>
                      <a:pt x="352" y="73574"/>
                      <a:pt x="392" y="73551"/>
                    </a:cubicBezTo>
                    <a:cubicBezTo>
                      <a:pt x="17359" y="63710"/>
                      <a:pt x="25648" y="49576"/>
                      <a:pt x="29613" y="39453"/>
                    </a:cubicBezTo>
                    <a:cubicBezTo>
                      <a:pt x="33911" y="28485"/>
                      <a:pt x="34199" y="19719"/>
                      <a:pt x="34202" y="19632"/>
                    </a:cubicBezTo>
                    <a:cubicBezTo>
                      <a:pt x="34204" y="19542"/>
                      <a:pt x="34160" y="19459"/>
                      <a:pt x="34085" y="19408"/>
                    </a:cubicBezTo>
                    <a:cubicBezTo>
                      <a:pt x="25074" y="13379"/>
                      <a:pt x="17366" y="9359"/>
                      <a:pt x="11174" y="6129"/>
                    </a:cubicBezTo>
                    <a:cubicBezTo>
                      <a:pt x="6892" y="3895"/>
                      <a:pt x="3193" y="1965"/>
                      <a:pt x="409" y="47"/>
                    </a:cubicBezTo>
                    <a:cubicBezTo>
                      <a:pt x="363" y="15"/>
                      <a:pt x="312" y="1"/>
                      <a:pt x="26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221;p29">
                <a:extLst>
                  <a:ext uri="{FF2B5EF4-FFF2-40B4-BE49-F238E27FC236}">
                    <a16:creationId xmlns:a16="http://schemas.microsoft.com/office/drawing/2014/main" id="{C298864B-1ED7-E5A2-BCE7-745A4C0CD6A9}"/>
                  </a:ext>
                </a:extLst>
              </p:cNvPr>
              <p:cNvSpPr/>
              <p:nvPr/>
            </p:nvSpPr>
            <p:spPr>
              <a:xfrm>
                <a:off x="-5885150" y="1423975"/>
                <a:ext cx="30882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123528" h="7996" extrusionOk="0">
                    <a:moveTo>
                      <a:pt x="0" y="0"/>
                    </a:moveTo>
                    <a:lnTo>
                      <a:pt x="0" y="7996"/>
                    </a:lnTo>
                    <a:lnTo>
                      <a:pt x="123528" y="7996"/>
                    </a:lnTo>
                    <a:lnTo>
                      <a:pt x="12352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222;p29">
                <a:extLst>
                  <a:ext uri="{FF2B5EF4-FFF2-40B4-BE49-F238E27FC236}">
                    <a16:creationId xmlns:a16="http://schemas.microsoft.com/office/drawing/2014/main" id="{6585705C-15A4-782F-2278-7F1C1DC1DC8E}"/>
                  </a:ext>
                </a:extLst>
              </p:cNvPr>
              <p:cNvSpPr/>
              <p:nvPr/>
            </p:nvSpPr>
            <p:spPr>
              <a:xfrm>
                <a:off x="-5891675" y="1417425"/>
                <a:ext cx="310125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24050" h="8519" extrusionOk="0">
                    <a:moveTo>
                      <a:pt x="123529" y="521"/>
                    </a:moveTo>
                    <a:lnTo>
                      <a:pt x="123529" y="7998"/>
                    </a:lnTo>
                    <a:lnTo>
                      <a:pt x="522" y="7998"/>
                    </a:lnTo>
                    <a:lnTo>
                      <a:pt x="522" y="521"/>
                    </a:lnTo>
                    <a:close/>
                    <a:moveTo>
                      <a:pt x="261" y="1"/>
                    </a:moveTo>
                    <a:cubicBezTo>
                      <a:pt x="117" y="1"/>
                      <a:pt x="1" y="118"/>
                      <a:pt x="1" y="261"/>
                    </a:cubicBezTo>
                    <a:lnTo>
                      <a:pt x="1" y="8258"/>
                    </a:lnTo>
                    <a:cubicBezTo>
                      <a:pt x="1" y="8401"/>
                      <a:pt x="117" y="8518"/>
                      <a:pt x="261" y="8518"/>
                    </a:cubicBezTo>
                    <a:lnTo>
                      <a:pt x="123789" y="8518"/>
                    </a:lnTo>
                    <a:cubicBezTo>
                      <a:pt x="123933" y="8518"/>
                      <a:pt x="124049" y="8401"/>
                      <a:pt x="124049" y="8258"/>
                    </a:cubicBezTo>
                    <a:lnTo>
                      <a:pt x="124049" y="261"/>
                    </a:lnTo>
                    <a:cubicBezTo>
                      <a:pt x="124049" y="118"/>
                      <a:pt x="123933" y="1"/>
                      <a:pt x="12378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223;p29">
                <a:extLst>
                  <a:ext uri="{FF2B5EF4-FFF2-40B4-BE49-F238E27FC236}">
                    <a16:creationId xmlns:a16="http://schemas.microsoft.com/office/drawing/2014/main" id="{B5D468CF-3604-5D96-1AA1-1DCFC7301D2B}"/>
                  </a:ext>
                </a:extLst>
              </p:cNvPr>
              <p:cNvSpPr/>
              <p:nvPr/>
            </p:nvSpPr>
            <p:spPr>
              <a:xfrm>
                <a:off x="-586575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6" y="1623"/>
                      <a:pt x="1657" y="1260"/>
                      <a:pt x="1657" y="812"/>
                    </a:cubicBezTo>
                    <a:cubicBezTo>
                      <a:pt x="1657" y="364"/>
                      <a:pt x="1286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224;p29">
                <a:extLst>
                  <a:ext uri="{FF2B5EF4-FFF2-40B4-BE49-F238E27FC236}">
                    <a16:creationId xmlns:a16="http://schemas.microsoft.com/office/drawing/2014/main" id="{45AC3BD2-641F-AC57-785A-DBE27D454CD4}"/>
                  </a:ext>
                </a:extLst>
              </p:cNvPr>
              <p:cNvSpPr/>
              <p:nvPr/>
            </p:nvSpPr>
            <p:spPr>
              <a:xfrm>
                <a:off x="-5784650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2" y="1"/>
                      <a:pt x="1" y="364"/>
                      <a:pt x="1" y="812"/>
                    </a:cubicBezTo>
                    <a:cubicBezTo>
                      <a:pt x="1" y="1260"/>
                      <a:pt x="372" y="1623"/>
                      <a:pt x="830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225;p29">
                <a:extLst>
                  <a:ext uri="{FF2B5EF4-FFF2-40B4-BE49-F238E27FC236}">
                    <a16:creationId xmlns:a16="http://schemas.microsoft.com/office/drawing/2014/main" id="{B5F55D29-48FC-B616-44BC-55C96DD83ACE}"/>
                  </a:ext>
                </a:extLst>
              </p:cNvPr>
              <p:cNvSpPr/>
              <p:nvPr/>
            </p:nvSpPr>
            <p:spPr>
              <a:xfrm>
                <a:off x="-5703525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226;p29">
                <a:extLst>
                  <a:ext uri="{FF2B5EF4-FFF2-40B4-BE49-F238E27FC236}">
                    <a16:creationId xmlns:a16="http://schemas.microsoft.com/office/drawing/2014/main" id="{560BDD9D-D433-8B33-C1CB-BECB16B14CB8}"/>
                  </a:ext>
                </a:extLst>
              </p:cNvPr>
              <p:cNvSpPr/>
              <p:nvPr/>
            </p:nvSpPr>
            <p:spPr>
              <a:xfrm>
                <a:off x="-56224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8" y="1260"/>
                      <a:pt x="1658" y="812"/>
                    </a:cubicBezTo>
                    <a:cubicBezTo>
                      <a:pt x="1658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227;p29">
                <a:extLst>
                  <a:ext uri="{FF2B5EF4-FFF2-40B4-BE49-F238E27FC236}">
                    <a16:creationId xmlns:a16="http://schemas.microsoft.com/office/drawing/2014/main" id="{902FB309-41AE-E3D6-18CA-FDB09C8328DE}"/>
                  </a:ext>
                </a:extLst>
              </p:cNvPr>
              <p:cNvSpPr/>
              <p:nvPr/>
            </p:nvSpPr>
            <p:spPr>
              <a:xfrm>
                <a:off x="-55413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2" y="1"/>
                      <a:pt x="1" y="364"/>
                      <a:pt x="1" y="812"/>
                    </a:cubicBezTo>
                    <a:cubicBezTo>
                      <a:pt x="1" y="1260"/>
                      <a:pt x="372" y="1623"/>
                      <a:pt x="830" y="1623"/>
                    </a:cubicBezTo>
                    <a:cubicBezTo>
                      <a:pt x="1287" y="1623"/>
                      <a:pt x="1658" y="1260"/>
                      <a:pt x="1658" y="812"/>
                    </a:cubicBezTo>
                    <a:cubicBezTo>
                      <a:pt x="1658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228;p29">
                <a:extLst>
                  <a:ext uri="{FF2B5EF4-FFF2-40B4-BE49-F238E27FC236}">
                    <a16:creationId xmlns:a16="http://schemas.microsoft.com/office/drawing/2014/main" id="{1CBFC0A9-833E-C23B-2E6C-3AA4565D47C8}"/>
                  </a:ext>
                </a:extLst>
              </p:cNvPr>
              <p:cNvSpPr/>
              <p:nvPr/>
            </p:nvSpPr>
            <p:spPr>
              <a:xfrm>
                <a:off x="-546020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229;p29">
                <a:extLst>
                  <a:ext uri="{FF2B5EF4-FFF2-40B4-BE49-F238E27FC236}">
                    <a16:creationId xmlns:a16="http://schemas.microsoft.com/office/drawing/2014/main" id="{46061077-6D7A-DAF7-889B-904E18F220CB}"/>
                  </a:ext>
                </a:extLst>
              </p:cNvPr>
              <p:cNvSpPr/>
              <p:nvPr/>
            </p:nvSpPr>
            <p:spPr>
              <a:xfrm>
                <a:off x="-5379100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3" y="1"/>
                      <a:pt x="1" y="364"/>
                      <a:pt x="1" y="812"/>
                    </a:cubicBezTo>
                    <a:cubicBezTo>
                      <a:pt x="1" y="1260"/>
                      <a:pt x="373" y="1623"/>
                      <a:pt x="830" y="1623"/>
                    </a:cubicBezTo>
                    <a:cubicBezTo>
                      <a:pt x="1287" y="1623"/>
                      <a:pt x="1659" y="1260"/>
                      <a:pt x="1659" y="812"/>
                    </a:cubicBezTo>
                    <a:cubicBezTo>
                      <a:pt x="1659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230;p29">
                <a:extLst>
                  <a:ext uri="{FF2B5EF4-FFF2-40B4-BE49-F238E27FC236}">
                    <a16:creationId xmlns:a16="http://schemas.microsoft.com/office/drawing/2014/main" id="{90619774-A791-B3AA-F703-62275F59EA65}"/>
                  </a:ext>
                </a:extLst>
              </p:cNvPr>
              <p:cNvSpPr/>
              <p:nvPr/>
            </p:nvSpPr>
            <p:spPr>
              <a:xfrm>
                <a:off x="-5297950" y="1435375"/>
                <a:ext cx="414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4" extrusionOk="0">
                    <a:moveTo>
                      <a:pt x="828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8" y="1623"/>
                    </a:cubicBezTo>
                    <a:cubicBezTo>
                      <a:pt x="1286" y="1623"/>
                      <a:pt x="1657" y="1260"/>
                      <a:pt x="1657" y="812"/>
                    </a:cubicBezTo>
                    <a:cubicBezTo>
                      <a:pt x="1657" y="364"/>
                      <a:pt x="1286" y="1"/>
                      <a:pt x="82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231;p29">
                <a:extLst>
                  <a:ext uri="{FF2B5EF4-FFF2-40B4-BE49-F238E27FC236}">
                    <a16:creationId xmlns:a16="http://schemas.microsoft.com/office/drawing/2014/main" id="{5816EDAD-3D0C-58BA-90F8-62E4CDEDFF18}"/>
                  </a:ext>
                </a:extLst>
              </p:cNvPr>
              <p:cNvSpPr/>
              <p:nvPr/>
            </p:nvSpPr>
            <p:spPr>
              <a:xfrm>
                <a:off x="-521685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8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8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6" y="1"/>
                      <a:pt x="82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232;p29">
                <a:extLst>
                  <a:ext uri="{FF2B5EF4-FFF2-40B4-BE49-F238E27FC236}">
                    <a16:creationId xmlns:a16="http://schemas.microsoft.com/office/drawing/2014/main" id="{08A77AE1-BBB1-D78B-EDC8-F99C779AAF21}"/>
                  </a:ext>
                </a:extLst>
              </p:cNvPr>
              <p:cNvSpPr/>
              <p:nvPr/>
            </p:nvSpPr>
            <p:spPr>
              <a:xfrm>
                <a:off x="-513575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30" y="1"/>
                    </a:moveTo>
                    <a:cubicBezTo>
                      <a:pt x="372" y="1"/>
                      <a:pt x="0" y="364"/>
                      <a:pt x="0" y="812"/>
                    </a:cubicBezTo>
                    <a:cubicBezTo>
                      <a:pt x="0" y="1260"/>
                      <a:pt x="372" y="1623"/>
                      <a:pt x="830" y="1623"/>
                    </a:cubicBezTo>
                    <a:cubicBezTo>
                      <a:pt x="1287" y="1623"/>
                      <a:pt x="1658" y="1260"/>
                      <a:pt x="1658" y="812"/>
                    </a:cubicBezTo>
                    <a:cubicBezTo>
                      <a:pt x="1658" y="364"/>
                      <a:pt x="1287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233;p29">
                <a:extLst>
                  <a:ext uri="{FF2B5EF4-FFF2-40B4-BE49-F238E27FC236}">
                    <a16:creationId xmlns:a16="http://schemas.microsoft.com/office/drawing/2014/main" id="{8CA93FD7-F0C2-B850-A872-675084F1EA27}"/>
                  </a:ext>
                </a:extLst>
              </p:cNvPr>
              <p:cNvSpPr/>
              <p:nvPr/>
            </p:nvSpPr>
            <p:spPr>
              <a:xfrm>
                <a:off x="-50546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9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6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234;p29">
                <a:extLst>
                  <a:ext uri="{FF2B5EF4-FFF2-40B4-BE49-F238E27FC236}">
                    <a16:creationId xmlns:a16="http://schemas.microsoft.com/office/drawing/2014/main" id="{F7CE4275-BACD-E9C6-0156-6F6EA0C9DDAF}"/>
                  </a:ext>
                </a:extLst>
              </p:cNvPr>
              <p:cNvSpPr/>
              <p:nvPr/>
            </p:nvSpPr>
            <p:spPr>
              <a:xfrm>
                <a:off x="-49735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2" y="1"/>
                      <a:pt x="0" y="364"/>
                      <a:pt x="0" y="812"/>
                    </a:cubicBezTo>
                    <a:cubicBezTo>
                      <a:pt x="0" y="1260"/>
                      <a:pt x="372" y="1623"/>
                      <a:pt x="830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6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235;p29">
                <a:extLst>
                  <a:ext uri="{FF2B5EF4-FFF2-40B4-BE49-F238E27FC236}">
                    <a16:creationId xmlns:a16="http://schemas.microsoft.com/office/drawing/2014/main" id="{22DFC775-6872-B623-CF12-B351DBF7638A}"/>
                  </a:ext>
                </a:extLst>
              </p:cNvPr>
              <p:cNvSpPr/>
              <p:nvPr/>
            </p:nvSpPr>
            <p:spPr>
              <a:xfrm>
                <a:off x="-489240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236;p29">
                <a:extLst>
                  <a:ext uri="{FF2B5EF4-FFF2-40B4-BE49-F238E27FC236}">
                    <a16:creationId xmlns:a16="http://schemas.microsoft.com/office/drawing/2014/main" id="{61A69D0C-7114-A6B3-3320-4FC94A910C83}"/>
                  </a:ext>
                </a:extLst>
              </p:cNvPr>
              <p:cNvSpPr/>
              <p:nvPr/>
            </p:nvSpPr>
            <p:spPr>
              <a:xfrm>
                <a:off x="-481130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237;p29">
                <a:extLst>
                  <a:ext uri="{FF2B5EF4-FFF2-40B4-BE49-F238E27FC236}">
                    <a16:creationId xmlns:a16="http://schemas.microsoft.com/office/drawing/2014/main" id="{CD005A28-68AA-43A1-620F-D1DF5DE7288E}"/>
                  </a:ext>
                </a:extLst>
              </p:cNvPr>
              <p:cNvSpPr/>
              <p:nvPr/>
            </p:nvSpPr>
            <p:spPr>
              <a:xfrm>
                <a:off x="-586575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6" y="1623"/>
                      <a:pt x="1657" y="1259"/>
                      <a:pt x="1657" y="811"/>
                    </a:cubicBezTo>
                    <a:cubicBezTo>
                      <a:pt x="1657" y="363"/>
                      <a:pt x="1286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238;p29">
                <a:extLst>
                  <a:ext uri="{FF2B5EF4-FFF2-40B4-BE49-F238E27FC236}">
                    <a16:creationId xmlns:a16="http://schemas.microsoft.com/office/drawing/2014/main" id="{8C37F54A-3289-0EE8-560F-79B47605468A}"/>
                  </a:ext>
                </a:extLst>
              </p:cNvPr>
              <p:cNvSpPr/>
              <p:nvPr/>
            </p:nvSpPr>
            <p:spPr>
              <a:xfrm>
                <a:off x="-5784650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2" y="0"/>
                      <a:pt x="1" y="363"/>
                      <a:pt x="1" y="811"/>
                    </a:cubicBezTo>
                    <a:cubicBezTo>
                      <a:pt x="1" y="1259"/>
                      <a:pt x="372" y="1623"/>
                      <a:pt x="830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239;p29">
                <a:extLst>
                  <a:ext uri="{FF2B5EF4-FFF2-40B4-BE49-F238E27FC236}">
                    <a16:creationId xmlns:a16="http://schemas.microsoft.com/office/drawing/2014/main" id="{839CF8F1-93E6-654A-B7F5-D724BF98394A}"/>
                  </a:ext>
                </a:extLst>
              </p:cNvPr>
              <p:cNvSpPr/>
              <p:nvPr/>
            </p:nvSpPr>
            <p:spPr>
              <a:xfrm>
                <a:off x="-5703525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240;p29">
                <a:extLst>
                  <a:ext uri="{FF2B5EF4-FFF2-40B4-BE49-F238E27FC236}">
                    <a16:creationId xmlns:a16="http://schemas.microsoft.com/office/drawing/2014/main" id="{17B8884A-B7EE-C8E5-094C-BEA1F57BFD79}"/>
                  </a:ext>
                </a:extLst>
              </p:cNvPr>
              <p:cNvSpPr/>
              <p:nvPr/>
            </p:nvSpPr>
            <p:spPr>
              <a:xfrm>
                <a:off x="-56224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8" y="1259"/>
                      <a:pt x="1658" y="811"/>
                    </a:cubicBezTo>
                    <a:cubicBezTo>
                      <a:pt x="1658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241;p29">
                <a:extLst>
                  <a:ext uri="{FF2B5EF4-FFF2-40B4-BE49-F238E27FC236}">
                    <a16:creationId xmlns:a16="http://schemas.microsoft.com/office/drawing/2014/main" id="{1512719D-1F65-DCE0-5897-AF14B2CFDE63}"/>
                  </a:ext>
                </a:extLst>
              </p:cNvPr>
              <p:cNvSpPr/>
              <p:nvPr/>
            </p:nvSpPr>
            <p:spPr>
              <a:xfrm>
                <a:off x="-55413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2" y="0"/>
                      <a:pt x="1" y="363"/>
                      <a:pt x="1" y="811"/>
                    </a:cubicBezTo>
                    <a:cubicBezTo>
                      <a:pt x="1" y="1259"/>
                      <a:pt x="372" y="1623"/>
                      <a:pt x="830" y="1623"/>
                    </a:cubicBezTo>
                    <a:cubicBezTo>
                      <a:pt x="1287" y="1623"/>
                      <a:pt x="1658" y="1259"/>
                      <a:pt x="1658" y="811"/>
                    </a:cubicBezTo>
                    <a:cubicBezTo>
                      <a:pt x="1658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242;p29">
                <a:extLst>
                  <a:ext uri="{FF2B5EF4-FFF2-40B4-BE49-F238E27FC236}">
                    <a16:creationId xmlns:a16="http://schemas.microsoft.com/office/drawing/2014/main" id="{A1CE3EA7-2CB7-A3DE-B524-3A43070AE8D7}"/>
                  </a:ext>
                </a:extLst>
              </p:cNvPr>
              <p:cNvSpPr/>
              <p:nvPr/>
            </p:nvSpPr>
            <p:spPr>
              <a:xfrm>
                <a:off x="-546020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243;p29">
                <a:extLst>
                  <a:ext uri="{FF2B5EF4-FFF2-40B4-BE49-F238E27FC236}">
                    <a16:creationId xmlns:a16="http://schemas.microsoft.com/office/drawing/2014/main" id="{A3DC30CA-C460-4BC0-5E18-95658C3107CD}"/>
                  </a:ext>
                </a:extLst>
              </p:cNvPr>
              <p:cNvSpPr/>
              <p:nvPr/>
            </p:nvSpPr>
            <p:spPr>
              <a:xfrm>
                <a:off x="-5379100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3" y="0"/>
                      <a:pt x="1" y="363"/>
                      <a:pt x="1" y="811"/>
                    </a:cubicBezTo>
                    <a:cubicBezTo>
                      <a:pt x="1" y="1259"/>
                      <a:pt x="373" y="1623"/>
                      <a:pt x="830" y="1623"/>
                    </a:cubicBezTo>
                    <a:cubicBezTo>
                      <a:pt x="1287" y="1623"/>
                      <a:pt x="1659" y="1259"/>
                      <a:pt x="1659" y="811"/>
                    </a:cubicBezTo>
                    <a:cubicBezTo>
                      <a:pt x="1659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244;p29">
                <a:extLst>
                  <a:ext uri="{FF2B5EF4-FFF2-40B4-BE49-F238E27FC236}">
                    <a16:creationId xmlns:a16="http://schemas.microsoft.com/office/drawing/2014/main" id="{B7A3006B-70F8-CB8D-F51D-70AB81420ED4}"/>
                  </a:ext>
                </a:extLst>
              </p:cNvPr>
              <p:cNvSpPr/>
              <p:nvPr/>
            </p:nvSpPr>
            <p:spPr>
              <a:xfrm>
                <a:off x="-5297950" y="1564475"/>
                <a:ext cx="414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3" extrusionOk="0">
                    <a:moveTo>
                      <a:pt x="828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8" y="1623"/>
                    </a:cubicBezTo>
                    <a:cubicBezTo>
                      <a:pt x="1286" y="1623"/>
                      <a:pt x="1657" y="1259"/>
                      <a:pt x="1657" y="811"/>
                    </a:cubicBezTo>
                    <a:cubicBezTo>
                      <a:pt x="1657" y="363"/>
                      <a:pt x="1286" y="0"/>
                      <a:pt x="8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245;p29">
                <a:extLst>
                  <a:ext uri="{FF2B5EF4-FFF2-40B4-BE49-F238E27FC236}">
                    <a16:creationId xmlns:a16="http://schemas.microsoft.com/office/drawing/2014/main" id="{2F87912F-C4B4-845B-7287-E11BD2874206}"/>
                  </a:ext>
                </a:extLst>
              </p:cNvPr>
              <p:cNvSpPr/>
              <p:nvPr/>
            </p:nvSpPr>
            <p:spPr>
              <a:xfrm>
                <a:off x="-521685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8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8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6" y="0"/>
                      <a:pt x="8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246;p29">
                <a:extLst>
                  <a:ext uri="{FF2B5EF4-FFF2-40B4-BE49-F238E27FC236}">
                    <a16:creationId xmlns:a16="http://schemas.microsoft.com/office/drawing/2014/main" id="{5D145B76-5752-FB9D-9C65-110F48636D58}"/>
                  </a:ext>
                </a:extLst>
              </p:cNvPr>
              <p:cNvSpPr/>
              <p:nvPr/>
            </p:nvSpPr>
            <p:spPr>
              <a:xfrm>
                <a:off x="-513575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30" y="0"/>
                    </a:moveTo>
                    <a:cubicBezTo>
                      <a:pt x="372" y="0"/>
                      <a:pt x="0" y="363"/>
                      <a:pt x="0" y="811"/>
                    </a:cubicBezTo>
                    <a:cubicBezTo>
                      <a:pt x="0" y="1259"/>
                      <a:pt x="372" y="1623"/>
                      <a:pt x="830" y="1623"/>
                    </a:cubicBezTo>
                    <a:cubicBezTo>
                      <a:pt x="1287" y="1623"/>
                      <a:pt x="1658" y="1259"/>
                      <a:pt x="1658" y="811"/>
                    </a:cubicBezTo>
                    <a:cubicBezTo>
                      <a:pt x="1658" y="363"/>
                      <a:pt x="1287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247;p29">
                <a:extLst>
                  <a:ext uri="{FF2B5EF4-FFF2-40B4-BE49-F238E27FC236}">
                    <a16:creationId xmlns:a16="http://schemas.microsoft.com/office/drawing/2014/main" id="{8099FED9-F2A3-2D35-6062-352E3B51E32F}"/>
                  </a:ext>
                </a:extLst>
              </p:cNvPr>
              <p:cNvSpPr/>
              <p:nvPr/>
            </p:nvSpPr>
            <p:spPr>
              <a:xfrm>
                <a:off x="-50546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9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6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248;p29">
                <a:extLst>
                  <a:ext uri="{FF2B5EF4-FFF2-40B4-BE49-F238E27FC236}">
                    <a16:creationId xmlns:a16="http://schemas.microsoft.com/office/drawing/2014/main" id="{3786C6E4-6182-D82C-6615-60F047ECC8D1}"/>
                  </a:ext>
                </a:extLst>
              </p:cNvPr>
              <p:cNvSpPr/>
              <p:nvPr/>
            </p:nvSpPr>
            <p:spPr>
              <a:xfrm>
                <a:off x="-49735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2" y="0"/>
                      <a:pt x="0" y="363"/>
                      <a:pt x="0" y="811"/>
                    </a:cubicBezTo>
                    <a:cubicBezTo>
                      <a:pt x="0" y="1259"/>
                      <a:pt x="372" y="1623"/>
                      <a:pt x="830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6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249;p29">
                <a:extLst>
                  <a:ext uri="{FF2B5EF4-FFF2-40B4-BE49-F238E27FC236}">
                    <a16:creationId xmlns:a16="http://schemas.microsoft.com/office/drawing/2014/main" id="{08105F0B-AE43-0A23-EB50-96EC6516F875}"/>
                  </a:ext>
                </a:extLst>
              </p:cNvPr>
              <p:cNvSpPr/>
              <p:nvPr/>
            </p:nvSpPr>
            <p:spPr>
              <a:xfrm>
                <a:off x="-489240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250;p29">
                <a:extLst>
                  <a:ext uri="{FF2B5EF4-FFF2-40B4-BE49-F238E27FC236}">
                    <a16:creationId xmlns:a16="http://schemas.microsoft.com/office/drawing/2014/main" id="{B904416D-5BFB-3B3D-C785-2DF9DE55C8CF}"/>
                  </a:ext>
                </a:extLst>
              </p:cNvPr>
              <p:cNvSpPr/>
              <p:nvPr/>
            </p:nvSpPr>
            <p:spPr>
              <a:xfrm>
                <a:off x="-481130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251;p29">
                <a:extLst>
                  <a:ext uri="{FF2B5EF4-FFF2-40B4-BE49-F238E27FC236}">
                    <a16:creationId xmlns:a16="http://schemas.microsoft.com/office/drawing/2014/main" id="{BE3673B5-E00D-20DA-B903-FE4A11186E22}"/>
                  </a:ext>
                </a:extLst>
              </p:cNvPr>
              <p:cNvSpPr/>
              <p:nvPr/>
            </p:nvSpPr>
            <p:spPr>
              <a:xfrm>
                <a:off x="-391255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2" y="1"/>
                      <a:pt x="1" y="364"/>
                      <a:pt x="1" y="812"/>
                    </a:cubicBezTo>
                    <a:cubicBezTo>
                      <a:pt x="1" y="1260"/>
                      <a:pt x="372" y="1623"/>
                      <a:pt x="829" y="1623"/>
                    </a:cubicBezTo>
                    <a:cubicBezTo>
                      <a:pt x="1287" y="1623"/>
                      <a:pt x="1658" y="1260"/>
                      <a:pt x="1658" y="812"/>
                    </a:cubicBezTo>
                    <a:cubicBezTo>
                      <a:pt x="1658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252;p29">
                <a:extLst>
                  <a:ext uri="{FF2B5EF4-FFF2-40B4-BE49-F238E27FC236}">
                    <a16:creationId xmlns:a16="http://schemas.microsoft.com/office/drawing/2014/main" id="{DEA3927A-7173-1B35-D32B-3AAF41734FF6}"/>
                  </a:ext>
                </a:extLst>
              </p:cNvPr>
              <p:cNvSpPr/>
              <p:nvPr/>
            </p:nvSpPr>
            <p:spPr>
              <a:xfrm>
                <a:off x="-3831450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2" y="1"/>
                      <a:pt x="1" y="364"/>
                      <a:pt x="1" y="812"/>
                    </a:cubicBezTo>
                    <a:cubicBezTo>
                      <a:pt x="1" y="1260"/>
                      <a:pt x="372" y="1623"/>
                      <a:pt x="829" y="1623"/>
                    </a:cubicBezTo>
                    <a:cubicBezTo>
                      <a:pt x="1287" y="1623"/>
                      <a:pt x="1659" y="1260"/>
                      <a:pt x="1659" y="812"/>
                    </a:cubicBezTo>
                    <a:cubicBezTo>
                      <a:pt x="1659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253;p29">
                <a:extLst>
                  <a:ext uri="{FF2B5EF4-FFF2-40B4-BE49-F238E27FC236}">
                    <a16:creationId xmlns:a16="http://schemas.microsoft.com/office/drawing/2014/main" id="{83DE91C1-865B-2883-AD2E-46AB8B5FC78F}"/>
                  </a:ext>
                </a:extLst>
              </p:cNvPr>
              <p:cNvSpPr/>
              <p:nvPr/>
            </p:nvSpPr>
            <p:spPr>
              <a:xfrm>
                <a:off x="-3750350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3" y="1"/>
                      <a:pt x="1" y="364"/>
                      <a:pt x="1" y="812"/>
                    </a:cubicBezTo>
                    <a:cubicBezTo>
                      <a:pt x="1" y="1260"/>
                      <a:pt x="373" y="1623"/>
                      <a:pt x="830" y="1623"/>
                    </a:cubicBezTo>
                    <a:cubicBezTo>
                      <a:pt x="1288" y="1623"/>
                      <a:pt x="1659" y="1260"/>
                      <a:pt x="1659" y="812"/>
                    </a:cubicBezTo>
                    <a:cubicBezTo>
                      <a:pt x="1659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254;p29">
                <a:extLst>
                  <a:ext uri="{FF2B5EF4-FFF2-40B4-BE49-F238E27FC236}">
                    <a16:creationId xmlns:a16="http://schemas.microsoft.com/office/drawing/2014/main" id="{BDBE250D-97AB-BF78-D41B-FF7F27272962}"/>
                  </a:ext>
                </a:extLst>
              </p:cNvPr>
              <p:cNvSpPr/>
              <p:nvPr/>
            </p:nvSpPr>
            <p:spPr>
              <a:xfrm>
                <a:off x="-3669200" y="1435375"/>
                <a:ext cx="414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4" extrusionOk="0">
                    <a:moveTo>
                      <a:pt x="828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8" y="1623"/>
                    </a:cubicBezTo>
                    <a:cubicBezTo>
                      <a:pt x="1286" y="1623"/>
                      <a:pt x="1657" y="1260"/>
                      <a:pt x="1657" y="812"/>
                    </a:cubicBezTo>
                    <a:cubicBezTo>
                      <a:pt x="1657" y="364"/>
                      <a:pt x="1286" y="1"/>
                      <a:pt x="82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255;p29">
                <a:extLst>
                  <a:ext uri="{FF2B5EF4-FFF2-40B4-BE49-F238E27FC236}">
                    <a16:creationId xmlns:a16="http://schemas.microsoft.com/office/drawing/2014/main" id="{56AA591B-83EC-4C5B-5969-18F5F78B4725}"/>
                  </a:ext>
                </a:extLst>
              </p:cNvPr>
              <p:cNvSpPr/>
              <p:nvPr/>
            </p:nvSpPr>
            <p:spPr>
              <a:xfrm>
                <a:off x="-358810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8" y="1"/>
                    </a:moveTo>
                    <a:cubicBezTo>
                      <a:pt x="372" y="1"/>
                      <a:pt x="0" y="364"/>
                      <a:pt x="0" y="812"/>
                    </a:cubicBezTo>
                    <a:cubicBezTo>
                      <a:pt x="0" y="1260"/>
                      <a:pt x="372" y="1623"/>
                      <a:pt x="828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6" y="1"/>
                      <a:pt x="82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256;p29">
                <a:extLst>
                  <a:ext uri="{FF2B5EF4-FFF2-40B4-BE49-F238E27FC236}">
                    <a16:creationId xmlns:a16="http://schemas.microsoft.com/office/drawing/2014/main" id="{1AC45D11-11AC-0DB0-49D0-1AD532B82955}"/>
                  </a:ext>
                </a:extLst>
              </p:cNvPr>
              <p:cNvSpPr/>
              <p:nvPr/>
            </p:nvSpPr>
            <p:spPr>
              <a:xfrm>
                <a:off x="-3506975" y="1435375"/>
                <a:ext cx="414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4" extrusionOk="0">
                    <a:moveTo>
                      <a:pt x="829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9" y="1623"/>
                    </a:cubicBezTo>
                    <a:cubicBezTo>
                      <a:pt x="1286" y="1623"/>
                      <a:pt x="1657" y="1260"/>
                      <a:pt x="1657" y="812"/>
                    </a:cubicBezTo>
                    <a:cubicBezTo>
                      <a:pt x="1657" y="364"/>
                      <a:pt x="1286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257;p29">
                <a:extLst>
                  <a:ext uri="{FF2B5EF4-FFF2-40B4-BE49-F238E27FC236}">
                    <a16:creationId xmlns:a16="http://schemas.microsoft.com/office/drawing/2014/main" id="{AA13220D-84B8-56F2-02BC-98A04CE54A2B}"/>
                  </a:ext>
                </a:extLst>
              </p:cNvPr>
              <p:cNvSpPr/>
              <p:nvPr/>
            </p:nvSpPr>
            <p:spPr>
              <a:xfrm>
                <a:off x="-342587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9" y="1623"/>
                    </a:cubicBezTo>
                    <a:cubicBezTo>
                      <a:pt x="1286" y="1623"/>
                      <a:pt x="1658" y="1260"/>
                      <a:pt x="1658" y="812"/>
                    </a:cubicBezTo>
                    <a:cubicBezTo>
                      <a:pt x="1658" y="364"/>
                      <a:pt x="1286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258;p29">
                <a:extLst>
                  <a:ext uri="{FF2B5EF4-FFF2-40B4-BE49-F238E27FC236}">
                    <a16:creationId xmlns:a16="http://schemas.microsoft.com/office/drawing/2014/main" id="{DCDDDF2C-78E7-5A02-D922-5700E536756E}"/>
                  </a:ext>
                </a:extLst>
              </p:cNvPr>
              <p:cNvSpPr/>
              <p:nvPr/>
            </p:nvSpPr>
            <p:spPr>
              <a:xfrm>
                <a:off x="-334477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2" y="1"/>
                      <a:pt x="0" y="364"/>
                      <a:pt x="0" y="812"/>
                    </a:cubicBezTo>
                    <a:cubicBezTo>
                      <a:pt x="0" y="1260"/>
                      <a:pt x="372" y="1623"/>
                      <a:pt x="830" y="1623"/>
                    </a:cubicBezTo>
                    <a:cubicBezTo>
                      <a:pt x="1288" y="1623"/>
                      <a:pt x="1658" y="1260"/>
                      <a:pt x="1658" y="812"/>
                    </a:cubicBezTo>
                    <a:cubicBezTo>
                      <a:pt x="1658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259;p29">
                <a:extLst>
                  <a:ext uri="{FF2B5EF4-FFF2-40B4-BE49-F238E27FC236}">
                    <a16:creationId xmlns:a16="http://schemas.microsoft.com/office/drawing/2014/main" id="{56A8DABE-76D4-1B30-DC33-C3B66E9810BC}"/>
                  </a:ext>
                </a:extLst>
              </p:cNvPr>
              <p:cNvSpPr/>
              <p:nvPr/>
            </p:nvSpPr>
            <p:spPr>
              <a:xfrm>
                <a:off x="-3263650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260;p29">
                <a:extLst>
                  <a:ext uri="{FF2B5EF4-FFF2-40B4-BE49-F238E27FC236}">
                    <a16:creationId xmlns:a16="http://schemas.microsoft.com/office/drawing/2014/main" id="{E2DF99BF-17F7-8998-5681-3F60829A4074}"/>
                  </a:ext>
                </a:extLst>
              </p:cNvPr>
              <p:cNvSpPr/>
              <p:nvPr/>
            </p:nvSpPr>
            <p:spPr>
              <a:xfrm>
                <a:off x="-3182550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2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8" y="1260"/>
                      <a:pt x="1658" y="812"/>
                    </a:cubicBezTo>
                    <a:cubicBezTo>
                      <a:pt x="1658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261;p29">
                <a:extLst>
                  <a:ext uri="{FF2B5EF4-FFF2-40B4-BE49-F238E27FC236}">
                    <a16:creationId xmlns:a16="http://schemas.microsoft.com/office/drawing/2014/main" id="{5ECCE2BF-2BC8-781D-E59F-A7B1C74FC863}"/>
                  </a:ext>
                </a:extLst>
              </p:cNvPr>
              <p:cNvSpPr/>
              <p:nvPr/>
            </p:nvSpPr>
            <p:spPr>
              <a:xfrm>
                <a:off x="-3101425" y="1435375"/>
                <a:ext cx="4145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7" y="1260"/>
                      <a:pt x="1657" y="812"/>
                    </a:cubicBezTo>
                    <a:cubicBezTo>
                      <a:pt x="1657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262;p29">
                <a:extLst>
                  <a:ext uri="{FF2B5EF4-FFF2-40B4-BE49-F238E27FC236}">
                    <a16:creationId xmlns:a16="http://schemas.microsoft.com/office/drawing/2014/main" id="{BF591C6A-FA77-43B1-8A0A-434FC458AB9E}"/>
                  </a:ext>
                </a:extLst>
              </p:cNvPr>
              <p:cNvSpPr/>
              <p:nvPr/>
            </p:nvSpPr>
            <p:spPr>
              <a:xfrm>
                <a:off x="-30203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29" y="1"/>
                    </a:moveTo>
                    <a:cubicBezTo>
                      <a:pt x="371" y="1"/>
                      <a:pt x="1" y="364"/>
                      <a:pt x="1" y="812"/>
                    </a:cubicBezTo>
                    <a:cubicBezTo>
                      <a:pt x="1" y="1260"/>
                      <a:pt x="371" y="1623"/>
                      <a:pt x="829" y="1623"/>
                    </a:cubicBezTo>
                    <a:cubicBezTo>
                      <a:pt x="1287" y="1623"/>
                      <a:pt x="1659" y="1260"/>
                      <a:pt x="1659" y="812"/>
                    </a:cubicBezTo>
                    <a:cubicBezTo>
                      <a:pt x="1659" y="364"/>
                      <a:pt x="1287" y="1"/>
                      <a:pt x="82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263;p29">
                <a:extLst>
                  <a:ext uri="{FF2B5EF4-FFF2-40B4-BE49-F238E27FC236}">
                    <a16:creationId xmlns:a16="http://schemas.microsoft.com/office/drawing/2014/main" id="{1515331F-2983-FD22-DEF9-8643F7811CD3}"/>
                  </a:ext>
                </a:extLst>
              </p:cNvPr>
              <p:cNvSpPr/>
              <p:nvPr/>
            </p:nvSpPr>
            <p:spPr>
              <a:xfrm>
                <a:off x="-2939225" y="1435375"/>
                <a:ext cx="414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4" extrusionOk="0">
                    <a:moveTo>
                      <a:pt x="830" y="1"/>
                    </a:moveTo>
                    <a:cubicBezTo>
                      <a:pt x="373" y="1"/>
                      <a:pt x="1" y="364"/>
                      <a:pt x="1" y="812"/>
                    </a:cubicBezTo>
                    <a:cubicBezTo>
                      <a:pt x="1" y="1260"/>
                      <a:pt x="373" y="1623"/>
                      <a:pt x="830" y="1623"/>
                    </a:cubicBezTo>
                    <a:cubicBezTo>
                      <a:pt x="1288" y="1623"/>
                      <a:pt x="1659" y="1260"/>
                      <a:pt x="1659" y="812"/>
                    </a:cubicBezTo>
                    <a:cubicBezTo>
                      <a:pt x="1659" y="364"/>
                      <a:pt x="1288" y="1"/>
                      <a:pt x="8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264;p29">
                <a:extLst>
                  <a:ext uri="{FF2B5EF4-FFF2-40B4-BE49-F238E27FC236}">
                    <a16:creationId xmlns:a16="http://schemas.microsoft.com/office/drawing/2014/main" id="{F9590093-558D-A78D-1D52-E7B07B03ECA5}"/>
                  </a:ext>
                </a:extLst>
              </p:cNvPr>
              <p:cNvSpPr/>
              <p:nvPr/>
            </p:nvSpPr>
            <p:spPr>
              <a:xfrm>
                <a:off x="-2858075" y="1435375"/>
                <a:ext cx="414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4" extrusionOk="0">
                    <a:moveTo>
                      <a:pt x="828" y="1"/>
                    </a:moveTo>
                    <a:cubicBezTo>
                      <a:pt x="371" y="1"/>
                      <a:pt x="0" y="364"/>
                      <a:pt x="0" y="812"/>
                    </a:cubicBezTo>
                    <a:cubicBezTo>
                      <a:pt x="0" y="1260"/>
                      <a:pt x="371" y="1623"/>
                      <a:pt x="828" y="1623"/>
                    </a:cubicBezTo>
                    <a:cubicBezTo>
                      <a:pt x="1286" y="1623"/>
                      <a:pt x="1657" y="1260"/>
                      <a:pt x="1657" y="812"/>
                    </a:cubicBezTo>
                    <a:cubicBezTo>
                      <a:pt x="1657" y="364"/>
                      <a:pt x="1286" y="1"/>
                      <a:pt x="82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265;p29">
                <a:extLst>
                  <a:ext uri="{FF2B5EF4-FFF2-40B4-BE49-F238E27FC236}">
                    <a16:creationId xmlns:a16="http://schemas.microsoft.com/office/drawing/2014/main" id="{7F85D0B2-1C48-E4DA-9B01-410C8DAD40B6}"/>
                  </a:ext>
                </a:extLst>
              </p:cNvPr>
              <p:cNvSpPr/>
              <p:nvPr/>
            </p:nvSpPr>
            <p:spPr>
              <a:xfrm>
                <a:off x="-391255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2" y="0"/>
                      <a:pt x="1" y="363"/>
                      <a:pt x="1" y="811"/>
                    </a:cubicBezTo>
                    <a:cubicBezTo>
                      <a:pt x="1" y="1259"/>
                      <a:pt x="372" y="1623"/>
                      <a:pt x="829" y="1623"/>
                    </a:cubicBezTo>
                    <a:cubicBezTo>
                      <a:pt x="1287" y="1623"/>
                      <a:pt x="1658" y="1259"/>
                      <a:pt x="1658" y="811"/>
                    </a:cubicBezTo>
                    <a:cubicBezTo>
                      <a:pt x="1658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266;p29">
                <a:extLst>
                  <a:ext uri="{FF2B5EF4-FFF2-40B4-BE49-F238E27FC236}">
                    <a16:creationId xmlns:a16="http://schemas.microsoft.com/office/drawing/2014/main" id="{722C8E61-0F81-FCCC-A70A-041B263E96EF}"/>
                  </a:ext>
                </a:extLst>
              </p:cNvPr>
              <p:cNvSpPr/>
              <p:nvPr/>
            </p:nvSpPr>
            <p:spPr>
              <a:xfrm>
                <a:off x="-3831450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2" y="0"/>
                      <a:pt x="1" y="363"/>
                      <a:pt x="1" y="811"/>
                    </a:cubicBezTo>
                    <a:cubicBezTo>
                      <a:pt x="1" y="1259"/>
                      <a:pt x="372" y="1623"/>
                      <a:pt x="829" y="1623"/>
                    </a:cubicBezTo>
                    <a:cubicBezTo>
                      <a:pt x="1287" y="1623"/>
                      <a:pt x="1659" y="1259"/>
                      <a:pt x="1659" y="811"/>
                    </a:cubicBezTo>
                    <a:cubicBezTo>
                      <a:pt x="1659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267;p29">
                <a:extLst>
                  <a:ext uri="{FF2B5EF4-FFF2-40B4-BE49-F238E27FC236}">
                    <a16:creationId xmlns:a16="http://schemas.microsoft.com/office/drawing/2014/main" id="{F13E20A2-8A80-C463-B7AF-BB65B9C74496}"/>
                  </a:ext>
                </a:extLst>
              </p:cNvPr>
              <p:cNvSpPr/>
              <p:nvPr/>
            </p:nvSpPr>
            <p:spPr>
              <a:xfrm>
                <a:off x="-3750350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3" y="0"/>
                      <a:pt x="1" y="363"/>
                      <a:pt x="1" y="811"/>
                    </a:cubicBezTo>
                    <a:cubicBezTo>
                      <a:pt x="1" y="1259"/>
                      <a:pt x="373" y="1623"/>
                      <a:pt x="830" y="1623"/>
                    </a:cubicBezTo>
                    <a:cubicBezTo>
                      <a:pt x="1288" y="1623"/>
                      <a:pt x="1659" y="1259"/>
                      <a:pt x="1659" y="811"/>
                    </a:cubicBezTo>
                    <a:cubicBezTo>
                      <a:pt x="1659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268;p29">
                <a:extLst>
                  <a:ext uri="{FF2B5EF4-FFF2-40B4-BE49-F238E27FC236}">
                    <a16:creationId xmlns:a16="http://schemas.microsoft.com/office/drawing/2014/main" id="{E685741C-6157-E13B-550C-04E728301638}"/>
                  </a:ext>
                </a:extLst>
              </p:cNvPr>
              <p:cNvSpPr/>
              <p:nvPr/>
            </p:nvSpPr>
            <p:spPr>
              <a:xfrm>
                <a:off x="-3669200" y="1564475"/>
                <a:ext cx="414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3" extrusionOk="0">
                    <a:moveTo>
                      <a:pt x="828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8" y="1623"/>
                    </a:cubicBezTo>
                    <a:cubicBezTo>
                      <a:pt x="1286" y="1623"/>
                      <a:pt x="1657" y="1259"/>
                      <a:pt x="1657" y="811"/>
                    </a:cubicBezTo>
                    <a:cubicBezTo>
                      <a:pt x="1657" y="363"/>
                      <a:pt x="1286" y="0"/>
                      <a:pt x="8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269;p29">
                <a:extLst>
                  <a:ext uri="{FF2B5EF4-FFF2-40B4-BE49-F238E27FC236}">
                    <a16:creationId xmlns:a16="http://schemas.microsoft.com/office/drawing/2014/main" id="{2B197527-6491-DA6C-D7CA-84D613D951F6}"/>
                  </a:ext>
                </a:extLst>
              </p:cNvPr>
              <p:cNvSpPr/>
              <p:nvPr/>
            </p:nvSpPr>
            <p:spPr>
              <a:xfrm>
                <a:off x="-358810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8" y="0"/>
                    </a:moveTo>
                    <a:cubicBezTo>
                      <a:pt x="372" y="0"/>
                      <a:pt x="0" y="363"/>
                      <a:pt x="0" y="811"/>
                    </a:cubicBezTo>
                    <a:cubicBezTo>
                      <a:pt x="0" y="1259"/>
                      <a:pt x="372" y="1623"/>
                      <a:pt x="828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6" y="0"/>
                      <a:pt x="8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270;p29">
                <a:extLst>
                  <a:ext uri="{FF2B5EF4-FFF2-40B4-BE49-F238E27FC236}">
                    <a16:creationId xmlns:a16="http://schemas.microsoft.com/office/drawing/2014/main" id="{74E6D33D-BEC3-1B26-59CA-82E7E29C99BC}"/>
                  </a:ext>
                </a:extLst>
              </p:cNvPr>
              <p:cNvSpPr/>
              <p:nvPr/>
            </p:nvSpPr>
            <p:spPr>
              <a:xfrm>
                <a:off x="-3506975" y="1564475"/>
                <a:ext cx="414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3" extrusionOk="0">
                    <a:moveTo>
                      <a:pt x="829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9" y="1623"/>
                    </a:cubicBezTo>
                    <a:cubicBezTo>
                      <a:pt x="1286" y="1623"/>
                      <a:pt x="1657" y="1259"/>
                      <a:pt x="1657" y="811"/>
                    </a:cubicBezTo>
                    <a:cubicBezTo>
                      <a:pt x="1657" y="363"/>
                      <a:pt x="1286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271;p29">
                <a:extLst>
                  <a:ext uri="{FF2B5EF4-FFF2-40B4-BE49-F238E27FC236}">
                    <a16:creationId xmlns:a16="http://schemas.microsoft.com/office/drawing/2014/main" id="{44BCECEF-0D40-53F1-F2E9-FC80DCED3981}"/>
                  </a:ext>
                </a:extLst>
              </p:cNvPr>
              <p:cNvSpPr/>
              <p:nvPr/>
            </p:nvSpPr>
            <p:spPr>
              <a:xfrm>
                <a:off x="-342587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9" y="1623"/>
                    </a:cubicBezTo>
                    <a:cubicBezTo>
                      <a:pt x="1286" y="1623"/>
                      <a:pt x="1658" y="1259"/>
                      <a:pt x="1658" y="811"/>
                    </a:cubicBezTo>
                    <a:cubicBezTo>
                      <a:pt x="1658" y="363"/>
                      <a:pt x="1286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272;p29">
                <a:extLst>
                  <a:ext uri="{FF2B5EF4-FFF2-40B4-BE49-F238E27FC236}">
                    <a16:creationId xmlns:a16="http://schemas.microsoft.com/office/drawing/2014/main" id="{1D6076C6-B9D2-35CC-73A0-99767DE98402}"/>
                  </a:ext>
                </a:extLst>
              </p:cNvPr>
              <p:cNvSpPr/>
              <p:nvPr/>
            </p:nvSpPr>
            <p:spPr>
              <a:xfrm>
                <a:off x="-334477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2" y="0"/>
                      <a:pt x="0" y="363"/>
                      <a:pt x="0" y="811"/>
                    </a:cubicBezTo>
                    <a:cubicBezTo>
                      <a:pt x="0" y="1259"/>
                      <a:pt x="372" y="1623"/>
                      <a:pt x="830" y="1623"/>
                    </a:cubicBezTo>
                    <a:cubicBezTo>
                      <a:pt x="1288" y="1623"/>
                      <a:pt x="1658" y="1259"/>
                      <a:pt x="1658" y="811"/>
                    </a:cubicBezTo>
                    <a:cubicBezTo>
                      <a:pt x="1658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273;p29">
                <a:extLst>
                  <a:ext uri="{FF2B5EF4-FFF2-40B4-BE49-F238E27FC236}">
                    <a16:creationId xmlns:a16="http://schemas.microsoft.com/office/drawing/2014/main" id="{3BF879F4-0D81-27B5-71CB-B81ACD749235}"/>
                  </a:ext>
                </a:extLst>
              </p:cNvPr>
              <p:cNvSpPr/>
              <p:nvPr/>
            </p:nvSpPr>
            <p:spPr>
              <a:xfrm>
                <a:off x="-3263650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274;p29">
                <a:extLst>
                  <a:ext uri="{FF2B5EF4-FFF2-40B4-BE49-F238E27FC236}">
                    <a16:creationId xmlns:a16="http://schemas.microsoft.com/office/drawing/2014/main" id="{E24340AE-7814-5AF2-553F-265F9F8BD1C8}"/>
                  </a:ext>
                </a:extLst>
              </p:cNvPr>
              <p:cNvSpPr/>
              <p:nvPr/>
            </p:nvSpPr>
            <p:spPr>
              <a:xfrm>
                <a:off x="-3182550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2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8" y="1259"/>
                      <a:pt x="1658" y="811"/>
                    </a:cubicBezTo>
                    <a:cubicBezTo>
                      <a:pt x="1658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275;p29">
                <a:extLst>
                  <a:ext uri="{FF2B5EF4-FFF2-40B4-BE49-F238E27FC236}">
                    <a16:creationId xmlns:a16="http://schemas.microsoft.com/office/drawing/2014/main" id="{00846D9B-6F33-BA2C-A946-844C8E17550A}"/>
                  </a:ext>
                </a:extLst>
              </p:cNvPr>
              <p:cNvSpPr/>
              <p:nvPr/>
            </p:nvSpPr>
            <p:spPr>
              <a:xfrm>
                <a:off x="-3101425" y="1564475"/>
                <a:ext cx="414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7" y="1259"/>
                      <a:pt x="1657" y="811"/>
                    </a:cubicBezTo>
                    <a:cubicBezTo>
                      <a:pt x="1657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276;p29">
                <a:extLst>
                  <a:ext uri="{FF2B5EF4-FFF2-40B4-BE49-F238E27FC236}">
                    <a16:creationId xmlns:a16="http://schemas.microsoft.com/office/drawing/2014/main" id="{AA574AF3-3849-CEF0-7310-AB58E41D517B}"/>
                  </a:ext>
                </a:extLst>
              </p:cNvPr>
              <p:cNvSpPr/>
              <p:nvPr/>
            </p:nvSpPr>
            <p:spPr>
              <a:xfrm>
                <a:off x="-30203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29" y="0"/>
                    </a:moveTo>
                    <a:cubicBezTo>
                      <a:pt x="371" y="0"/>
                      <a:pt x="1" y="363"/>
                      <a:pt x="1" y="811"/>
                    </a:cubicBezTo>
                    <a:cubicBezTo>
                      <a:pt x="1" y="1259"/>
                      <a:pt x="371" y="1623"/>
                      <a:pt x="829" y="1623"/>
                    </a:cubicBezTo>
                    <a:cubicBezTo>
                      <a:pt x="1287" y="1623"/>
                      <a:pt x="1659" y="1259"/>
                      <a:pt x="1659" y="811"/>
                    </a:cubicBezTo>
                    <a:cubicBezTo>
                      <a:pt x="1659" y="363"/>
                      <a:pt x="1287" y="0"/>
                      <a:pt x="8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277;p29">
                <a:extLst>
                  <a:ext uri="{FF2B5EF4-FFF2-40B4-BE49-F238E27FC236}">
                    <a16:creationId xmlns:a16="http://schemas.microsoft.com/office/drawing/2014/main" id="{C9C43BA6-A7EE-3F10-DC68-2EF49644D7D9}"/>
                  </a:ext>
                </a:extLst>
              </p:cNvPr>
              <p:cNvSpPr/>
              <p:nvPr/>
            </p:nvSpPr>
            <p:spPr>
              <a:xfrm>
                <a:off x="-2939225" y="1564475"/>
                <a:ext cx="414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23" extrusionOk="0">
                    <a:moveTo>
                      <a:pt x="830" y="0"/>
                    </a:moveTo>
                    <a:cubicBezTo>
                      <a:pt x="373" y="0"/>
                      <a:pt x="1" y="363"/>
                      <a:pt x="1" y="811"/>
                    </a:cubicBezTo>
                    <a:cubicBezTo>
                      <a:pt x="1" y="1259"/>
                      <a:pt x="373" y="1623"/>
                      <a:pt x="830" y="1623"/>
                    </a:cubicBezTo>
                    <a:cubicBezTo>
                      <a:pt x="1288" y="1623"/>
                      <a:pt x="1659" y="1259"/>
                      <a:pt x="1659" y="811"/>
                    </a:cubicBezTo>
                    <a:cubicBezTo>
                      <a:pt x="1659" y="363"/>
                      <a:pt x="1288" y="0"/>
                      <a:pt x="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278;p29">
                <a:extLst>
                  <a:ext uri="{FF2B5EF4-FFF2-40B4-BE49-F238E27FC236}">
                    <a16:creationId xmlns:a16="http://schemas.microsoft.com/office/drawing/2014/main" id="{B380A78D-EBBF-C89C-5617-8A51F38BF125}"/>
                  </a:ext>
                </a:extLst>
              </p:cNvPr>
              <p:cNvSpPr/>
              <p:nvPr/>
            </p:nvSpPr>
            <p:spPr>
              <a:xfrm>
                <a:off x="-2858075" y="1564475"/>
                <a:ext cx="414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23" extrusionOk="0">
                    <a:moveTo>
                      <a:pt x="828" y="0"/>
                    </a:moveTo>
                    <a:cubicBezTo>
                      <a:pt x="371" y="0"/>
                      <a:pt x="0" y="363"/>
                      <a:pt x="0" y="811"/>
                    </a:cubicBezTo>
                    <a:cubicBezTo>
                      <a:pt x="0" y="1259"/>
                      <a:pt x="371" y="1623"/>
                      <a:pt x="828" y="1623"/>
                    </a:cubicBezTo>
                    <a:cubicBezTo>
                      <a:pt x="1286" y="1623"/>
                      <a:pt x="1657" y="1259"/>
                      <a:pt x="1657" y="811"/>
                    </a:cubicBezTo>
                    <a:cubicBezTo>
                      <a:pt x="1657" y="363"/>
                      <a:pt x="1286" y="0"/>
                      <a:pt x="8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279;p29">
                <a:extLst>
                  <a:ext uri="{FF2B5EF4-FFF2-40B4-BE49-F238E27FC236}">
                    <a16:creationId xmlns:a16="http://schemas.microsoft.com/office/drawing/2014/main" id="{34CD230C-1065-D949-A9B3-114621E31788}"/>
                  </a:ext>
                </a:extLst>
              </p:cNvPr>
              <p:cNvSpPr/>
              <p:nvPr/>
            </p:nvSpPr>
            <p:spPr>
              <a:xfrm>
                <a:off x="-4697500" y="656950"/>
                <a:ext cx="731850" cy="698700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27948" extrusionOk="0">
                    <a:moveTo>
                      <a:pt x="14637" y="4085"/>
                    </a:moveTo>
                    <a:cubicBezTo>
                      <a:pt x="20406" y="4085"/>
                      <a:pt x="25101" y="8682"/>
                      <a:pt x="25101" y="14331"/>
                    </a:cubicBezTo>
                    <a:lnTo>
                      <a:pt x="25101" y="23863"/>
                    </a:lnTo>
                    <a:lnTo>
                      <a:pt x="4172" y="23863"/>
                    </a:lnTo>
                    <a:lnTo>
                      <a:pt x="4172" y="14331"/>
                    </a:lnTo>
                    <a:cubicBezTo>
                      <a:pt x="4172" y="8680"/>
                      <a:pt x="8865" y="4085"/>
                      <a:pt x="14637" y="4085"/>
                    </a:cubicBezTo>
                    <a:close/>
                    <a:moveTo>
                      <a:pt x="14637" y="1"/>
                    </a:moveTo>
                    <a:cubicBezTo>
                      <a:pt x="6566" y="1"/>
                      <a:pt x="0" y="6429"/>
                      <a:pt x="0" y="14331"/>
                    </a:cubicBezTo>
                    <a:lnTo>
                      <a:pt x="0" y="25904"/>
                    </a:lnTo>
                    <a:cubicBezTo>
                      <a:pt x="0" y="27033"/>
                      <a:pt x="934" y="27947"/>
                      <a:pt x="2086" y="27947"/>
                    </a:cubicBezTo>
                    <a:lnTo>
                      <a:pt x="27186" y="27947"/>
                    </a:lnTo>
                    <a:cubicBezTo>
                      <a:pt x="28339" y="27947"/>
                      <a:pt x="29273" y="27033"/>
                      <a:pt x="29274" y="25906"/>
                    </a:cubicBezTo>
                    <a:lnTo>
                      <a:pt x="29274" y="14331"/>
                    </a:lnTo>
                    <a:cubicBezTo>
                      <a:pt x="29274" y="6429"/>
                      <a:pt x="22707" y="1"/>
                      <a:pt x="14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280;p29">
                <a:extLst>
                  <a:ext uri="{FF2B5EF4-FFF2-40B4-BE49-F238E27FC236}">
                    <a16:creationId xmlns:a16="http://schemas.microsoft.com/office/drawing/2014/main" id="{FF90E0C8-5CFA-36B9-C035-5181FF234F95}"/>
                  </a:ext>
                </a:extLst>
              </p:cNvPr>
              <p:cNvSpPr/>
              <p:nvPr/>
            </p:nvSpPr>
            <p:spPr>
              <a:xfrm>
                <a:off x="-4704000" y="650450"/>
                <a:ext cx="74482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29793" h="28468" extrusionOk="0">
                    <a:moveTo>
                      <a:pt x="14897" y="4605"/>
                    </a:moveTo>
                    <a:cubicBezTo>
                      <a:pt x="20522" y="4605"/>
                      <a:pt x="25101" y="9085"/>
                      <a:pt x="25101" y="14591"/>
                    </a:cubicBezTo>
                    <a:lnTo>
                      <a:pt x="25101" y="23864"/>
                    </a:lnTo>
                    <a:lnTo>
                      <a:pt x="4692" y="23864"/>
                    </a:lnTo>
                    <a:lnTo>
                      <a:pt x="4692" y="14591"/>
                    </a:lnTo>
                    <a:cubicBezTo>
                      <a:pt x="4692" y="9085"/>
                      <a:pt x="9269" y="4605"/>
                      <a:pt x="14897" y="4605"/>
                    </a:cubicBezTo>
                    <a:close/>
                    <a:moveTo>
                      <a:pt x="14897" y="4085"/>
                    </a:moveTo>
                    <a:cubicBezTo>
                      <a:pt x="8982" y="4085"/>
                      <a:pt x="4172" y="8798"/>
                      <a:pt x="4172" y="14591"/>
                    </a:cubicBezTo>
                    <a:lnTo>
                      <a:pt x="4172" y="24124"/>
                    </a:lnTo>
                    <a:cubicBezTo>
                      <a:pt x="4172" y="24267"/>
                      <a:pt x="4288" y="24384"/>
                      <a:pt x="4432" y="24384"/>
                    </a:cubicBezTo>
                    <a:lnTo>
                      <a:pt x="25361" y="24384"/>
                    </a:lnTo>
                    <a:cubicBezTo>
                      <a:pt x="25504" y="24384"/>
                      <a:pt x="25621" y="24267"/>
                      <a:pt x="25621" y="24124"/>
                    </a:cubicBezTo>
                    <a:lnTo>
                      <a:pt x="25621" y="14591"/>
                    </a:lnTo>
                    <a:cubicBezTo>
                      <a:pt x="25621" y="8798"/>
                      <a:pt x="20809" y="4085"/>
                      <a:pt x="14897" y="4085"/>
                    </a:cubicBezTo>
                    <a:close/>
                    <a:moveTo>
                      <a:pt x="14897" y="521"/>
                    </a:moveTo>
                    <a:cubicBezTo>
                      <a:pt x="22823" y="521"/>
                      <a:pt x="29272" y="6832"/>
                      <a:pt x="29272" y="14591"/>
                    </a:cubicBezTo>
                    <a:lnTo>
                      <a:pt x="29272" y="26164"/>
                    </a:lnTo>
                    <a:cubicBezTo>
                      <a:pt x="29272" y="27148"/>
                      <a:pt x="28454" y="27947"/>
                      <a:pt x="27446" y="27947"/>
                    </a:cubicBezTo>
                    <a:lnTo>
                      <a:pt x="2346" y="27947"/>
                    </a:lnTo>
                    <a:cubicBezTo>
                      <a:pt x="1339" y="27947"/>
                      <a:pt x="521" y="27148"/>
                      <a:pt x="521" y="26164"/>
                    </a:cubicBezTo>
                    <a:lnTo>
                      <a:pt x="521" y="14589"/>
                    </a:lnTo>
                    <a:cubicBezTo>
                      <a:pt x="521" y="6832"/>
                      <a:pt x="6969" y="521"/>
                      <a:pt x="14897" y="521"/>
                    </a:cubicBezTo>
                    <a:close/>
                    <a:moveTo>
                      <a:pt x="14897" y="0"/>
                    </a:moveTo>
                    <a:cubicBezTo>
                      <a:pt x="6682" y="0"/>
                      <a:pt x="0" y="6545"/>
                      <a:pt x="0" y="14591"/>
                    </a:cubicBezTo>
                    <a:lnTo>
                      <a:pt x="0" y="26164"/>
                    </a:lnTo>
                    <a:cubicBezTo>
                      <a:pt x="0" y="27435"/>
                      <a:pt x="1052" y="28467"/>
                      <a:pt x="2346" y="28467"/>
                    </a:cubicBezTo>
                    <a:lnTo>
                      <a:pt x="27446" y="28467"/>
                    </a:lnTo>
                    <a:cubicBezTo>
                      <a:pt x="28741" y="28467"/>
                      <a:pt x="29793" y="27435"/>
                      <a:pt x="29793" y="26166"/>
                    </a:cubicBezTo>
                    <a:lnTo>
                      <a:pt x="29793" y="14591"/>
                    </a:lnTo>
                    <a:cubicBezTo>
                      <a:pt x="29793" y="6545"/>
                      <a:pt x="23110" y="0"/>
                      <a:pt x="1489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281;p29">
                <a:extLst>
                  <a:ext uri="{FF2B5EF4-FFF2-40B4-BE49-F238E27FC236}">
                    <a16:creationId xmlns:a16="http://schemas.microsoft.com/office/drawing/2014/main" id="{7786175A-4AA2-C3EC-389A-41F3171B89D9}"/>
                  </a:ext>
                </a:extLst>
              </p:cNvPr>
              <p:cNvSpPr/>
              <p:nvPr/>
            </p:nvSpPr>
            <p:spPr>
              <a:xfrm>
                <a:off x="-4736275" y="1216150"/>
                <a:ext cx="7989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1959" h="26436" extrusionOk="0">
                    <a:moveTo>
                      <a:pt x="0" y="0"/>
                    </a:moveTo>
                    <a:lnTo>
                      <a:pt x="0" y="26436"/>
                    </a:lnTo>
                    <a:lnTo>
                      <a:pt x="31958" y="26436"/>
                    </a:lnTo>
                    <a:lnTo>
                      <a:pt x="319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282;p29">
                <a:extLst>
                  <a:ext uri="{FF2B5EF4-FFF2-40B4-BE49-F238E27FC236}">
                    <a16:creationId xmlns:a16="http://schemas.microsoft.com/office/drawing/2014/main" id="{62F6C560-BED4-63DA-BADC-8CD4FA95D24D}"/>
                  </a:ext>
                </a:extLst>
              </p:cNvPr>
              <p:cNvSpPr/>
              <p:nvPr/>
            </p:nvSpPr>
            <p:spPr>
              <a:xfrm>
                <a:off x="-4742800" y="1209650"/>
                <a:ext cx="812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2480" h="26956" extrusionOk="0">
                    <a:moveTo>
                      <a:pt x="31960" y="521"/>
                    </a:moveTo>
                    <a:lnTo>
                      <a:pt x="31960" y="26435"/>
                    </a:lnTo>
                    <a:lnTo>
                      <a:pt x="522" y="26435"/>
                    </a:lnTo>
                    <a:lnTo>
                      <a:pt x="522" y="521"/>
                    </a:lnTo>
                    <a:close/>
                    <a:moveTo>
                      <a:pt x="260" y="0"/>
                    </a:moveTo>
                    <a:cubicBezTo>
                      <a:pt x="117" y="0"/>
                      <a:pt x="1" y="117"/>
                      <a:pt x="2" y="260"/>
                    </a:cubicBezTo>
                    <a:lnTo>
                      <a:pt x="2" y="26696"/>
                    </a:lnTo>
                    <a:cubicBezTo>
                      <a:pt x="1" y="26840"/>
                      <a:pt x="118" y="26956"/>
                      <a:pt x="262" y="26956"/>
                    </a:cubicBezTo>
                    <a:lnTo>
                      <a:pt x="32219" y="26956"/>
                    </a:lnTo>
                    <a:cubicBezTo>
                      <a:pt x="32363" y="26956"/>
                      <a:pt x="32480" y="26840"/>
                      <a:pt x="32480" y="26696"/>
                    </a:cubicBezTo>
                    <a:lnTo>
                      <a:pt x="32480" y="260"/>
                    </a:lnTo>
                    <a:cubicBezTo>
                      <a:pt x="32480" y="117"/>
                      <a:pt x="32365" y="0"/>
                      <a:pt x="32221" y="0"/>
                    </a:cubicBezTo>
                    <a:cubicBezTo>
                      <a:pt x="32221" y="0"/>
                      <a:pt x="32220" y="0"/>
                      <a:pt x="32219" y="0"/>
                    </a:cubicBezTo>
                    <a:lnTo>
                      <a:pt x="262" y="0"/>
                    </a:lnTo>
                    <a:cubicBezTo>
                      <a:pt x="262" y="0"/>
                      <a:pt x="261" y="0"/>
                      <a:pt x="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283;p29">
                <a:extLst>
                  <a:ext uri="{FF2B5EF4-FFF2-40B4-BE49-F238E27FC236}">
                    <a16:creationId xmlns:a16="http://schemas.microsoft.com/office/drawing/2014/main" id="{F0E3A9B9-9E16-03EF-4D94-0146151E89AB}"/>
                  </a:ext>
                </a:extLst>
              </p:cNvPr>
              <p:cNvSpPr/>
              <p:nvPr/>
            </p:nvSpPr>
            <p:spPr>
              <a:xfrm>
                <a:off x="-4427675" y="1405450"/>
                <a:ext cx="173950" cy="310225"/>
              </a:xfrm>
              <a:custGeom>
                <a:avLst/>
                <a:gdLst/>
                <a:ahLst/>
                <a:cxnLst/>
                <a:rect l="l" t="t" r="r" b="b"/>
                <a:pathLst>
                  <a:path w="6958" h="12409" extrusionOk="0">
                    <a:moveTo>
                      <a:pt x="3479" y="0"/>
                    </a:moveTo>
                    <a:cubicBezTo>
                      <a:pt x="1557" y="0"/>
                      <a:pt x="0" y="1525"/>
                      <a:pt x="0" y="3406"/>
                    </a:cubicBezTo>
                    <a:cubicBezTo>
                      <a:pt x="0" y="4702"/>
                      <a:pt x="739" y="5828"/>
                      <a:pt x="1826" y="6403"/>
                    </a:cubicBezTo>
                    <a:lnTo>
                      <a:pt x="1242" y="12408"/>
                    </a:lnTo>
                    <a:lnTo>
                      <a:pt x="5717" y="12408"/>
                    </a:lnTo>
                    <a:lnTo>
                      <a:pt x="5132" y="6403"/>
                    </a:lnTo>
                    <a:cubicBezTo>
                      <a:pt x="6219" y="5828"/>
                      <a:pt x="6958" y="4702"/>
                      <a:pt x="6958" y="3406"/>
                    </a:cubicBezTo>
                    <a:cubicBezTo>
                      <a:pt x="6958" y="1525"/>
                      <a:pt x="5401" y="0"/>
                      <a:pt x="347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284;p29">
                <a:extLst>
                  <a:ext uri="{FF2B5EF4-FFF2-40B4-BE49-F238E27FC236}">
                    <a16:creationId xmlns:a16="http://schemas.microsoft.com/office/drawing/2014/main" id="{904D8643-E52B-F041-7C6B-9A7639419DE1}"/>
                  </a:ext>
                </a:extLst>
              </p:cNvPr>
              <p:cNvSpPr/>
              <p:nvPr/>
            </p:nvSpPr>
            <p:spPr>
              <a:xfrm>
                <a:off x="-4434200" y="1398925"/>
                <a:ext cx="187000" cy="32325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12930" extrusionOk="0">
                    <a:moveTo>
                      <a:pt x="3740" y="522"/>
                    </a:moveTo>
                    <a:cubicBezTo>
                      <a:pt x="5515" y="522"/>
                      <a:pt x="6960" y="1932"/>
                      <a:pt x="6960" y="3666"/>
                    </a:cubicBezTo>
                    <a:cubicBezTo>
                      <a:pt x="6960" y="4823"/>
                      <a:pt x="6312" y="5883"/>
                      <a:pt x="5271" y="6434"/>
                    </a:cubicBezTo>
                    <a:cubicBezTo>
                      <a:pt x="5177" y="6484"/>
                      <a:pt x="5123" y="6585"/>
                      <a:pt x="5134" y="6690"/>
                    </a:cubicBezTo>
                    <a:lnTo>
                      <a:pt x="5691" y="12409"/>
                    </a:lnTo>
                    <a:lnTo>
                      <a:pt x="1792" y="12409"/>
                    </a:lnTo>
                    <a:lnTo>
                      <a:pt x="2347" y="6690"/>
                    </a:lnTo>
                    <a:cubicBezTo>
                      <a:pt x="2357" y="6585"/>
                      <a:pt x="2303" y="6484"/>
                      <a:pt x="2209" y="6434"/>
                    </a:cubicBezTo>
                    <a:cubicBezTo>
                      <a:pt x="1168" y="5883"/>
                      <a:pt x="521" y="4823"/>
                      <a:pt x="521" y="3666"/>
                    </a:cubicBezTo>
                    <a:cubicBezTo>
                      <a:pt x="521" y="1932"/>
                      <a:pt x="1965" y="522"/>
                      <a:pt x="3740" y="522"/>
                    </a:cubicBezTo>
                    <a:close/>
                    <a:moveTo>
                      <a:pt x="3740" y="1"/>
                    </a:moveTo>
                    <a:cubicBezTo>
                      <a:pt x="1678" y="1"/>
                      <a:pt x="1" y="1645"/>
                      <a:pt x="1" y="3667"/>
                    </a:cubicBezTo>
                    <a:cubicBezTo>
                      <a:pt x="1" y="4958"/>
                      <a:pt x="691" y="6147"/>
                      <a:pt x="1812" y="6809"/>
                    </a:cubicBezTo>
                    <a:lnTo>
                      <a:pt x="1244" y="12644"/>
                    </a:lnTo>
                    <a:cubicBezTo>
                      <a:pt x="1230" y="12796"/>
                      <a:pt x="1350" y="12930"/>
                      <a:pt x="1503" y="12930"/>
                    </a:cubicBezTo>
                    <a:lnTo>
                      <a:pt x="5977" y="12930"/>
                    </a:lnTo>
                    <a:cubicBezTo>
                      <a:pt x="6130" y="12930"/>
                      <a:pt x="6250" y="12796"/>
                      <a:pt x="6236" y="12644"/>
                    </a:cubicBezTo>
                    <a:lnTo>
                      <a:pt x="5668" y="6809"/>
                    </a:lnTo>
                    <a:cubicBezTo>
                      <a:pt x="6789" y="6146"/>
                      <a:pt x="7479" y="4958"/>
                      <a:pt x="7479" y="3667"/>
                    </a:cubicBezTo>
                    <a:cubicBezTo>
                      <a:pt x="7479" y="1645"/>
                      <a:pt x="5801" y="1"/>
                      <a:pt x="374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5" name="Google Shape;285;p29">
            <a:extLst>
              <a:ext uri="{FF2B5EF4-FFF2-40B4-BE49-F238E27FC236}">
                <a16:creationId xmlns:a16="http://schemas.microsoft.com/office/drawing/2014/main" id="{53909380-D0C9-35B1-60BC-87DED8F92536}"/>
              </a:ext>
            </a:extLst>
          </p:cNvPr>
          <p:cNvGrpSpPr/>
          <p:nvPr/>
        </p:nvGrpSpPr>
        <p:grpSpPr>
          <a:xfrm rot="10800000">
            <a:off x="7866698" y="4122787"/>
            <a:ext cx="132138" cy="732883"/>
            <a:chOff x="-5634475" y="-504725"/>
            <a:chExt cx="188025" cy="1042850"/>
          </a:xfrm>
        </p:grpSpPr>
        <p:sp>
          <p:nvSpPr>
            <p:cNvPr id="1106" name="Google Shape;286;p29">
              <a:extLst>
                <a:ext uri="{FF2B5EF4-FFF2-40B4-BE49-F238E27FC236}">
                  <a16:creationId xmlns:a16="http://schemas.microsoft.com/office/drawing/2014/main" id="{C4419E1D-1CEB-254C-760D-912E504EC41D}"/>
                </a:ext>
              </a:extLst>
            </p:cNvPr>
            <p:cNvSpPr/>
            <p:nvPr/>
          </p:nvSpPr>
          <p:spPr>
            <a:xfrm>
              <a:off x="-5602700" y="-454250"/>
              <a:ext cx="156250" cy="992375"/>
            </a:xfrm>
            <a:custGeom>
              <a:avLst/>
              <a:gdLst/>
              <a:ahLst/>
              <a:cxnLst/>
              <a:rect l="l" t="t" r="r" b="b"/>
              <a:pathLst>
                <a:path w="6250" h="39695" extrusionOk="0">
                  <a:moveTo>
                    <a:pt x="0" y="0"/>
                  </a:moveTo>
                  <a:lnTo>
                    <a:pt x="0" y="14432"/>
                  </a:lnTo>
                  <a:lnTo>
                    <a:pt x="5730" y="20160"/>
                  </a:lnTo>
                  <a:lnTo>
                    <a:pt x="5730" y="39695"/>
                  </a:lnTo>
                  <a:lnTo>
                    <a:pt x="6249" y="39695"/>
                  </a:lnTo>
                  <a:lnTo>
                    <a:pt x="6249" y="19945"/>
                  </a:lnTo>
                  <a:lnTo>
                    <a:pt x="521" y="14216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87;p29">
              <a:extLst>
                <a:ext uri="{FF2B5EF4-FFF2-40B4-BE49-F238E27FC236}">
                  <a16:creationId xmlns:a16="http://schemas.microsoft.com/office/drawing/2014/main" id="{1AF5694E-8BC1-B19F-7829-4ECB733D5E5B}"/>
                </a:ext>
              </a:extLst>
            </p:cNvPr>
            <p:cNvSpPr/>
            <p:nvPr/>
          </p:nvSpPr>
          <p:spPr>
            <a:xfrm>
              <a:off x="-5634475" y="-504725"/>
              <a:ext cx="74225" cy="71400"/>
            </a:xfrm>
            <a:custGeom>
              <a:avLst/>
              <a:gdLst/>
              <a:ahLst/>
              <a:cxnLst/>
              <a:rect l="l" t="t" r="r" b="b"/>
              <a:pathLst>
                <a:path w="2969" h="2856" extrusionOk="0">
                  <a:moveTo>
                    <a:pt x="1540" y="521"/>
                  </a:moveTo>
                  <a:cubicBezTo>
                    <a:pt x="2041" y="523"/>
                    <a:pt x="2447" y="928"/>
                    <a:pt x="2448" y="1428"/>
                  </a:cubicBezTo>
                  <a:cubicBezTo>
                    <a:pt x="2448" y="1795"/>
                    <a:pt x="2226" y="2126"/>
                    <a:pt x="1887" y="2266"/>
                  </a:cubicBezTo>
                  <a:cubicBezTo>
                    <a:pt x="1775" y="2313"/>
                    <a:pt x="1657" y="2335"/>
                    <a:pt x="1540" y="2335"/>
                  </a:cubicBezTo>
                  <a:cubicBezTo>
                    <a:pt x="1304" y="2335"/>
                    <a:pt x="1073" y="2243"/>
                    <a:pt x="899" y="2070"/>
                  </a:cubicBezTo>
                  <a:cubicBezTo>
                    <a:pt x="640" y="1810"/>
                    <a:pt x="561" y="1420"/>
                    <a:pt x="702" y="1081"/>
                  </a:cubicBezTo>
                  <a:cubicBezTo>
                    <a:pt x="842" y="742"/>
                    <a:pt x="1173" y="521"/>
                    <a:pt x="1540" y="521"/>
                  </a:cubicBezTo>
                  <a:close/>
                  <a:moveTo>
                    <a:pt x="1540" y="0"/>
                  </a:moveTo>
                  <a:cubicBezTo>
                    <a:pt x="1169" y="0"/>
                    <a:pt x="804" y="146"/>
                    <a:pt x="531" y="418"/>
                  </a:cubicBezTo>
                  <a:cubicBezTo>
                    <a:pt x="122" y="826"/>
                    <a:pt x="1" y="1440"/>
                    <a:pt x="221" y="1974"/>
                  </a:cubicBezTo>
                  <a:cubicBezTo>
                    <a:pt x="442" y="2508"/>
                    <a:pt x="962" y="2856"/>
                    <a:pt x="1540" y="2856"/>
                  </a:cubicBezTo>
                  <a:cubicBezTo>
                    <a:pt x="2328" y="2855"/>
                    <a:pt x="2967" y="2217"/>
                    <a:pt x="2969" y="1428"/>
                  </a:cubicBezTo>
                  <a:cubicBezTo>
                    <a:pt x="2969" y="851"/>
                    <a:pt x="2620" y="330"/>
                    <a:pt x="2087" y="110"/>
                  </a:cubicBezTo>
                  <a:cubicBezTo>
                    <a:pt x="1910" y="36"/>
                    <a:pt x="1724" y="0"/>
                    <a:pt x="154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288;p29">
            <a:extLst>
              <a:ext uri="{FF2B5EF4-FFF2-40B4-BE49-F238E27FC236}">
                <a16:creationId xmlns:a16="http://schemas.microsoft.com/office/drawing/2014/main" id="{5CCC38C7-E02A-BA1B-8697-B6C5EB709068}"/>
              </a:ext>
            </a:extLst>
          </p:cNvPr>
          <p:cNvGrpSpPr/>
          <p:nvPr/>
        </p:nvGrpSpPr>
        <p:grpSpPr>
          <a:xfrm rot="10800000">
            <a:off x="7249785" y="4213650"/>
            <a:ext cx="52145" cy="373451"/>
            <a:chOff x="-4201325" y="-449025"/>
            <a:chExt cx="74200" cy="531400"/>
          </a:xfrm>
        </p:grpSpPr>
        <p:sp>
          <p:nvSpPr>
            <p:cNvPr id="1109" name="Google Shape;289;p29">
              <a:extLst>
                <a:ext uri="{FF2B5EF4-FFF2-40B4-BE49-F238E27FC236}">
                  <a16:creationId xmlns:a16="http://schemas.microsoft.com/office/drawing/2014/main" id="{D743CCEF-67C5-AD2D-655A-FD652A30316C}"/>
                </a:ext>
              </a:extLst>
            </p:cNvPr>
            <p:cNvSpPr/>
            <p:nvPr/>
          </p:nvSpPr>
          <p:spPr>
            <a:xfrm>
              <a:off x="-4170425" y="-413325"/>
              <a:ext cx="13050" cy="495700"/>
            </a:xfrm>
            <a:custGeom>
              <a:avLst/>
              <a:gdLst/>
              <a:ahLst/>
              <a:cxnLst/>
              <a:rect l="l" t="t" r="r" b="b"/>
              <a:pathLst>
                <a:path w="522" h="19828" extrusionOk="0">
                  <a:moveTo>
                    <a:pt x="0" y="0"/>
                  </a:moveTo>
                  <a:lnTo>
                    <a:pt x="0" y="19828"/>
                  </a:lnTo>
                  <a:lnTo>
                    <a:pt x="521" y="19828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90;p29">
              <a:extLst>
                <a:ext uri="{FF2B5EF4-FFF2-40B4-BE49-F238E27FC236}">
                  <a16:creationId xmlns:a16="http://schemas.microsoft.com/office/drawing/2014/main" id="{1ADF3C7C-9BC6-1FF2-27D0-AACDA5F0CE03}"/>
                </a:ext>
              </a:extLst>
            </p:cNvPr>
            <p:cNvSpPr/>
            <p:nvPr/>
          </p:nvSpPr>
          <p:spPr>
            <a:xfrm>
              <a:off x="-4194325" y="-442500"/>
              <a:ext cx="60700" cy="58400"/>
            </a:xfrm>
            <a:custGeom>
              <a:avLst/>
              <a:gdLst/>
              <a:ahLst/>
              <a:cxnLst/>
              <a:rect l="l" t="t" r="r" b="b"/>
              <a:pathLst>
                <a:path w="2428" h="2336" extrusionOk="0">
                  <a:moveTo>
                    <a:pt x="1260" y="0"/>
                  </a:moveTo>
                  <a:cubicBezTo>
                    <a:pt x="788" y="0"/>
                    <a:pt x="363" y="285"/>
                    <a:pt x="181" y="720"/>
                  </a:cubicBezTo>
                  <a:cubicBezTo>
                    <a:pt x="1" y="1156"/>
                    <a:pt x="101" y="1659"/>
                    <a:pt x="434" y="1993"/>
                  </a:cubicBezTo>
                  <a:cubicBezTo>
                    <a:pt x="658" y="2217"/>
                    <a:pt x="957" y="2335"/>
                    <a:pt x="1260" y="2335"/>
                  </a:cubicBezTo>
                  <a:cubicBezTo>
                    <a:pt x="1411" y="2335"/>
                    <a:pt x="1563" y="2306"/>
                    <a:pt x="1707" y="2246"/>
                  </a:cubicBezTo>
                  <a:cubicBezTo>
                    <a:pt x="2143" y="2066"/>
                    <a:pt x="2428" y="1640"/>
                    <a:pt x="2428" y="1167"/>
                  </a:cubicBezTo>
                  <a:cubicBezTo>
                    <a:pt x="2428" y="523"/>
                    <a:pt x="1906" y="0"/>
                    <a:pt x="126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91;p29">
              <a:extLst>
                <a:ext uri="{FF2B5EF4-FFF2-40B4-BE49-F238E27FC236}">
                  <a16:creationId xmlns:a16="http://schemas.microsoft.com/office/drawing/2014/main" id="{F298E4A3-2927-E1DF-3327-B32956891CE4}"/>
                </a:ext>
              </a:extLst>
            </p:cNvPr>
            <p:cNvSpPr/>
            <p:nvPr/>
          </p:nvSpPr>
          <p:spPr>
            <a:xfrm>
              <a:off x="-4201325" y="-449025"/>
              <a:ext cx="74200" cy="71400"/>
            </a:xfrm>
            <a:custGeom>
              <a:avLst/>
              <a:gdLst/>
              <a:ahLst/>
              <a:cxnLst/>
              <a:rect l="l" t="t" r="r" b="b"/>
              <a:pathLst>
                <a:path w="2968" h="2856" extrusionOk="0">
                  <a:moveTo>
                    <a:pt x="1540" y="521"/>
                  </a:moveTo>
                  <a:lnTo>
                    <a:pt x="1540" y="523"/>
                  </a:lnTo>
                  <a:cubicBezTo>
                    <a:pt x="2042" y="523"/>
                    <a:pt x="2447" y="928"/>
                    <a:pt x="2447" y="1428"/>
                  </a:cubicBezTo>
                  <a:cubicBezTo>
                    <a:pt x="2447" y="1795"/>
                    <a:pt x="2227" y="2126"/>
                    <a:pt x="1888" y="2266"/>
                  </a:cubicBezTo>
                  <a:cubicBezTo>
                    <a:pt x="1775" y="2313"/>
                    <a:pt x="1658" y="2335"/>
                    <a:pt x="1541" y="2335"/>
                  </a:cubicBezTo>
                  <a:cubicBezTo>
                    <a:pt x="1305" y="2335"/>
                    <a:pt x="1073" y="2243"/>
                    <a:pt x="898" y="2070"/>
                  </a:cubicBezTo>
                  <a:cubicBezTo>
                    <a:pt x="639" y="1811"/>
                    <a:pt x="562" y="1420"/>
                    <a:pt x="702" y="1081"/>
                  </a:cubicBezTo>
                  <a:cubicBezTo>
                    <a:pt x="843" y="743"/>
                    <a:pt x="1173" y="521"/>
                    <a:pt x="1540" y="521"/>
                  </a:cubicBezTo>
                  <a:close/>
                  <a:moveTo>
                    <a:pt x="1541" y="1"/>
                  </a:moveTo>
                  <a:cubicBezTo>
                    <a:pt x="1169" y="1"/>
                    <a:pt x="804" y="146"/>
                    <a:pt x="530" y="418"/>
                  </a:cubicBezTo>
                  <a:cubicBezTo>
                    <a:pt x="122" y="828"/>
                    <a:pt x="0" y="1442"/>
                    <a:pt x="222" y="1974"/>
                  </a:cubicBezTo>
                  <a:cubicBezTo>
                    <a:pt x="442" y="2508"/>
                    <a:pt x="963" y="2856"/>
                    <a:pt x="1540" y="2856"/>
                  </a:cubicBezTo>
                  <a:cubicBezTo>
                    <a:pt x="2329" y="2855"/>
                    <a:pt x="2967" y="2217"/>
                    <a:pt x="2968" y="1428"/>
                  </a:cubicBezTo>
                  <a:cubicBezTo>
                    <a:pt x="2968" y="851"/>
                    <a:pt x="2620" y="330"/>
                    <a:pt x="2088" y="110"/>
                  </a:cubicBezTo>
                  <a:cubicBezTo>
                    <a:pt x="1911" y="36"/>
                    <a:pt x="1725" y="1"/>
                    <a:pt x="154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3" name="TextBox 1112">
            <a:extLst>
              <a:ext uri="{FF2B5EF4-FFF2-40B4-BE49-F238E27FC236}">
                <a16:creationId xmlns:a16="http://schemas.microsoft.com/office/drawing/2014/main" id="{2C9BD3A4-1FAC-300D-4710-76EE9554741A}"/>
              </a:ext>
            </a:extLst>
          </p:cNvPr>
          <p:cNvSpPr txBox="1"/>
          <p:nvPr/>
        </p:nvSpPr>
        <p:spPr>
          <a:xfrm>
            <a:off x="7862195" y="4755113"/>
            <a:ext cx="13467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[2], [6]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9"/>
          <p:cNvSpPr txBox="1">
            <a:spLocks noGrp="1"/>
          </p:cNvSpPr>
          <p:nvPr>
            <p:ph type="title"/>
          </p:nvPr>
        </p:nvSpPr>
        <p:spPr>
          <a:xfrm>
            <a:off x="723750" y="38191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dirty="0"/>
              <a:t>SETELAH ADANYA INTERNET</a:t>
            </a:r>
            <a:endParaRPr dirty="0"/>
          </a:p>
        </p:txBody>
      </p:sp>
      <p:sp>
        <p:nvSpPr>
          <p:cNvPr id="60" name="Google Shape;926;p18"/>
          <p:cNvSpPr txBox="1">
            <a:spLocks/>
          </p:cNvSpPr>
          <p:nvPr/>
        </p:nvSpPr>
        <p:spPr>
          <a:xfrm>
            <a:off x="650158" y="1102252"/>
            <a:ext cx="4972933" cy="340443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n-US" dirty="0">
                <a:solidFill>
                  <a:srgbClr val="434343"/>
                </a:solidFill>
              </a:rPr>
              <a:t>Pada </a:t>
            </a:r>
            <a:r>
              <a:rPr lang="en-US" dirty="0" err="1">
                <a:solidFill>
                  <a:srgbClr val="434343"/>
                </a:solidFill>
              </a:rPr>
              <a:t>dasarnya</a:t>
            </a:r>
            <a:r>
              <a:rPr lang="en-US" dirty="0">
                <a:solidFill>
                  <a:srgbClr val="434343"/>
                </a:solidFill>
              </a:rPr>
              <a:t> reformasi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membangun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kapabilitas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dengan </a:t>
            </a:r>
            <a:r>
              <a:rPr lang="en-US" dirty="0" err="1">
                <a:solidFill>
                  <a:srgbClr val="434343"/>
                </a:solidFill>
              </a:rPr>
              <a:t>memadukan</a:t>
            </a:r>
            <a:r>
              <a:rPr lang="en-US" dirty="0">
                <a:solidFill>
                  <a:srgbClr val="434343"/>
                </a:solidFill>
              </a:rPr>
              <a:t> antara </a:t>
            </a:r>
            <a:r>
              <a:rPr lang="en-US" dirty="0" err="1">
                <a:solidFill>
                  <a:srgbClr val="434343"/>
                </a:solidFill>
              </a:rPr>
              <a:t>profesionalisme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penjaga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negara dan </a:t>
            </a:r>
            <a:r>
              <a:rPr lang="en-US" dirty="0" err="1">
                <a:solidFill>
                  <a:srgbClr val="434343"/>
                </a:solidFill>
              </a:rPr>
              <a:t>memberdayakan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perumus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kebijakan</a:t>
            </a:r>
            <a:r>
              <a:rPr lang="en-US" dirty="0">
                <a:solidFill>
                  <a:srgbClr val="434343"/>
                </a:solidFill>
              </a:rPr>
              <a:t> dan seluruh </a:t>
            </a:r>
            <a:r>
              <a:rPr lang="en-US" dirty="0" err="1">
                <a:solidFill>
                  <a:srgbClr val="434343"/>
                </a:solidFill>
              </a:rPr>
              <a:t>warga</a:t>
            </a:r>
            <a:r>
              <a:rPr lang="en-US" dirty="0">
                <a:solidFill>
                  <a:srgbClr val="434343"/>
                </a:solidFill>
              </a:rPr>
              <a:t> negara, agar dapat </a:t>
            </a:r>
            <a:r>
              <a:rPr lang="en-US" dirty="0" err="1">
                <a:solidFill>
                  <a:srgbClr val="434343"/>
                </a:solidFill>
              </a:rPr>
              <a:t>memandang</a:t>
            </a:r>
            <a:r>
              <a:rPr lang="en-US" dirty="0">
                <a:solidFill>
                  <a:srgbClr val="434343"/>
                </a:solidFill>
              </a:rPr>
              <a:t> reformasi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secara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jernih</a:t>
            </a:r>
            <a:r>
              <a:rPr lang="en-US" dirty="0">
                <a:solidFill>
                  <a:srgbClr val="434343"/>
                </a:solidFill>
              </a:rPr>
              <a:t>, </a:t>
            </a:r>
            <a:r>
              <a:rPr lang="en-US" dirty="0" err="1">
                <a:solidFill>
                  <a:srgbClr val="434343"/>
                </a:solidFill>
              </a:rPr>
              <a:t>berdasarkan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dimensi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ancaman</a:t>
            </a:r>
            <a:r>
              <a:rPr lang="en-US" dirty="0">
                <a:solidFill>
                  <a:srgbClr val="434343"/>
                </a:solidFill>
              </a:rPr>
              <a:t> yang </a:t>
            </a:r>
            <a:r>
              <a:rPr lang="en-US" dirty="0" err="1">
                <a:solidFill>
                  <a:srgbClr val="434343"/>
                </a:solidFill>
              </a:rPr>
              <a:t>dihadapi</a:t>
            </a:r>
            <a:r>
              <a:rPr lang="en-US" dirty="0">
                <a:solidFill>
                  <a:srgbClr val="434343"/>
                </a:solidFill>
              </a:rPr>
              <a:t>.</a:t>
            </a:r>
          </a:p>
          <a:p>
            <a:pPr marL="139700" algn="just"/>
            <a:endParaRPr lang="en-US" dirty="0">
              <a:solidFill>
                <a:srgbClr val="434343"/>
              </a:solidFill>
            </a:endParaRPr>
          </a:p>
          <a:p>
            <a:pPr marL="139700" algn="just"/>
            <a:r>
              <a:rPr lang="en-US" dirty="0" err="1">
                <a:solidFill>
                  <a:srgbClr val="434343"/>
                </a:solidFill>
              </a:rPr>
              <a:t>Dulu</a:t>
            </a:r>
            <a:r>
              <a:rPr lang="en-US" dirty="0">
                <a:solidFill>
                  <a:srgbClr val="434343"/>
                </a:solidFill>
              </a:rPr>
              <a:t>, </a:t>
            </a:r>
            <a:r>
              <a:rPr lang="en-US" dirty="0" err="1">
                <a:solidFill>
                  <a:srgbClr val="434343"/>
                </a:solidFill>
              </a:rPr>
              <a:t>sektor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dan </a:t>
            </a:r>
            <a:r>
              <a:rPr lang="en-US" dirty="0" err="1">
                <a:solidFill>
                  <a:srgbClr val="434343"/>
                </a:solidFill>
              </a:rPr>
              <a:t>keamanan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suatu</a:t>
            </a:r>
            <a:r>
              <a:rPr lang="en-US" dirty="0">
                <a:solidFill>
                  <a:srgbClr val="434343"/>
                </a:solidFill>
              </a:rPr>
              <a:t> negara </a:t>
            </a:r>
            <a:r>
              <a:rPr lang="en-US" dirty="0" err="1">
                <a:solidFill>
                  <a:srgbClr val="434343"/>
                </a:solidFill>
              </a:rPr>
              <a:t>memanfaatkan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hal-hal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kemiliteran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seperti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senjata</a:t>
            </a:r>
            <a:r>
              <a:rPr lang="en-US" dirty="0">
                <a:solidFill>
                  <a:srgbClr val="434343"/>
                </a:solidFill>
              </a:rPr>
              <a:t>, embargo, dan slogan/propaganda. </a:t>
            </a:r>
            <a:r>
              <a:rPr lang="en-US" dirty="0" err="1">
                <a:solidFill>
                  <a:srgbClr val="434343"/>
                </a:solidFill>
              </a:rPr>
              <a:t>Sekarang</a:t>
            </a:r>
            <a:r>
              <a:rPr lang="en-US" dirty="0">
                <a:solidFill>
                  <a:srgbClr val="434343"/>
                </a:solidFill>
              </a:rPr>
              <a:t>, </a:t>
            </a:r>
            <a:r>
              <a:rPr lang="en-US" dirty="0" err="1">
                <a:solidFill>
                  <a:srgbClr val="434343"/>
                </a:solidFill>
              </a:rPr>
              <a:t>sektor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dan </a:t>
            </a:r>
            <a:r>
              <a:rPr lang="en-US" dirty="0" err="1">
                <a:solidFill>
                  <a:srgbClr val="434343"/>
                </a:solidFill>
              </a:rPr>
              <a:t>keamanan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suatu</a:t>
            </a:r>
            <a:r>
              <a:rPr lang="en-US" dirty="0">
                <a:solidFill>
                  <a:srgbClr val="434343"/>
                </a:solidFill>
              </a:rPr>
              <a:t> negara telah </a:t>
            </a:r>
            <a:r>
              <a:rPr lang="en-US" dirty="0" err="1">
                <a:solidFill>
                  <a:srgbClr val="434343"/>
                </a:solidFill>
              </a:rPr>
              <a:t>memanfaatkan</a:t>
            </a:r>
            <a:r>
              <a:rPr lang="en-US" dirty="0">
                <a:solidFill>
                  <a:srgbClr val="434343"/>
                </a:solidFill>
              </a:rPr>
              <a:t> internet dan </a:t>
            </a:r>
            <a:r>
              <a:rPr lang="en-US" dirty="0" err="1">
                <a:solidFill>
                  <a:srgbClr val="434343"/>
                </a:solidFill>
              </a:rPr>
              <a:t>teknologi</a:t>
            </a:r>
            <a:r>
              <a:rPr lang="en-US" dirty="0">
                <a:solidFill>
                  <a:srgbClr val="434343"/>
                </a:solidFill>
              </a:rPr>
              <a:t> digital untuk </a:t>
            </a:r>
            <a:r>
              <a:rPr lang="en-US" dirty="0" err="1">
                <a:solidFill>
                  <a:srgbClr val="434343"/>
                </a:solidFill>
              </a:rPr>
              <a:t>pertahanan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maupun</a:t>
            </a:r>
            <a:r>
              <a:rPr lang="en-US" dirty="0">
                <a:solidFill>
                  <a:srgbClr val="434343"/>
                </a:solidFill>
              </a:rPr>
              <a:t> untuk </a:t>
            </a:r>
            <a:r>
              <a:rPr lang="en-US" dirty="0" err="1">
                <a:solidFill>
                  <a:srgbClr val="434343"/>
                </a:solidFill>
              </a:rPr>
              <a:t>menyerang</a:t>
            </a:r>
            <a:r>
              <a:rPr lang="en-US" dirty="0">
                <a:solidFill>
                  <a:srgbClr val="434343"/>
                </a:solidFill>
              </a:rPr>
              <a:t> satu </a:t>
            </a:r>
            <a:r>
              <a:rPr lang="en-US" dirty="0" err="1">
                <a:solidFill>
                  <a:srgbClr val="434343"/>
                </a:solidFill>
              </a:rPr>
              <a:t>sama</a:t>
            </a:r>
            <a:r>
              <a:rPr lang="en-US" dirty="0">
                <a:solidFill>
                  <a:srgbClr val="434343"/>
                </a:solidFill>
              </a:rPr>
              <a:t> lain. </a:t>
            </a:r>
            <a:r>
              <a:rPr lang="en-US" dirty="0" err="1">
                <a:solidFill>
                  <a:srgbClr val="434343"/>
                </a:solidFill>
              </a:rPr>
              <a:t>Contohnya</a:t>
            </a:r>
            <a:r>
              <a:rPr lang="en-US" dirty="0">
                <a:solidFill>
                  <a:srgbClr val="434343"/>
                </a:solidFill>
              </a:rPr>
              <a:t>, "cyber security" yang </a:t>
            </a:r>
            <a:r>
              <a:rPr lang="en-US" dirty="0" err="1">
                <a:solidFill>
                  <a:srgbClr val="434343"/>
                </a:solidFill>
              </a:rPr>
              <a:t>dikaitkan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dengan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perlindungan</a:t>
            </a:r>
            <a:r>
              <a:rPr lang="en-US" dirty="0">
                <a:solidFill>
                  <a:srgbClr val="434343"/>
                </a:solidFill>
              </a:rPr>
              <a:t> data </a:t>
            </a:r>
            <a:r>
              <a:rPr lang="en-US" dirty="0" err="1">
                <a:solidFill>
                  <a:srgbClr val="434343"/>
                </a:solidFill>
              </a:rPr>
              <a:t>baik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pribadi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maupun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sebuah</a:t>
            </a:r>
            <a:r>
              <a:rPr lang="en-US" dirty="0">
                <a:solidFill>
                  <a:srgbClr val="434343"/>
                </a:solidFill>
              </a:rPr>
              <a:t> negara.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55364" y="1695380"/>
            <a:ext cx="2402883" cy="2218177"/>
            <a:chOff x="5474029" y="1612959"/>
            <a:chExt cx="2946221" cy="2719749"/>
          </a:xfrm>
        </p:grpSpPr>
        <p:grpSp>
          <p:nvGrpSpPr>
            <p:cNvPr id="61" name="Google Shape;2894;p43"/>
            <p:cNvGrpSpPr/>
            <p:nvPr/>
          </p:nvGrpSpPr>
          <p:grpSpPr>
            <a:xfrm>
              <a:off x="7172328" y="3495032"/>
              <a:ext cx="329570" cy="74526"/>
              <a:chOff x="5296908" y="3937355"/>
              <a:chExt cx="143198" cy="32380"/>
            </a:xfrm>
          </p:grpSpPr>
          <p:sp>
            <p:nvSpPr>
              <p:cNvPr id="62" name="Google Shape;2895;p4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" name="Google Shape;2896;p4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96" name="Google Shape;2897;p4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898;p4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2899;p4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65" name="Google Shape;2900;p4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901;p4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4" name="Google Shape;2902;p43"/>
            <p:cNvGrpSpPr/>
            <p:nvPr/>
          </p:nvGrpSpPr>
          <p:grpSpPr>
            <a:xfrm>
              <a:off x="5854156" y="1612959"/>
              <a:ext cx="278109" cy="193836"/>
              <a:chOff x="4724163" y="3119631"/>
              <a:chExt cx="120838" cy="84218"/>
            </a:xfrm>
          </p:grpSpPr>
          <p:grpSp>
            <p:nvGrpSpPr>
              <p:cNvPr id="105" name="Google Shape;2903;p4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118" name="Google Shape;2904;p4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905;p4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" name="Google Shape;2906;p4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116" name="Google Shape;2907;p4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908;p4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" name="Google Shape;2909;p4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114" name="Google Shape;2910;p4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911;p4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2912;p4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112" name="Google Shape;2913;p4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914;p4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2915;p4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110" name="Google Shape;2916;p4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917;p4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" name="Google Shape;2918;p43"/>
            <p:cNvGrpSpPr/>
            <p:nvPr/>
          </p:nvGrpSpPr>
          <p:grpSpPr>
            <a:xfrm>
              <a:off x="7370069" y="3701812"/>
              <a:ext cx="619028" cy="576371"/>
              <a:chOff x="5382826" y="4027197"/>
              <a:chExt cx="268967" cy="250422"/>
            </a:xfrm>
          </p:grpSpPr>
          <p:grpSp>
            <p:nvGrpSpPr>
              <p:cNvPr id="121" name="Google Shape;2919;p4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143" name="Google Shape;2920;p4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2921;p4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2922;p4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2923;p4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924;p4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925;p4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2926;p4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141" name="Google Shape;2927;p4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2928;p4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2929;p4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139" name="Google Shape;2930;p4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2931;p4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" name="Google Shape;2932;p4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137" name="Google Shape;2933;p4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2934;p4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2935;p4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135" name="Google Shape;2936;p4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937;p4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" name="Google Shape;2938;p4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133" name="Google Shape;2939;p4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940;p4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" name="Google Shape;2941;p43"/>
              <p:cNvGrpSpPr/>
              <p:nvPr/>
            </p:nvGrpSpPr>
            <p:grpSpPr>
              <a:xfrm>
                <a:off x="5431338" y="4071347"/>
                <a:ext cx="131120" cy="112354"/>
                <a:chOff x="5431338" y="4071347"/>
                <a:chExt cx="131120" cy="112354"/>
              </a:xfrm>
            </p:grpSpPr>
            <p:sp>
              <p:nvSpPr>
                <p:cNvPr id="131" name="Google Shape;2942;p43"/>
                <p:cNvSpPr/>
                <p:nvPr/>
              </p:nvSpPr>
              <p:spPr>
                <a:xfrm>
                  <a:off x="5431338" y="4071347"/>
                  <a:ext cx="131120" cy="11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943;p43"/>
                <p:cNvSpPr/>
                <p:nvPr/>
              </p:nvSpPr>
              <p:spPr>
                <a:xfrm>
                  <a:off x="5472119" y="4093344"/>
                  <a:ext cx="68605" cy="6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2944;p4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129" name="Google Shape;2945;p4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946;p4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9" name="Google Shape;3089;p43"/>
            <p:cNvGrpSpPr/>
            <p:nvPr/>
          </p:nvGrpSpPr>
          <p:grpSpPr>
            <a:xfrm>
              <a:off x="5474029" y="1770862"/>
              <a:ext cx="2946221" cy="2561846"/>
              <a:chOff x="4558998" y="3188237"/>
              <a:chExt cx="1280131" cy="1113072"/>
            </a:xfrm>
          </p:grpSpPr>
          <p:sp>
            <p:nvSpPr>
              <p:cNvPr id="150" name="Google Shape;3090;p4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" name="Google Shape;3091;p4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469" name="Google Shape;3092;p4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3093;p4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1" name="Google Shape;3094;p4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472" name="Google Shape;3095;p4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3096;p4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4" name="Google Shape;3097;p4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475" name="Google Shape;3098;p4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3099;p4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3100;p4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8" name="Google Shape;3101;p4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9" name="Google Shape;3102;p4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0" name="Google Shape;3103;p4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" name="Google Shape;3104;p4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" name="Google Shape;3105;p4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83" name="Google Shape;3106;p4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484" name="Google Shape;3107;p4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5" name="Google Shape;3108;p4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6" name="Google Shape;3109;p4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7" name="Google Shape;3110;p4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8" name="Google Shape;3111;p4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9" name="Google Shape;3112;p4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0" name="Google Shape;3113;p4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1" name="Google Shape;3114;p4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2" name="Google Shape;3115;p4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3" name="Google Shape;3116;p4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4" name="Google Shape;3117;p4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5" name="Google Shape;3118;p4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6" name="Google Shape;3119;p4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7" name="Google Shape;3120;p4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chemeClr val="dk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498" name="Google Shape;3121;p4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499" name="Google Shape;3122;p4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0" name="Google Shape;3123;p4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1" name="Google Shape;3124;p4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2" name="Google Shape;3125;p4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3" name="Google Shape;3126;p4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4" name="Google Shape;3127;p4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5" name="Google Shape;3128;p4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6" name="Google Shape;3129;p4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7" name="Google Shape;3130;p4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8" name="Google Shape;3131;p4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09" name="Google Shape;3132;p4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0" name="Google Shape;3133;p4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1" name="Google Shape;3134;p4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2" name="Google Shape;3135;p4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3" name="Google Shape;3136;p4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4" name="Google Shape;3137;p4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5" name="Google Shape;3138;p4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6" name="Google Shape;3139;p4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7" name="Google Shape;3140;p4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8" name="Google Shape;3141;p4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19" name="Google Shape;3142;p4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0" name="Google Shape;3143;p4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1" name="Google Shape;3144;p4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2" name="Google Shape;3145;p4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523" name="Google Shape;3146;p4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525" name="Google Shape;3147;p4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 cap="flat" cmpd="sng">
                            <a:solidFill>
                              <a:schemeClr val="dk1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526" name="Google Shape;3148;p4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527" name="Google Shape;3149;p4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28" name="Google Shape;3150;p4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29" name="Google Shape;3151;p4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0" name="Google Shape;3152;p4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1" name="Google Shape;3153;p4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" name="Google Shape;3154;p4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3" name="Google Shape;3155;p4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534" name="Google Shape;3156;p4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538" name="Google Shape;3157;p4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9" name="Google Shape;3158;p4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0" name="Google Shape;3159;p4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1" name="Google Shape;3160;p4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2" name="Google Shape;3161;p4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3" name="Google Shape;3162;p4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4" name="Google Shape;3163;p4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5" name="Google Shape;3164;p4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6" name="Google Shape;3165;p4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7" name="Google Shape;3166;p4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8" name="Google Shape;3167;p4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49" name="Google Shape;3168;p4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50" name="Google Shape;3169;p4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chemeClr val="dk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551" name="Google Shape;3170;p4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552" name="Google Shape;3171;p4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3" name="Google Shape;3172;p4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4" name="Google Shape;3173;p4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5" name="Google Shape;3174;p4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6" name="Google Shape;3175;p4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7" name="Google Shape;3176;p4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58" name="Google Shape;3177;p4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chemeClr val="dk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559" name="Google Shape;3178;p4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560" name="Google Shape;3179;p4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chemeClr val="dk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61" name="Google Shape;3180;p4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chemeClr val="dk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62" name="Google Shape;3181;p4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chemeClr val="dk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63" name="Google Shape;3182;p4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chemeClr val="dk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64" name="Google Shape;3183;p4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chemeClr val="dk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565" name="Google Shape;3184;p4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566" name="Google Shape;3185;p4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chemeClr val="dk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67" name="Google Shape;3186;p4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chemeClr val="dk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68" name="Google Shape;3187;p4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chemeClr val="dk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69" name="Google Shape;3188;p4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chemeClr val="dk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535" name="Google Shape;3189;p4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6" name="Google Shape;3190;p4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7" name="Google Shape;3191;p4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chemeClr val="dk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524" name="Google Shape;3192;p4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chemeClr val="dk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52" name="Google Shape;3193;p4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467" name="Google Shape;3194;p4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3195;p4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" name="Google Shape;3196;p4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465" name="Google Shape;3197;p4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3198;p4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" name="Google Shape;3199;p4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463" name="Google Shape;3200;p4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3201;p4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3202;p4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461" name="Google Shape;3203;p4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3204;p4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3205;p4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459" name="Google Shape;3206;p4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3207;p4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" name="Google Shape;3208;p4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457" name="Google Shape;3209;p4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3210;p4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3211;p4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455" name="Google Shape;3212;p4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3213;p4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9" name="Google Shape;3214;p4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453" name="Google Shape;3215;p4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3216;p4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0" name="Google Shape;3217;p43"/>
              <p:cNvGrpSpPr/>
              <p:nvPr/>
            </p:nvGrpSpPr>
            <p:grpSpPr>
              <a:xfrm>
                <a:off x="4700654" y="4164499"/>
                <a:ext cx="159760" cy="136811"/>
                <a:chOff x="4700654" y="4164499"/>
                <a:chExt cx="159760" cy="136811"/>
              </a:xfrm>
            </p:grpSpPr>
            <p:sp>
              <p:nvSpPr>
                <p:cNvPr id="451" name="Google Shape;3218;p43"/>
                <p:cNvSpPr/>
                <p:nvPr/>
              </p:nvSpPr>
              <p:spPr>
                <a:xfrm>
                  <a:off x="4700654" y="4164499"/>
                  <a:ext cx="159760" cy="13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3219;p43"/>
                <p:cNvSpPr/>
                <p:nvPr/>
              </p:nvSpPr>
              <p:spPr>
                <a:xfrm>
                  <a:off x="4754036" y="4195359"/>
                  <a:ext cx="75547" cy="7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" name="Google Shape;3220;p4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449" name="Google Shape;3221;p4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3222;p4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2" name="Google Shape;3223;p4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447" name="Google Shape;3224;p4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3225;p4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" name="Google Shape;3226;p4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445" name="Google Shape;3227;p4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3228;p4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" name="Google Shape;3229;p4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443" name="Google Shape;3230;p4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3231;p4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" name="Google Shape;3232;p4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441" name="Google Shape;3233;p4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3234;p4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" name="Google Shape;3235;p4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439" name="Google Shape;3236;p4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3237;p4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" name="Google Shape;3238;p4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437" name="Google Shape;3239;p4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3240;p4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" name="Google Shape;3241;p4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435" name="Google Shape;3242;p4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3243;p4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" name="Google Shape;3244;p4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433" name="Google Shape;3245;p4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3246;p4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3247;p4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431" name="Google Shape;3248;p4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3249;p4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3250;p4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429" name="Google Shape;3251;p4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3252;p4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" name="Google Shape;3253;p4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427" name="Google Shape;3254;p4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3255;p4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" name="Google Shape;3256;p4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425" name="Google Shape;3257;p4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3258;p4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3259;p4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423" name="Google Shape;3260;p4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3261;p4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3262;p4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421" name="Google Shape;3263;p4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3264;p4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6" name="Google Shape;3265;p4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419" name="Google Shape;3266;p4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3267;p4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" name="Google Shape;3268;p4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417" name="Google Shape;3269;p4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3270;p4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" name="Google Shape;3271;p4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415" name="Google Shape;3272;p4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3273;p4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" name="Google Shape;3274;p4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413" name="Google Shape;3275;p4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3276;p4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" name="Google Shape;3277;p4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411" name="Google Shape;3278;p4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3279;p4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" name="Google Shape;3280;p4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409" name="Google Shape;3281;p4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3282;p4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" name="Google Shape;3283;p4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407" name="Google Shape;3284;p4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3285;p4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" name="Google Shape;3286;p4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405" name="Google Shape;3287;p4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3288;p4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" name="Google Shape;3289;p4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403" name="Google Shape;3290;p4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3291;p4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" name="Google Shape;3292;p4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401" name="Google Shape;3293;p4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3294;p4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" name="Google Shape;3295;p4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399" name="Google Shape;3296;p4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3297;p4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" name="Google Shape;3298;p4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397" name="Google Shape;3299;p4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300;p4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" name="Google Shape;3301;p4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395" name="Google Shape;3302;p4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303;p4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" name="Google Shape;3304;p4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393" name="Google Shape;3305;p4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306;p4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3307;p4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391" name="Google Shape;3308;p4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309;p4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" name="Google Shape;3310;p4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389" name="Google Shape;3311;p4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312;p4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3313;p4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387" name="Google Shape;3314;p4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315;p4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" name="Google Shape;3316;p4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385" name="Google Shape;3317;p4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318;p4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" name="Google Shape;3319;p4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383" name="Google Shape;3320;p4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321;p4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" name="Google Shape;3322;p4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381" name="Google Shape;3323;p4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324;p4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" name="Google Shape;3325;p4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379" name="Google Shape;3326;p4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327;p4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" name="Google Shape;3328;p4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377" name="Google Shape;3329;p4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330;p4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" name="Google Shape;3331;p4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375" name="Google Shape;3332;p4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333;p4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" name="Google Shape;3334;p4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373" name="Google Shape;3335;p4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336;p4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" name="Google Shape;3337;p4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371" name="Google Shape;3338;p4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339;p4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3340;p4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369" name="Google Shape;3341;p4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342;p4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2" name="Google Shape;3343;p4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367" name="Google Shape;3344;p4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345;p4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" name="Google Shape;3346;p4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365" name="Google Shape;3347;p4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348;p4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" name="Google Shape;3349;p4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363" name="Google Shape;3350;p4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351;p4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5" name="Google Shape;3352;p4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361" name="Google Shape;3353;p4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354;p4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6" name="Google Shape;3355;p4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359" name="Google Shape;3356;p4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357;p4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7" name="Google Shape;3358;p4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357" name="Google Shape;3359;p4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360;p4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" name="Google Shape;3361;p4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355" name="Google Shape;3362;p4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363;p4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9" name="Google Shape;3364;p4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353" name="Google Shape;3365;p4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366;p4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3367;p4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351" name="Google Shape;3368;p4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369;p4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" name="Google Shape;3370;p4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349" name="Google Shape;3371;p4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372;p4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" name="Google Shape;3373;p4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347" name="Google Shape;3374;p4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375;p4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3376;p4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345" name="Google Shape;3377;p4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378;p4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" name="Google Shape;3379;p4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380;p4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6" name="Google Shape;3381;p4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343" name="Google Shape;3382;p4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383;p4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" name="Google Shape;3384;p4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341" name="Google Shape;3385;p4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386;p4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" name="Google Shape;3387;p4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388;p4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0" name="Google Shape;3389;p4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339" name="Google Shape;3390;p4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391;p4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3392;p4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337" name="Google Shape;3393;p4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94;p4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3395;p4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335" name="Google Shape;3396;p4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97;p4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3398;p4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333" name="Google Shape;3399;p4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400;p4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" name="Google Shape;3401;p4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331" name="Google Shape;3402;p4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403;p4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3404;p4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329" name="Google Shape;3405;p4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406;p4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" name="Google Shape;3407;p4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327" name="Google Shape;3408;p4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409;p4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" name="Google Shape;3410;p4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325" name="Google Shape;3411;p4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412;p4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" name="Google Shape;3413;p4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323" name="Google Shape;3414;p4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415;p4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" name="Google Shape;3416;p4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321" name="Google Shape;3417;p4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418;p4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" name="Google Shape;3419;p4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319" name="Google Shape;3420;p4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421;p4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3422;p4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317" name="Google Shape;3423;p4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424;p4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2" name="Google Shape;3425;p4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426;p4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" name="Google Shape;3427;p4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315" name="Google Shape;3428;p4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429;p4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3430;p4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313" name="Google Shape;3431;p4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432;p4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" name="Google Shape;3433;p4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311" name="Google Shape;3434;p4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435;p4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" name="Google Shape;3436;p4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309" name="Google Shape;3437;p4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438;p4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" name="Google Shape;3439;p4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307" name="Google Shape;3440;p4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441;p4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9" name="Google Shape;3442;p4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305" name="Google Shape;3443;p4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444;p4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" name="Google Shape;3445;p4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303" name="Google Shape;3446;p4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447;p4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1" name="Google Shape;3448;p4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301" name="Google Shape;3449;p4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450;p4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" name="Google Shape;3451;p4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99" name="Google Shape;3452;p4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453;p4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3454;p4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97" name="Google Shape;3455;p4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456;p4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" name="Google Shape;3457;p4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95" name="Google Shape;3458;p4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459;p4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" name="Google Shape;3460;p4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93" name="Google Shape;3461;p4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462;p4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" name="Google Shape;3463;p4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91" name="Google Shape;3464;p4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465;p4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3466;p4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89" name="Google Shape;3467;p4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468;p4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" name="Google Shape;3469;p4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87" name="Google Shape;3470;p4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471;p4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3472;p4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85" name="Google Shape;3473;p4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474;p4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" name="Google Shape;3475;p4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83" name="Google Shape;3476;p4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3477;p4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" name="Google Shape;3478;p4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81" name="Google Shape;3479;p4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3480;p4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" name="Google Shape;3481;p4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79" name="Google Shape;3482;p4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3483;p4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" name="Google Shape;3484;p4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77" name="Google Shape;3485;p4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3486;p4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" name="Google Shape;3487;p4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75" name="Google Shape;3488;p4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3489;p4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" name="Google Shape;3490;p4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73" name="Google Shape;3491;p4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3492;p4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" name="Google Shape;3493;p4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71" name="Google Shape;3494;p4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3495;p4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" name="Google Shape;3496;p4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69" name="Google Shape;3497;p4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3498;p4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" name="Google Shape;3499;p4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500;p4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3501;p4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67" name="Google Shape;3502;p4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3503;p4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3504;p4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65" name="Google Shape;3505;p4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3506;p4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" name="Google Shape;3507;p4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63" name="Google Shape;3508;p4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3509;p4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307652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3691B-8EF2-8609-4393-FE1D436CF569}"/>
              </a:ext>
            </a:extLst>
          </p:cNvPr>
          <p:cNvSpPr txBox="1"/>
          <p:nvPr/>
        </p:nvSpPr>
        <p:spPr>
          <a:xfrm>
            <a:off x="1485900" y="802679"/>
            <a:ext cx="6564086" cy="373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Perkembangan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pesat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menimbulkan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bergantung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Perkembangan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dirasakan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perlindungan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di dunia digital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penting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elektronik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212529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Perlindungan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dikenal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yber security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upaya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melindungi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ancaman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akses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ilegal</a:t>
            </a:r>
            <a:r>
              <a:rPr lang="en-US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Perkembangan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saja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manfaat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melainkan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mengakibatkan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merugikan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diberbagai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sektor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penyalahgunaan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pencurian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penipuan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dan lain-lain.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Pelaku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memperjualbelikan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dikumpulkan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daring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sepengetahuan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izin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pemilik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disalahgunakan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penyerahan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digital). Bisa juga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terkoneksi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dibajak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dicuri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(hack) oleh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ketiga</a:t>
            </a:r>
            <a:r>
              <a:rPr lang="en-US" sz="1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DF963-306E-0D8D-7725-1B9E5A5F39AE}"/>
              </a:ext>
            </a:extLst>
          </p:cNvPr>
          <p:cNvSpPr txBox="1"/>
          <p:nvPr/>
        </p:nvSpPr>
        <p:spPr>
          <a:xfrm>
            <a:off x="7793349" y="4563179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[3]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288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8" name="Google Shape;2338;p38"/>
          <p:cNvCxnSpPr>
            <a:cxnSpLocks/>
            <a:stCxn id="3" idx="3"/>
          </p:cNvCxnSpPr>
          <p:nvPr/>
        </p:nvCxnSpPr>
        <p:spPr>
          <a:xfrm>
            <a:off x="3477389" y="2363430"/>
            <a:ext cx="358777" cy="547925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6" name="Google Shape;2336;p38"/>
          <p:cNvCxnSpPr>
            <a:cxnSpLocks/>
            <a:stCxn id="2149" idx="3"/>
          </p:cNvCxnSpPr>
          <p:nvPr/>
        </p:nvCxnSpPr>
        <p:spPr>
          <a:xfrm>
            <a:off x="3494313" y="1619213"/>
            <a:ext cx="1171264" cy="57169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338;p38"/>
          <p:cNvCxnSpPr>
            <a:cxnSpLocks/>
            <a:stCxn id="8" idx="3"/>
          </p:cNvCxnSpPr>
          <p:nvPr/>
        </p:nvCxnSpPr>
        <p:spPr>
          <a:xfrm flipV="1">
            <a:off x="3465977" y="3518746"/>
            <a:ext cx="311808" cy="317193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339;p38"/>
          <p:cNvCxnSpPr>
            <a:cxnSpLocks/>
            <a:stCxn id="4" idx="3"/>
          </p:cNvCxnSpPr>
          <p:nvPr/>
        </p:nvCxnSpPr>
        <p:spPr>
          <a:xfrm flipV="1">
            <a:off x="3477389" y="3954466"/>
            <a:ext cx="875496" cy="61136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8" name="Google Shape;2148;p38"/>
          <p:cNvSpPr txBox="1">
            <a:spLocks noGrp="1"/>
          </p:cNvSpPr>
          <p:nvPr>
            <p:ph type="title"/>
          </p:nvPr>
        </p:nvSpPr>
        <p:spPr>
          <a:xfrm>
            <a:off x="605781" y="526112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DAMPAK INTERNET TERHADAP SEKTOR PERTAHANAN DAN KEAMANAN</a:t>
            </a:r>
            <a:endParaRPr sz="2200" dirty="0"/>
          </a:p>
        </p:txBody>
      </p:sp>
      <p:sp>
        <p:nvSpPr>
          <p:cNvPr id="2152" name="Google Shape;2152;p38"/>
          <p:cNvSpPr/>
          <p:nvPr/>
        </p:nvSpPr>
        <p:spPr>
          <a:xfrm>
            <a:off x="6332071" y="1445765"/>
            <a:ext cx="2469000" cy="67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Munculnya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berbagai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perang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informasi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atau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cyber war.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6328247" y="2171973"/>
            <a:ext cx="2469000" cy="90199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Mulai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bermunculan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aksi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terorisme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dilakukan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melalui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media internet.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6322791" y="3142691"/>
            <a:ext cx="2469000" cy="13235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Pengembangan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berbagai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teknologi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senjata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mutakhir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seperti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senjata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pemusnah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massal</a:t>
            </a:r>
            <a:r>
              <a:rPr lang="en-US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atau Weapon of Mass Destruction/WMD.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34" name="Google Shape;2334;p38"/>
          <p:cNvSpPr txBox="1"/>
          <p:nvPr/>
        </p:nvSpPr>
        <p:spPr>
          <a:xfrm>
            <a:off x="647707" y="1041738"/>
            <a:ext cx="2469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Positif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335" name="Google Shape;2335;p38"/>
          <p:cNvSpPr txBox="1"/>
          <p:nvPr/>
        </p:nvSpPr>
        <p:spPr>
          <a:xfrm>
            <a:off x="6322791" y="1094976"/>
            <a:ext cx="24690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Negatif</a:t>
            </a:r>
            <a:endParaRPr sz="1800" dirty="0">
              <a:solidFill>
                <a:schemeClr val="dk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270102" y="1414969"/>
            <a:ext cx="3224211" cy="408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1200" dirty="0" err="1">
                <a:solidFill>
                  <a:schemeClr val="bg1"/>
                </a:solidFill>
              </a:rPr>
              <a:t>Mempercepat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penyampaian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informasi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  <p:cxnSp>
        <p:nvCxnSpPr>
          <p:cNvPr id="2339" name="Google Shape;2339;p38"/>
          <p:cNvCxnSpPr>
            <a:cxnSpLocks/>
            <a:stCxn id="9" idx="3"/>
          </p:cNvCxnSpPr>
          <p:nvPr/>
        </p:nvCxnSpPr>
        <p:spPr>
          <a:xfrm flipV="1">
            <a:off x="3479919" y="3111676"/>
            <a:ext cx="356247" cy="7906"/>
          </a:xfrm>
          <a:prstGeom prst="bentConnector3">
            <a:avLst>
              <a:gd name="adj1" fmla="val 9545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roup 19"/>
          <p:cNvGrpSpPr/>
          <p:nvPr/>
        </p:nvGrpSpPr>
        <p:grpSpPr>
          <a:xfrm>
            <a:off x="3631612" y="1784315"/>
            <a:ext cx="2700460" cy="2530646"/>
            <a:chOff x="3262650" y="1687459"/>
            <a:chExt cx="2941811" cy="2756810"/>
          </a:xfrm>
        </p:grpSpPr>
        <p:sp>
          <p:nvSpPr>
            <p:cNvPr id="2156" name="Google Shape;2156;p38"/>
            <p:cNvSpPr/>
            <p:nvPr/>
          </p:nvSpPr>
          <p:spPr>
            <a:xfrm>
              <a:off x="3262650" y="1716182"/>
              <a:ext cx="2618699" cy="2543274"/>
            </a:xfrm>
            <a:custGeom>
              <a:avLst/>
              <a:gdLst/>
              <a:ahLst/>
              <a:cxnLst/>
              <a:rect l="l" t="t" r="r" b="b"/>
              <a:pathLst>
                <a:path w="205187" h="197651" extrusionOk="0">
                  <a:moveTo>
                    <a:pt x="118352" y="1"/>
                  </a:moveTo>
                  <a:cubicBezTo>
                    <a:pt x="118262" y="1"/>
                    <a:pt x="118173" y="1"/>
                    <a:pt x="118084" y="3"/>
                  </a:cubicBezTo>
                  <a:cubicBezTo>
                    <a:pt x="89771" y="436"/>
                    <a:pt x="90673" y="18108"/>
                    <a:pt x="82269" y="42454"/>
                  </a:cubicBezTo>
                  <a:cubicBezTo>
                    <a:pt x="73866" y="66763"/>
                    <a:pt x="45553" y="55726"/>
                    <a:pt x="26546" y="64563"/>
                  </a:cubicBezTo>
                  <a:cubicBezTo>
                    <a:pt x="7538" y="73399"/>
                    <a:pt x="13742" y="109647"/>
                    <a:pt x="14607" y="117618"/>
                  </a:cubicBezTo>
                  <a:cubicBezTo>
                    <a:pt x="15509" y="125588"/>
                    <a:pt x="6204" y="119385"/>
                    <a:pt x="3102" y="125120"/>
                  </a:cubicBezTo>
                  <a:cubicBezTo>
                    <a:pt x="0" y="130890"/>
                    <a:pt x="2164" y="141747"/>
                    <a:pt x="2164" y="141747"/>
                  </a:cubicBezTo>
                  <a:lnTo>
                    <a:pt x="178677" y="197651"/>
                  </a:lnTo>
                  <a:cubicBezTo>
                    <a:pt x="178677" y="197651"/>
                    <a:pt x="179975" y="195451"/>
                    <a:pt x="185746" y="186145"/>
                  </a:cubicBezTo>
                  <a:cubicBezTo>
                    <a:pt x="191481" y="176876"/>
                    <a:pt x="172906" y="151232"/>
                    <a:pt x="173736" y="140160"/>
                  </a:cubicBezTo>
                  <a:cubicBezTo>
                    <a:pt x="174565" y="129087"/>
                    <a:pt x="205186" y="110548"/>
                    <a:pt x="202084" y="89305"/>
                  </a:cubicBezTo>
                  <a:cubicBezTo>
                    <a:pt x="199028" y="68164"/>
                    <a:pt x="146727" y="1"/>
                    <a:pt x="11835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7" name="Google Shape;2337;p38"/>
            <p:cNvCxnSpPr>
              <a:cxnSpLocks/>
              <a:stCxn id="2152" idx="1"/>
            </p:cNvCxnSpPr>
            <p:nvPr/>
          </p:nvCxnSpPr>
          <p:spPr>
            <a:xfrm rot="10800000" flipV="1">
              <a:off x="5195952" y="1687459"/>
              <a:ext cx="1008509" cy="29994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0" name="Google Shape;2340;p38"/>
            <p:cNvCxnSpPr>
              <a:cxnSpLocks/>
              <a:stCxn id="2154" idx="1"/>
            </p:cNvCxnSpPr>
            <p:nvPr/>
          </p:nvCxnSpPr>
          <p:spPr>
            <a:xfrm rot="10800000">
              <a:off x="5525453" y="3387928"/>
              <a:ext cx="668899" cy="50025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38"/>
            <p:cNvCxnSpPr>
              <a:cxnSpLocks/>
              <a:stCxn id="2153" idx="1"/>
            </p:cNvCxnSpPr>
            <p:nvPr/>
          </p:nvCxnSpPr>
          <p:spPr>
            <a:xfrm rot="10800000">
              <a:off x="5653474" y="2545099"/>
              <a:ext cx="546820" cy="5596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" name="Group 18"/>
            <p:cNvGrpSpPr/>
            <p:nvPr/>
          </p:nvGrpSpPr>
          <p:grpSpPr>
            <a:xfrm>
              <a:off x="3281066" y="1716207"/>
              <a:ext cx="2563910" cy="2728062"/>
              <a:chOff x="3281066" y="1716207"/>
              <a:chExt cx="2563910" cy="2728062"/>
            </a:xfrm>
          </p:grpSpPr>
          <p:sp>
            <p:nvSpPr>
              <p:cNvPr id="2157" name="Google Shape;2157;p38"/>
              <p:cNvSpPr/>
              <p:nvPr/>
            </p:nvSpPr>
            <p:spPr>
              <a:xfrm>
                <a:off x="3281066" y="1716207"/>
                <a:ext cx="2563910" cy="2543248"/>
              </a:xfrm>
              <a:custGeom>
                <a:avLst/>
                <a:gdLst/>
                <a:ahLst/>
                <a:cxnLst/>
                <a:rect l="l" t="t" r="r" b="b"/>
                <a:pathLst>
                  <a:path w="200894" h="197649" extrusionOk="0">
                    <a:moveTo>
                      <a:pt x="116641" y="1"/>
                    </a:moveTo>
                    <a:cubicBezTo>
                      <a:pt x="88328" y="434"/>
                      <a:pt x="89230" y="18106"/>
                      <a:pt x="80826" y="42452"/>
                    </a:cubicBezTo>
                    <a:cubicBezTo>
                      <a:pt x="72423" y="66761"/>
                      <a:pt x="44110" y="55724"/>
                      <a:pt x="25103" y="64561"/>
                    </a:cubicBezTo>
                    <a:cubicBezTo>
                      <a:pt x="14030" y="69719"/>
                      <a:pt x="11505" y="84145"/>
                      <a:pt x="11505" y="96913"/>
                    </a:cubicBezTo>
                    <a:cubicBezTo>
                      <a:pt x="11505" y="106038"/>
                      <a:pt x="12804" y="114297"/>
                      <a:pt x="13164" y="117616"/>
                    </a:cubicBezTo>
                    <a:cubicBezTo>
                      <a:pt x="13201" y="117976"/>
                      <a:pt x="13237" y="118301"/>
                      <a:pt x="13237" y="118589"/>
                    </a:cubicBezTo>
                    <a:cubicBezTo>
                      <a:pt x="13237" y="125045"/>
                      <a:pt x="4617" y="119635"/>
                      <a:pt x="1659" y="125118"/>
                    </a:cubicBezTo>
                    <a:cubicBezTo>
                      <a:pt x="361" y="127534"/>
                      <a:pt x="0" y="130816"/>
                      <a:pt x="0" y="133846"/>
                    </a:cubicBezTo>
                    <a:cubicBezTo>
                      <a:pt x="0" y="138066"/>
                      <a:pt x="721" y="141745"/>
                      <a:pt x="721" y="141745"/>
                    </a:cubicBezTo>
                    <a:lnTo>
                      <a:pt x="41946" y="154801"/>
                    </a:lnTo>
                    <a:cubicBezTo>
                      <a:pt x="42199" y="153430"/>
                      <a:pt x="42559" y="151591"/>
                      <a:pt x="42992" y="149571"/>
                    </a:cubicBezTo>
                    <a:cubicBezTo>
                      <a:pt x="43858" y="145387"/>
                      <a:pt x="44976" y="140482"/>
                      <a:pt x="45986" y="137417"/>
                    </a:cubicBezTo>
                    <a:cubicBezTo>
                      <a:pt x="48041" y="131249"/>
                      <a:pt x="52189" y="128616"/>
                      <a:pt x="54678" y="127282"/>
                    </a:cubicBezTo>
                    <a:cubicBezTo>
                      <a:pt x="55327" y="126921"/>
                      <a:pt x="56156" y="126344"/>
                      <a:pt x="57094" y="125659"/>
                    </a:cubicBezTo>
                    <a:cubicBezTo>
                      <a:pt x="58934" y="124288"/>
                      <a:pt x="60989" y="122629"/>
                      <a:pt x="61891" y="121872"/>
                    </a:cubicBezTo>
                    <a:cubicBezTo>
                      <a:pt x="62035" y="121727"/>
                      <a:pt x="62144" y="121619"/>
                      <a:pt x="62252" y="121583"/>
                    </a:cubicBezTo>
                    <a:cubicBezTo>
                      <a:pt x="62252" y="121547"/>
                      <a:pt x="62252" y="121547"/>
                      <a:pt x="62288" y="121547"/>
                    </a:cubicBezTo>
                    <a:cubicBezTo>
                      <a:pt x="62396" y="121150"/>
                      <a:pt x="62829" y="119599"/>
                      <a:pt x="63658" y="117688"/>
                    </a:cubicBezTo>
                    <a:cubicBezTo>
                      <a:pt x="64596" y="115488"/>
                      <a:pt x="66039" y="112855"/>
                      <a:pt x="68059" y="110943"/>
                    </a:cubicBezTo>
                    <a:cubicBezTo>
                      <a:pt x="70078" y="109032"/>
                      <a:pt x="73397" y="107481"/>
                      <a:pt x="76246" y="106399"/>
                    </a:cubicBezTo>
                    <a:cubicBezTo>
                      <a:pt x="78807" y="105425"/>
                      <a:pt x="80971" y="104812"/>
                      <a:pt x="81367" y="104704"/>
                    </a:cubicBezTo>
                    <a:cubicBezTo>
                      <a:pt x="82954" y="103369"/>
                      <a:pt x="85407" y="102143"/>
                      <a:pt x="88184" y="101061"/>
                    </a:cubicBezTo>
                    <a:cubicBezTo>
                      <a:pt x="90997" y="99979"/>
                      <a:pt x="94135" y="99041"/>
                      <a:pt x="97057" y="98248"/>
                    </a:cubicBezTo>
                    <a:cubicBezTo>
                      <a:pt x="102358" y="96877"/>
                      <a:pt x="106975" y="96011"/>
                      <a:pt x="107877" y="95867"/>
                    </a:cubicBezTo>
                    <a:cubicBezTo>
                      <a:pt x="108129" y="95362"/>
                      <a:pt x="109067" y="93595"/>
                      <a:pt x="110978" y="91142"/>
                    </a:cubicBezTo>
                    <a:cubicBezTo>
                      <a:pt x="112169" y="89591"/>
                      <a:pt x="114225" y="88437"/>
                      <a:pt x="116028" y="87644"/>
                    </a:cubicBezTo>
                    <a:cubicBezTo>
                      <a:pt x="117615" y="86923"/>
                      <a:pt x="118985" y="86526"/>
                      <a:pt x="119274" y="86454"/>
                    </a:cubicBezTo>
                    <a:cubicBezTo>
                      <a:pt x="119310" y="86382"/>
                      <a:pt x="119454" y="86309"/>
                      <a:pt x="119635" y="86201"/>
                    </a:cubicBezTo>
                    <a:cubicBezTo>
                      <a:pt x="119887" y="86021"/>
                      <a:pt x="120284" y="85732"/>
                      <a:pt x="120825" y="85336"/>
                    </a:cubicBezTo>
                    <a:cubicBezTo>
                      <a:pt x="121907" y="84578"/>
                      <a:pt x="123530" y="83424"/>
                      <a:pt x="125730" y="81873"/>
                    </a:cubicBezTo>
                    <a:cubicBezTo>
                      <a:pt x="129337" y="79276"/>
                      <a:pt x="134422" y="76716"/>
                      <a:pt x="136153" y="75850"/>
                    </a:cubicBezTo>
                    <a:cubicBezTo>
                      <a:pt x="134278" y="74984"/>
                      <a:pt x="132763" y="73361"/>
                      <a:pt x="131465" y="71342"/>
                    </a:cubicBezTo>
                    <a:cubicBezTo>
                      <a:pt x="130022" y="69069"/>
                      <a:pt x="128868" y="66292"/>
                      <a:pt x="127858" y="63479"/>
                    </a:cubicBezTo>
                    <a:cubicBezTo>
                      <a:pt x="125874" y="57925"/>
                      <a:pt x="122051" y="52010"/>
                      <a:pt x="118985" y="49160"/>
                    </a:cubicBezTo>
                    <a:cubicBezTo>
                      <a:pt x="117867" y="48114"/>
                      <a:pt x="116930" y="47249"/>
                      <a:pt x="116244" y="46275"/>
                    </a:cubicBezTo>
                    <a:cubicBezTo>
                      <a:pt x="115595" y="45373"/>
                      <a:pt x="115198" y="44327"/>
                      <a:pt x="115198" y="43101"/>
                    </a:cubicBezTo>
                    <a:cubicBezTo>
                      <a:pt x="115198" y="42091"/>
                      <a:pt x="115451" y="40937"/>
                      <a:pt x="115992" y="39530"/>
                    </a:cubicBezTo>
                    <a:cubicBezTo>
                      <a:pt x="116677" y="37655"/>
                      <a:pt x="118228" y="35419"/>
                      <a:pt x="120031" y="33327"/>
                    </a:cubicBezTo>
                    <a:cubicBezTo>
                      <a:pt x="121835" y="31199"/>
                      <a:pt x="123927" y="29179"/>
                      <a:pt x="125694" y="27772"/>
                    </a:cubicBezTo>
                    <a:cubicBezTo>
                      <a:pt x="126884" y="26835"/>
                      <a:pt x="127930" y="26149"/>
                      <a:pt x="128723" y="25861"/>
                    </a:cubicBezTo>
                    <a:cubicBezTo>
                      <a:pt x="130022" y="25428"/>
                      <a:pt x="131392" y="24887"/>
                      <a:pt x="132547" y="24887"/>
                    </a:cubicBezTo>
                    <a:cubicBezTo>
                      <a:pt x="132907" y="24887"/>
                      <a:pt x="133268" y="24923"/>
                      <a:pt x="133556" y="25067"/>
                    </a:cubicBezTo>
                    <a:cubicBezTo>
                      <a:pt x="133881" y="25176"/>
                      <a:pt x="134170" y="25392"/>
                      <a:pt x="134386" y="25681"/>
                    </a:cubicBezTo>
                    <a:cubicBezTo>
                      <a:pt x="134819" y="26258"/>
                      <a:pt x="135071" y="27123"/>
                      <a:pt x="135071" y="28386"/>
                    </a:cubicBezTo>
                    <a:cubicBezTo>
                      <a:pt x="135071" y="28458"/>
                      <a:pt x="135071" y="28566"/>
                      <a:pt x="135071" y="28638"/>
                    </a:cubicBezTo>
                    <a:cubicBezTo>
                      <a:pt x="134999" y="30874"/>
                      <a:pt x="133701" y="32714"/>
                      <a:pt x="132258" y="34192"/>
                    </a:cubicBezTo>
                    <a:cubicBezTo>
                      <a:pt x="130815" y="35707"/>
                      <a:pt x="129192" y="36897"/>
                      <a:pt x="128399" y="37691"/>
                    </a:cubicBezTo>
                    <a:cubicBezTo>
                      <a:pt x="128182" y="37943"/>
                      <a:pt x="128038" y="38160"/>
                      <a:pt x="127966" y="38268"/>
                    </a:cubicBezTo>
                    <a:cubicBezTo>
                      <a:pt x="127641" y="39025"/>
                      <a:pt x="127461" y="39927"/>
                      <a:pt x="127461" y="40937"/>
                    </a:cubicBezTo>
                    <a:cubicBezTo>
                      <a:pt x="127461" y="41947"/>
                      <a:pt x="127641" y="43029"/>
                      <a:pt x="128074" y="44111"/>
                    </a:cubicBezTo>
                    <a:cubicBezTo>
                      <a:pt x="128507" y="45193"/>
                      <a:pt x="129842" y="47681"/>
                      <a:pt x="131501" y="50459"/>
                    </a:cubicBezTo>
                    <a:cubicBezTo>
                      <a:pt x="133124" y="53236"/>
                      <a:pt x="135107" y="56338"/>
                      <a:pt x="136911" y="58610"/>
                    </a:cubicBezTo>
                    <a:cubicBezTo>
                      <a:pt x="139580" y="62072"/>
                      <a:pt x="144882" y="68709"/>
                      <a:pt x="147767" y="72748"/>
                    </a:cubicBezTo>
                    <a:cubicBezTo>
                      <a:pt x="148741" y="74083"/>
                      <a:pt x="149426" y="75129"/>
                      <a:pt x="149715" y="75706"/>
                    </a:cubicBezTo>
                    <a:cubicBezTo>
                      <a:pt x="150039" y="76427"/>
                      <a:pt x="150256" y="76968"/>
                      <a:pt x="150256" y="77509"/>
                    </a:cubicBezTo>
                    <a:cubicBezTo>
                      <a:pt x="150256" y="78086"/>
                      <a:pt x="150039" y="78591"/>
                      <a:pt x="149715" y="79240"/>
                    </a:cubicBezTo>
                    <a:cubicBezTo>
                      <a:pt x="149390" y="79889"/>
                      <a:pt x="148885" y="80719"/>
                      <a:pt x="148272" y="81909"/>
                    </a:cubicBezTo>
                    <a:cubicBezTo>
                      <a:pt x="147262" y="83749"/>
                      <a:pt x="145206" y="86237"/>
                      <a:pt x="143403" y="88257"/>
                    </a:cubicBezTo>
                    <a:cubicBezTo>
                      <a:pt x="142068" y="89772"/>
                      <a:pt x="140842" y="90998"/>
                      <a:pt x="140301" y="91575"/>
                    </a:cubicBezTo>
                    <a:lnTo>
                      <a:pt x="140914" y="91864"/>
                    </a:lnTo>
                    <a:cubicBezTo>
                      <a:pt x="141022" y="91792"/>
                      <a:pt x="141203" y="91647"/>
                      <a:pt x="141455" y="91503"/>
                    </a:cubicBezTo>
                    <a:cubicBezTo>
                      <a:pt x="141888" y="91178"/>
                      <a:pt x="142465" y="90782"/>
                      <a:pt x="143150" y="90313"/>
                    </a:cubicBezTo>
                    <a:cubicBezTo>
                      <a:pt x="144521" y="89339"/>
                      <a:pt x="146252" y="88149"/>
                      <a:pt x="147587" y="87139"/>
                    </a:cubicBezTo>
                    <a:cubicBezTo>
                      <a:pt x="149931" y="85372"/>
                      <a:pt x="153105" y="84145"/>
                      <a:pt x="153970" y="83821"/>
                    </a:cubicBezTo>
                    <a:cubicBezTo>
                      <a:pt x="153934" y="83280"/>
                      <a:pt x="153826" y="81873"/>
                      <a:pt x="153826" y="79962"/>
                    </a:cubicBezTo>
                    <a:cubicBezTo>
                      <a:pt x="153826" y="76102"/>
                      <a:pt x="154151" y="70260"/>
                      <a:pt x="155882" y="65427"/>
                    </a:cubicBezTo>
                    <a:cubicBezTo>
                      <a:pt x="157289" y="61495"/>
                      <a:pt x="159381" y="55400"/>
                      <a:pt x="161256" y="49701"/>
                    </a:cubicBezTo>
                    <a:cubicBezTo>
                      <a:pt x="163131" y="44003"/>
                      <a:pt x="164755" y="38665"/>
                      <a:pt x="165187" y="36429"/>
                    </a:cubicBezTo>
                    <a:cubicBezTo>
                      <a:pt x="165368" y="35419"/>
                      <a:pt x="165476" y="34481"/>
                      <a:pt x="165548" y="33651"/>
                    </a:cubicBezTo>
                    <a:cubicBezTo>
                      <a:pt x="149137" y="15293"/>
                      <a:pt x="130346" y="1"/>
                      <a:pt x="116930" y="1"/>
                    </a:cubicBezTo>
                    <a:close/>
                    <a:moveTo>
                      <a:pt x="171499" y="40540"/>
                    </a:moveTo>
                    <a:cubicBezTo>
                      <a:pt x="171391" y="40612"/>
                      <a:pt x="171283" y="40721"/>
                      <a:pt x="171211" y="40829"/>
                    </a:cubicBezTo>
                    <a:cubicBezTo>
                      <a:pt x="170850" y="41262"/>
                      <a:pt x="170561" y="41766"/>
                      <a:pt x="170381" y="42163"/>
                    </a:cubicBezTo>
                    <a:cubicBezTo>
                      <a:pt x="170237" y="42416"/>
                      <a:pt x="170165" y="42632"/>
                      <a:pt x="170165" y="42704"/>
                    </a:cubicBezTo>
                    <a:lnTo>
                      <a:pt x="170129" y="42740"/>
                    </a:lnTo>
                    <a:lnTo>
                      <a:pt x="170129" y="42812"/>
                    </a:lnTo>
                    <a:cubicBezTo>
                      <a:pt x="170129" y="42885"/>
                      <a:pt x="170129" y="42993"/>
                      <a:pt x="170092" y="43101"/>
                    </a:cubicBezTo>
                    <a:cubicBezTo>
                      <a:pt x="170056" y="43353"/>
                      <a:pt x="170020" y="43714"/>
                      <a:pt x="169984" y="44147"/>
                    </a:cubicBezTo>
                    <a:cubicBezTo>
                      <a:pt x="169876" y="45013"/>
                      <a:pt x="169732" y="46275"/>
                      <a:pt x="169587" y="47754"/>
                    </a:cubicBezTo>
                    <a:cubicBezTo>
                      <a:pt x="169263" y="50783"/>
                      <a:pt x="168830" y="54823"/>
                      <a:pt x="168397" y="59115"/>
                    </a:cubicBezTo>
                    <a:cubicBezTo>
                      <a:pt x="167496" y="67663"/>
                      <a:pt x="166522" y="77112"/>
                      <a:pt x="166125" y="80899"/>
                    </a:cubicBezTo>
                    <a:cubicBezTo>
                      <a:pt x="165728" y="84722"/>
                      <a:pt x="165223" y="87716"/>
                      <a:pt x="163817" y="90818"/>
                    </a:cubicBezTo>
                    <a:cubicBezTo>
                      <a:pt x="162446" y="93920"/>
                      <a:pt x="160174" y="97093"/>
                      <a:pt x="156279" y="101385"/>
                    </a:cubicBezTo>
                    <a:cubicBezTo>
                      <a:pt x="148813" y="109609"/>
                      <a:pt x="139940" y="113360"/>
                      <a:pt x="139183" y="113648"/>
                    </a:cubicBezTo>
                    <a:lnTo>
                      <a:pt x="127533" y="124072"/>
                    </a:lnTo>
                    <a:cubicBezTo>
                      <a:pt x="127533" y="124360"/>
                      <a:pt x="127461" y="125370"/>
                      <a:pt x="127209" y="128796"/>
                    </a:cubicBezTo>
                    <a:cubicBezTo>
                      <a:pt x="127064" y="130924"/>
                      <a:pt x="126523" y="132547"/>
                      <a:pt x="125982" y="133738"/>
                    </a:cubicBezTo>
                    <a:cubicBezTo>
                      <a:pt x="125441" y="134928"/>
                      <a:pt x="124864" y="135721"/>
                      <a:pt x="124612" y="136154"/>
                    </a:cubicBezTo>
                    <a:cubicBezTo>
                      <a:pt x="124612" y="136190"/>
                      <a:pt x="124612" y="136190"/>
                      <a:pt x="124612" y="136190"/>
                    </a:cubicBezTo>
                    <a:cubicBezTo>
                      <a:pt x="124540" y="136298"/>
                      <a:pt x="124504" y="136407"/>
                      <a:pt x="124504" y="136443"/>
                    </a:cubicBezTo>
                    <a:cubicBezTo>
                      <a:pt x="124504" y="136515"/>
                      <a:pt x="124468" y="136623"/>
                      <a:pt x="124468" y="136731"/>
                    </a:cubicBezTo>
                    <a:cubicBezTo>
                      <a:pt x="124431" y="136803"/>
                      <a:pt x="124395" y="136875"/>
                      <a:pt x="124395" y="136984"/>
                    </a:cubicBezTo>
                    <a:cubicBezTo>
                      <a:pt x="124395" y="136984"/>
                      <a:pt x="124359" y="137020"/>
                      <a:pt x="124359" y="137020"/>
                    </a:cubicBezTo>
                    <a:cubicBezTo>
                      <a:pt x="124359" y="137056"/>
                      <a:pt x="124359" y="137056"/>
                      <a:pt x="124359" y="137092"/>
                    </a:cubicBezTo>
                    <a:cubicBezTo>
                      <a:pt x="124359" y="137092"/>
                      <a:pt x="124359" y="137092"/>
                      <a:pt x="124359" y="137128"/>
                    </a:cubicBezTo>
                    <a:cubicBezTo>
                      <a:pt x="124251" y="137453"/>
                      <a:pt x="124107" y="137849"/>
                      <a:pt x="123963" y="138354"/>
                    </a:cubicBezTo>
                    <a:cubicBezTo>
                      <a:pt x="123638" y="139364"/>
                      <a:pt x="123205" y="140699"/>
                      <a:pt x="122736" y="142105"/>
                    </a:cubicBezTo>
                    <a:cubicBezTo>
                      <a:pt x="121726" y="144991"/>
                      <a:pt x="120464" y="148345"/>
                      <a:pt x="119346" y="150653"/>
                    </a:cubicBezTo>
                    <a:cubicBezTo>
                      <a:pt x="118192" y="152961"/>
                      <a:pt x="117146" y="154837"/>
                      <a:pt x="115379" y="156640"/>
                    </a:cubicBezTo>
                    <a:cubicBezTo>
                      <a:pt x="113647" y="158444"/>
                      <a:pt x="111195" y="160139"/>
                      <a:pt x="107300" y="162122"/>
                    </a:cubicBezTo>
                    <a:cubicBezTo>
                      <a:pt x="100555" y="165549"/>
                      <a:pt x="95506" y="169228"/>
                      <a:pt x="94388" y="170093"/>
                    </a:cubicBezTo>
                    <a:cubicBezTo>
                      <a:pt x="94207" y="170202"/>
                      <a:pt x="94135" y="170274"/>
                      <a:pt x="94135" y="170274"/>
                    </a:cubicBezTo>
                    <a:cubicBezTo>
                      <a:pt x="94063" y="170310"/>
                      <a:pt x="93991" y="170310"/>
                      <a:pt x="93955" y="170310"/>
                    </a:cubicBezTo>
                    <a:cubicBezTo>
                      <a:pt x="93883" y="170310"/>
                      <a:pt x="93811" y="170310"/>
                      <a:pt x="93738" y="170274"/>
                    </a:cubicBezTo>
                    <a:lnTo>
                      <a:pt x="88473" y="165982"/>
                    </a:lnTo>
                    <a:cubicBezTo>
                      <a:pt x="88364" y="165910"/>
                      <a:pt x="88328" y="165729"/>
                      <a:pt x="88400" y="165621"/>
                    </a:cubicBezTo>
                    <a:cubicBezTo>
                      <a:pt x="88400" y="165621"/>
                      <a:pt x="88869" y="164828"/>
                      <a:pt x="89591" y="163637"/>
                    </a:cubicBezTo>
                    <a:cubicBezTo>
                      <a:pt x="90312" y="162411"/>
                      <a:pt x="91286" y="160788"/>
                      <a:pt x="92296" y="159057"/>
                    </a:cubicBezTo>
                    <a:cubicBezTo>
                      <a:pt x="94352" y="155558"/>
                      <a:pt x="96588" y="151663"/>
                      <a:pt x="97381" y="150040"/>
                    </a:cubicBezTo>
                    <a:cubicBezTo>
                      <a:pt x="98211" y="148309"/>
                      <a:pt x="100194" y="146830"/>
                      <a:pt x="101926" y="145748"/>
                    </a:cubicBezTo>
                    <a:cubicBezTo>
                      <a:pt x="103404" y="144810"/>
                      <a:pt x="104739" y="144197"/>
                      <a:pt x="105136" y="144017"/>
                    </a:cubicBezTo>
                    <a:lnTo>
                      <a:pt x="107336" y="137200"/>
                    </a:lnTo>
                    <a:cubicBezTo>
                      <a:pt x="107336" y="137200"/>
                      <a:pt x="107336" y="137200"/>
                      <a:pt x="107336" y="137164"/>
                    </a:cubicBezTo>
                    <a:lnTo>
                      <a:pt x="107624" y="136298"/>
                    </a:lnTo>
                    <a:lnTo>
                      <a:pt x="107624" y="136298"/>
                    </a:lnTo>
                    <a:cubicBezTo>
                      <a:pt x="106326" y="136479"/>
                      <a:pt x="102575" y="136984"/>
                      <a:pt x="98066" y="136984"/>
                    </a:cubicBezTo>
                    <a:cubicBezTo>
                      <a:pt x="95470" y="136984"/>
                      <a:pt x="92620" y="136803"/>
                      <a:pt x="89843" y="136334"/>
                    </a:cubicBezTo>
                    <a:cubicBezTo>
                      <a:pt x="81872" y="135000"/>
                      <a:pt x="74803" y="130456"/>
                      <a:pt x="73649" y="129698"/>
                    </a:cubicBezTo>
                    <a:cubicBezTo>
                      <a:pt x="72747" y="130275"/>
                      <a:pt x="68491" y="133088"/>
                      <a:pt x="65786" y="134856"/>
                    </a:cubicBezTo>
                    <a:cubicBezTo>
                      <a:pt x="64813" y="135469"/>
                      <a:pt x="64019" y="135974"/>
                      <a:pt x="63694" y="136190"/>
                    </a:cubicBezTo>
                    <a:cubicBezTo>
                      <a:pt x="63586" y="136226"/>
                      <a:pt x="63550" y="136262"/>
                      <a:pt x="63514" y="136298"/>
                    </a:cubicBezTo>
                    <a:lnTo>
                      <a:pt x="63478" y="136371"/>
                    </a:lnTo>
                    <a:cubicBezTo>
                      <a:pt x="63406" y="136443"/>
                      <a:pt x="63370" y="136551"/>
                      <a:pt x="63298" y="136659"/>
                    </a:cubicBezTo>
                    <a:cubicBezTo>
                      <a:pt x="63153" y="136948"/>
                      <a:pt x="62937" y="137344"/>
                      <a:pt x="62721" y="137849"/>
                    </a:cubicBezTo>
                    <a:cubicBezTo>
                      <a:pt x="62252" y="138859"/>
                      <a:pt x="61567" y="140194"/>
                      <a:pt x="60773" y="141745"/>
                    </a:cubicBezTo>
                    <a:cubicBezTo>
                      <a:pt x="59114" y="144774"/>
                      <a:pt x="56842" y="148489"/>
                      <a:pt x="53992" y="151302"/>
                    </a:cubicBezTo>
                    <a:cubicBezTo>
                      <a:pt x="51576" y="153683"/>
                      <a:pt x="50205" y="155666"/>
                      <a:pt x="49412" y="157181"/>
                    </a:cubicBezTo>
                    <a:lnTo>
                      <a:pt x="110041" y="176369"/>
                    </a:lnTo>
                    <a:lnTo>
                      <a:pt x="167532" y="194439"/>
                    </a:lnTo>
                    <a:cubicBezTo>
                      <a:pt x="167640" y="194475"/>
                      <a:pt x="167712" y="194547"/>
                      <a:pt x="167748" y="194655"/>
                    </a:cubicBezTo>
                    <a:lnTo>
                      <a:pt x="177234" y="197649"/>
                    </a:lnTo>
                    <a:cubicBezTo>
                      <a:pt x="177234" y="197649"/>
                      <a:pt x="178532" y="195449"/>
                      <a:pt x="184303" y="186143"/>
                    </a:cubicBezTo>
                    <a:cubicBezTo>
                      <a:pt x="185060" y="184917"/>
                      <a:pt x="185385" y="183366"/>
                      <a:pt x="185385" y="181599"/>
                    </a:cubicBezTo>
                    <a:cubicBezTo>
                      <a:pt x="185421" y="170526"/>
                      <a:pt x="172256" y="150761"/>
                      <a:pt x="172256" y="140879"/>
                    </a:cubicBezTo>
                    <a:cubicBezTo>
                      <a:pt x="172256" y="140626"/>
                      <a:pt x="172256" y="140410"/>
                      <a:pt x="172293" y="140158"/>
                    </a:cubicBezTo>
                    <a:cubicBezTo>
                      <a:pt x="173086" y="129626"/>
                      <a:pt x="200894" y="112314"/>
                      <a:pt x="200858" y="92333"/>
                    </a:cubicBezTo>
                    <a:cubicBezTo>
                      <a:pt x="200858" y="91323"/>
                      <a:pt x="200786" y="90313"/>
                      <a:pt x="200641" y="89303"/>
                    </a:cubicBezTo>
                    <a:cubicBezTo>
                      <a:pt x="199199" y="79421"/>
                      <a:pt x="187008" y="59223"/>
                      <a:pt x="171499" y="40540"/>
                    </a:cubicBezTo>
                    <a:close/>
                  </a:path>
                </a:pathLst>
              </a:custGeom>
              <a:solidFill>
                <a:srgbClr val="D6E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8"/>
              <p:cNvSpPr/>
              <p:nvPr/>
            </p:nvSpPr>
            <p:spPr>
              <a:xfrm>
                <a:off x="5490536" y="4242162"/>
                <a:ext cx="115079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229" extrusionOk="0">
                    <a:moveTo>
                      <a:pt x="359" y="0"/>
                    </a:moveTo>
                    <a:cubicBezTo>
                      <a:pt x="233" y="0"/>
                      <a:pt x="102" y="75"/>
                      <a:pt x="72" y="226"/>
                    </a:cubicBezTo>
                    <a:cubicBezTo>
                      <a:pt x="0" y="370"/>
                      <a:pt x="108" y="550"/>
                      <a:pt x="253" y="586"/>
                    </a:cubicBezTo>
                    <a:lnTo>
                      <a:pt x="8584" y="3219"/>
                    </a:lnTo>
                    <a:cubicBezTo>
                      <a:pt x="8614" y="3225"/>
                      <a:pt x="8643" y="3228"/>
                      <a:pt x="8671" y="3228"/>
                    </a:cubicBezTo>
                    <a:cubicBezTo>
                      <a:pt x="8810" y="3228"/>
                      <a:pt x="8921" y="3153"/>
                      <a:pt x="8981" y="3003"/>
                    </a:cubicBezTo>
                    <a:cubicBezTo>
                      <a:pt x="9017" y="2858"/>
                      <a:pt x="8945" y="2678"/>
                      <a:pt x="8764" y="2642"/>
                    </a:cubicBezTo>
                    <a:lnTo>
                      <a:pt x="433" y="9"/>
                    </a:lnTo>
                    <a:cubicBezTo>
                      <a:pt x="409" y="3"/>
                      <a:pt x="384" y="0"/>
                      <a:pt x="35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3439411" y="3592893"/>
                <a:ext cx="1983012" cy="632798"/>
              </a:xfrm>
              <a:custGeom>
                <a:avLst/>
                <a:gdLst/>
                <a:ahLst/>
                <a:cxnLst/>
                <a:rect l="l" t="t" r="r" b="b"/>
                <a:pathLst>
                  <a:path w="155378" h="49178" extrusionOk="0">
                    <a:moveTo>
                      <a:pt x="356" y="0"/>
                    </a:moveTo>
                    <a:cubicBezTo>
                      <a:pt x="231" y="0"/>
                      <a:pt x="102" y="70"/>
                      <a:pt x="72" y="190"/>
                    </a:cubicBezTo>
                    <a:cubicBezTo>
                      <a:pt x="0" y="370"/>
                      <a:pt x="108" y="550"/>
                      <a:pt x="253" y="586"/>
                    </a:cubicBezTo>
                    <a:lnTo>
                      <a:pt x="154944" y="49169"/>
                    </a:lnTo>
                    <a:cubicBezTo>
                      <a:pt x="154968" y="49175"/>
                      <a:pt x="154993" y="49178"/>
                      <a:pt x="155019" y="49178"/>
                    </a:cubicBezTo>
                    <a:cubicBezTo>
                      <a:pt x="155145" y="49178"/>
                      <a:pt x="155275" y="49103"/>
                      <a:pt x="155305" y="48952"/>
                    </a:cubicBezTo>
                    <a:cubicBezTo>
                      <a:pt x="155377" y="48808"/>
                      <a:pt x="155269" y="48628"/>
                      <a:pt x="155125" y="48592"/>
                    </a:cubicBezTo>
                    <a:lnTo>
                      <a:pt x="433" y="9"/>
                    </a:lnTo>
                    <a:cubicBezTo>
                      <a:pt x="408" y="3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8"/>
              <p:cNvSpPr/>
              <p:nvPr/>
            </p:nvSpPr>
            <p:spPr>
              <a:xfrm>
                <a:off x="3695796" y="3802775"/>
                <a:ext cx="972183" cy="524904"/>
              </a:xfrm>
              <a:custGeom>
                <a:avLst/>
                <a:gdLst/>
                <a:ahLst/>
                <a:cxnLst/>
                <a:rect l="l" t="t" r="r" b="b"/>
                <a:pathLst>
                  <a:path w="76175" h="40793" extrusionOk="0">
                    <a:moveTo>
                      <a:pt x="16880" y="1"/>
                    </a:moveTo>
                    <a:lnTo>
                      <a:pt x="0" y="20775"/>
                    </a:lnTo>
                    <a:lnTo>
                      <a:pt x="57419" y="40792"/>
                    </a:lnTo>
                    <a:lnTo>
                      <a:pt x="76174" y="20018"/>
                    </a:lnTo>
                    <a:lnTo>
                      <a:pt x="16880" y="1"/>
                    </a:ln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8"/>
              <p:cNvSpPr/>
              <p:nvPr/>
            </p:nvSpPr>
            <p:spPr>
              <a:xfrm>
                <a:off x="3691649" y="3798876"/>
                <a:ext cx="980466" cy="532702"/>
              </a:xfrm>
              <a:custGeom>
                <a:avLst/>
                <a:gdLst/>
                <a:ahLst/>
                <a:cxnLst/>
                <a:rect l="l" t="t" r="r" b="b"/>
                <a:pathLst>
                  <a:path w="76824" h="41399" extrusionOk="0">
                    <a:moveTo>
                      <a:pt x="17313" y="628"/>
                    </a:moveTo>
                    <a:lnTo>
                      <a:pt x="75994" y="20465"/>
                    </a:lnTo>
                    <a:lnTo>
                      <a:pt x="57671" y="40756"/>
                    </a:lnTo>
                    <a:lnTo>
                      <a:pt x="57671" y="40756"/>
                    </a:lnTo>
                    <a:lnTo>
                      <a:pt x="830" y="20934"/>
                    </a:lnTo>
                    <a:lnTo>
                      <a:pt x="17313" y="628"/>
                    </a:lnTo>
                    <a:close/>
                    <a:moveTo>
                      <a:pt x="17220" y="1"/>
                    </a:moveTo>
                    <a:cubicBezTo>
                      <a:pt x="17133" y="1"/>
                      <a:pt x="17041" y="34"/>
                      <a:pt x="16988" y="87"/>
                    </a:cubicBezTo>
                    <a:lnTo>
                      <a:pt x="73" y="20862"/>
                    </a:lnTo>
                    <a:cubicBezTo>
                      <a:pt x="37" y="20970"/>
                      <a:pt x="1" y="21042"/>
                      <a:pt x="37" y="21150"/>
                    </a:cubicBezTo>
                    <a:cubicBezTo>
                      <a:pt x="73" y="21259"/>
                      <a:pt x="145" y="21331"/>
                      <a:pt x="217" y="21367"/>
                    </a:cubicBezTo>
                    <a:lnTo>
                      <a:pt x="57636" y="41384"/>
                    </a:lnTo>
                    <a:cubicBezTo>
                      <a:pt x="57665" y="41394"/>
                      <a:pt x="57697" y="41398"/>
                      <a:pt x="57729" y="41398"/>
                    </a:cubicBezTo>
                    <a:cubicBezTo>
                      <a:pt x="57816" y="41398"/>
                      <a:pt x="57908" y="41365"/>
                      <a:pt x="57961" y="41312"/>
                    </a:cubicBezTo>
                    <a:lnTo>
                      <a:pt x="76716" y="20537"/>
                    </a:lnTo>
                    <a:cubicBezTo>
                      <a:pt x="76788" y="20429"/>
                      <a:pt x="76824" y="20357"/>
                      <a:pt x="76788" y="20249"/>
                    </a:cubicBezTo>
                    <a:cubicBezTo>
                      <a:pt x="76788" y="20140"/>
                      <a:pt x="76716" y="20068"/>
                      <a:pt x="76607" y="20032"/>
                    </a:cubicBezTo>
                    <a:lnTo>
                      <a:pt x="17313" y="15"/>
                    </a:lnTo>
                    <a:cubicBezTo>
                      <a:pt x="17284" y="5"/>
                      <a:pt x="17252" y="1"/>
                      <a:pt x="1722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8"/>
              <p:cNvSpPr/>
              <p:nvPr/>
            </p:nvSpPr>
            <p:spPr>
              <a:xfrm>
                <a:off x="3830211" y="3877034"/>
                <a:ext cx="736498" cy="379643"/>
              </a:xfrm>
              <a:custGeom>
                <a:avLst/>
                <a:gdLst/>
                <a:ahLst/>
                <a:cxnLst/>
                <a:rect l="l" t="t" r="r" b="b"/>
                <a:pathLst>
                  <a:path w="57708" h="29504" extrusionOk="0">
                    <a:moveTo>
                      <a:pt x="12587" y="0"/>
                    </a:moveTo>
                    <a:lnTo>
                      <a:pt x="0" y="14571"/>
                    </a:lnTo>
                    <a:lnTo>
                      <a:pt x="45084" y="29503"/>
                    </a:lnTo>
                    <a:lnTo>
                      <a:pt x="57707" y="15906"/>
                    </a:lnTo>
                    <a:lnTo>
                      <a:pt x="12587" y="0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>
                <a:off x="3826063" y="3873135"/>
                <a:ext cx="744322" cy="387428"/>
              </a:xfrm>
              <a:custGeom>
                <a:avLst/>
                <a:gdLst/>
                <a:ahLst/>
                <a:cxnLst/>
                <a:rect l="l" t="t" r="r" b="b"/>
                <a:pathLst>
                  <a:path w="58321" h="30109" extrusionOk="0">
                    <a:moveTo>
                      <a:pt x="13021" y="628"/>
                    </a:moveTo>
                    <a:lnTo>
                      <a:pt x="57491" y="16353"/>
                    </a:lnTo>
                    <a:lnTo>
                      <a:pt x="45320" y="29452"/>
                    </a:lnTo>
                    <a:lnTo>
                      <a:pt x="45320" y="29452"/>
                    </a:lnTo>
                    <a:lnTo>
                      <a:pt x="830" y="14730"/>
                    </a:lnTo>
                    <a:lnTo>
                      <a:pt x="13021" y="628"/>
                    </a:lnTo>
                    <a:close/>
                    <a:moveTo>
                      <a:pt x="12928" y="1"/>
                    </a:moveTo>
                    <a:cubicBezTo>
                      <a:pt x="12840" y="1"/>
                      <a:pt x="12749" y="34"/>
                      <a:pt x="12696" y="87"/>
                    </a:cubicBezTo>
                    <a:lnTo>
                      <a:pt x="73" y="14694"/>
                    </a:lnTo>
                    <a:cubicBezTo>
                      <a:pt x="0" y="14766"/>
                      <a:pt x="0" y="14874"/>
                      <a:pt x="37" y="14947"/>
                    </a:cubicBezTo>
                    <a:cubicBezTo>
                      <a:pt x="37" y="15055"/>
                      <a:pt x="109" y="15127"/>
                      <a:pt x="217" y="15163"/>
                    </a:cubicBezTo>
                    <a:lnTo>
                      <a:pt x="45337" y="30095"/>
                    </a:lnTo>
                    <a:cubicBezTo>
                      <a:pt x="45366" y="30104"/>
                      <a:pt x="45395" y="30109"/>
                      <a:pt x="45423" y="30109"/>
                    </a:cubicBezTo>
                    <a:cubicBezTo>
                      <a:pt x="45500" y="30109"/>
                      <a:pt x="45573" y="30075"/>
                      <a:pt x="45625" y="30023"/>
                    </a:cubicBezTo>
                    <a:lnTo>
                      <a:pt x="58249" y="16425"/>
                    </a:lnTo>
                    <a:cubicBezTo>
                      <a:pt x="58321" y="16353"/>
                      <a:pt x="58321" y="16245"/>
                      <a:pt x="58321" y="16137"/>
                    </a:cubicBezTo>
                    <a:cubicBezTo>
                      <a:pt x="58285" y="16029"/>
                      <a:pt x="58213" y="15956"/>
                      <a:pt x="58105" y="15920"/>
                    </a:cubicBezTo>
                    <a:lnTo>
                      <a:pt x="13021" y="15"/>
                    </a:lnTo>
                    <a:cubicBezTo>
                      <a:pt x="12992" y="5"/>
                      <a:pt x="12960" y="1"/>
                      <a:pt x="12928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8"/>
              <p:cNvSpPr/>
              <p:nvPr/>
            </p:nvSpPr>
            <p:spPr>
              <a:xfrm>
                <a:off x="3814552" y="2040211"/>
                <a:ext cx="1834801" cy="1863754"/>
              </a:xfrm>
              <a:custGeom>
                <a:avLst/>
                <a:gdLst/>
                <a:ahLst/>
                <a:cxnLst/>
                <a:rect l="l" t="t" r="r" b="b"/>
                <a:pathLst>
                  <a:path w="143765" h="144842" extrusionOk="0">
                    <a:moveTo>
                      <a:pt x="90743" y="0"/>
                    </a:moveTo>
                    <a:cubicBezTo>
                      <a:pt x="89664" y="0"/>
                      <a:pt x="88322" y="517"/>
                      <a:pt x="87031" y="969"/>
                    </a:cubicBezTo>
                    <a:cubicBezTo>
                      <a:pt x="84109" y="1979"/>
                      <a:pt x="76247" y="9626"/>
                      <a:pt x="74443" y="14422"/>
                    </a:cubicBezTo>
                    <a:cubicBezTo>
                      <a:pt x="72676" y="19255"/>
                      <a:pt x="74227" y="20842"/>
                      <a:pt x="77365" y="23728"/>
                    </a:cubicBezTo>
                    <a:cubicBezTo>
                      <a:pt x="80503" y="26649"/>
                      <a:pt x="84326" y="32600"/>
                      <a:pt x="86345" y="38227"/>
                    </a:cubicBezTo>
                    <a:cubicBezTo>
                      <a:pt x="88365" y="43817"/>
                      <a:pt x="90926" y="49191"/>
                      <a:pt x="95074" y="50670"/>
                    </a:cubicBezTo>
                    <a:cubicBezTo>
                      <a:pt x="95074" y="50670"/>
                      <a:pt x="88473" y="53808"/>
                      <a:pt x="84109" y="56946"/>
                    </a:cubicBezTo>
                    <a:cubicBezTo>
                      <a:pt x="79709" y="60083"/>
                      <a:pt x="77581" y="61526"/>
                      <a:pt x="77581" y="61526"/>
                    </a:cubicBezTo>
                    <a:cubicBezTo>
                      <a:pt x="77581" y="61526"/>
                      <a:pt x="71666" y="63221"/>
                      <a:pt x="69394" y="66143"/>
                    </a:cubicBezTo>
                    <a:cubicBezTo>
                      <a:pt x="67158" y="69028"/>
                      <a:pt x="66256" y="70940"/>
                      <a:pt x="66256" y="70940"/>
                    </a:cubicBezTo>
                    <a:cubicBezTo>
                      <a:pt x="66256" y="70940"/>
                      <a:pt x="45986" y="74438"/>
                      <a:pt x="39711" y="79812"/>
                    </a:cubicBezTo>
                    <a:cubicBezTo>
                      <a:pt x="39711" y="79812"/>
                      <a:pt x="30405" y="82265"/>
                      <a:pt x="26474" y="85980"/>
                    </a:cubicBezTo>
                    <a:cubicBezTo>
                      <a:pt x="22543" y="89695"/>
                      <a:pt x="20739" y="96511"/>
                      <a:pt x="20739" y="96511"/>
                    </a:cubicBezTo>
                    <a:cubicBezTo>
                      <a:pt x="20739" y="96511"/>
                      <a:pt x="15474" y="101020"/>
                      <a:pt x="13021" y="102354"/>
                    </a:cubicBezTo>
                    <a:cubicBezTo>
                      <a:pt x="10532" y="103689"/>
                      <a:pt x="6493" y="106285"/>
                      <a:pt x="4473" y="112345"/>
                    </a:cubicBezTo>
                    <a:cubicBezTo>
                      <a:pt x="2453" y="118368"/>
                      <a:pt x="1" y="132073"/>
                      <a:pt x="1" y="132073"/>
                    </a:cubicBezTo>
                    <a:lnTo>
                      <a:pt x="6276" y="134995"/>
                    </a:lnTo>
                    <a:cubicBezTo>
                      <a:pt x="6276" y="134995"/>
                      <a:pt x="6385" y="131388"/>
                      <a:pt x="12011" y="125906"/>
                    </a:cubicBezTo>
                    <a:cubicBezTo>
                      <a:pt x="17602" y="120388"/>
                      <a:pt x="21064" y="111082"/>
                      <a:pt x="21533" y="110866"/>
                    </a:cubicBezTo>
                    <a:cubicBezTo>
                      <a:pt x="21966" y="110650"/>
                      <a:pt x="31848" y="104157"/>
                      <a:pt x="31848" y="104157"/>
                    </a:cubicBezTo>
                    <a:cubicBezTo>
                      <a:pt x="31848" y="104157"/>
                      <a:pt x="39458" y="109423"/>
                      <a:pt x="48114" y="110866"/>
                    </a:cubicBezTo>
                    <a:cubicBezTo>
                      <a:pt x="50854" y="111336"/>
                      <a:pt x="53685" y="111496"/>
                      <a:pt x="56272" y="111496"/>
                    </a:cubicBezTo>
                    <a:cubicBezTo>
                      <a:pt x="61825" y="111496"/>
                      <a:pt x="66256" y="110758"/>
                      <a:pt x="66256" y="110758"/>
                    </a:cubicBezTo>
                    <a:lnTo>
                      <a:pt x="66256" y="110758"/>
                    </a:lnTo>
                    <a:lnTo>
                      <a:pt x="63587" y="119053"/>
                    </a:lnTo>
                    <a:cubicBezTo>
                      <a:pt x="63587" y="119053"/>
                      <a:pt x="57420" y="121758"/>
                      <a:pt x="55833" y="125004"/>
                    </a:cubicBezTo>
                    <a:cubicBezTo>
                      <a:pt x="54282" y="128250"/>
                      <a:pt x="46888" y="140585"/>
                      <a:pt x="46888" y="140585"/>
                    </a:cubicBezTo>
                    <a:lnTo>
                      <a:pt x="52154" y="144841"/>
                    </a:lnTo>
                    <a:cubicBezTo>
                      <a:pt x="52154" y="144841"/>
                      <a:pt x="57636" y="140585"/>
                      <a:pt x="65390" y="136654"/>
                    </a:cubicBezTo>
                    <a:cubicBezTo>
                      <a:pt x="73109" y="132723"/>
                      <a:pt x="75020" y="129945"/>
                      <a:pt x="77256" y="125329"/>
                    </a:cubicBezTo>
                    <a:cubicBezTo>
                      <a:pt x="79493" y="120748"/>
                      <a:pt x="82306" y="111984"/>
                      <a:pt x="82414" y="111191"/>
                    </a:cubicBezTo>
                    <a:cubicBezTo>
                      <a:pt x="82522" y="110433"/>
                      <a:pt x="84758" y="108413"/>
                      <a:pt x="85119" y="103580"/>
                    </a:cubicBezTo>
                    <a:lnTo>
                      <a:pt x="85444" y="98747"/>
                    </a:lnTo>
                    <a:lnTo>
                      <a:pt x="97202" y="88216"/>
                    </a:lnTo>
                    <a:cubicBezTo>
                      <a:pt x="97202" y="88216"/>
                      <a:pt x="106543" y="84537"/>
                      <a:pt x="114261" y="75989"/>
                    </a:cubicBezTo>
                    <a:cubicBezTo>
                      <a:pt x="122016" y="67477"/>
                      <a:pt x="123242" y="63329"/>
                      <a:pt x="124036" y="55719"/>
                    </a:cubicBezTo>
                    <a:cubicBezTo>
                      <a:pt x="124793" y="48073"/>
                      <a:pt x="127931" y="17921"/>
                      <a:pt x="128039" y="17452"/>
                    </a:cubicBezTo>
                    <a:cubicBezTo>
                      <a:pt x="128183" y="17019"/>
                      <a:pt x="129193" y="14783"/>
                      <a:pt x="130528" y="14567"/>
                    </a:cubicBezTo>
                    <a:cubicBezTo>
                      <a:pt x="130553" y="14562"/>
                      <a:pt x="130580" y="14560"/>
                      <a:pt x="130610" y="14560"/>
                    </a:cubicBezTo>
                    <a:cubicBezTo>
                      <a:pt x="132140" y="14560"/>
                      <a:pt x="139275" y="20855"/>
                      <a:pt x="140266" y="21492"/>
                    </a:cubicBezTo>
                    <a:cubicBezTo>
                      <a:pt x="140695" y="21783"/>
                      <a:pt x="141308" y="22009"/>
                      <a:pt x="141886" y="22009"/>
                    </a:cubicBezTo>
                    <a:cubicBezTo>
                      <a:pt x="142668" y="22009"/>
                      <a:pt x="143387" y="21596"/>
                      <a:pt x="143512" y="20374"/>
                    </a:cubicBezTo>
                    <a:cubicBezTo>
                      <a:pt x="143764" y="18246"/>
                      <a:pt x="141961" y="12980"/>
                      <a:pt x="136226" y="7245"/>
                    </a:cubicBezTo>
                    <a:cubicBezTo>
                      <a:pt x="132064" y="3083"/>
                      <a:pt x="128730" y="1480"/>
                      <a:pt x="126700" y="1480"/>
                    </a:cubicBezTo>
                    <a:cubicBezTo>
                      <a:pt x="125950" y="1480"/>
                      <a:pt x="125379" y="1698"/>
                      <a:pt x="125009" y="2087"/>
                    </a:cubicBezTo>
                    <a:cubicBezTo>
                      <a:pt x="123675" y="3566"/>
                      <a:pt x="124577" y="6704"/>
                      <a:pt x="123675" y="11285"/>
                    </a:cubicBezTo>
                    <a:cubicBezTo>
                      <a:pt x="122773" y="15901"/>
                      <a:pt x="117183" y="32492"/>
                      <a:pt x="114370" y="40355"/>
                    </a:cubicBezTo>
                    <a:cubicBezTo>
                      <a:pt x="111556" y="48181"/>
                      <a:pt x="112458" y="58857"/>
                      <a:pt x="112458" y="58857"/>
                    </a:cubicBezTo>
                    <a:cubicBezTo>
                      <a:pt x="112458" y="58857"/>
                      <a:pt x="108671" y="60192"/>
                      <a:pt x="105966" y="62211"/>
                    </a:cubicBezTo>
                    <a:cubicBezTo>
                      <a:pt x="103261" y="64231"/>
                      <a:pt x="99113" y="67044"/>
                      <a:pt x="99113" y="67044"/>
                    </a:cubicBezTo>
                    <a:lnTo>
                      <a:pt x="97995" y="66467"/>
                    </a:lnTo>
                    <a:cubicBezTo>
                      <a:pt x="97995" y="66467"/>
                      <a:pt x="104271" y="60192"/>
                      <a:pt x="106182" y="56585"/>
                    </a:cubicBezTo>
                    <a:cubicBezTo>
                      <a:pt x="108094" y="53014"/>
                      <a:pt x="108671" y="52798"/>
                      <a:pt x="107661" y="50670"/>
                    </a:cubicBezTo>
                    <a:cubicBezTo>
                      <a:pt x="106651" y="48542"/>
                      <a:pt x="98464" y="38227"/>
                      <a:pt x="94857" y="33610"/>
                    </a:cubicBezTo>
                    <a:cubicBezTo>
                      <a:pt x="91287" y="29030"/>
                      <a:pt x="86886" y="21275"/>
                      <a:pt x="86021" y="19039"/>
                    </a:cubicBezTo>
                    <a:cubicBezTo>
                      <a:pt x="85119" y="16803"/>
                      <a:pt x="85227" y="14567"/>
                      <a:pt x="85877" y="12980"/>
                    </a:cubicBezTo>
                    <a:cubicBezTo>
                      <a:pt x="86562" y="11393"/>
                      <a:pt x="92837" y="8255"/>
                      <a:pt x="92946" y="3458"/>
                    </a:cubicBezTo>
                    <a:cubicBezTo>
                      <a:pt x="93005" y="788"/>
                      <a:pt x="92075" y="0"/>
                      <a:pt x="90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8"/>
              <p:cNvSpPr/>
              <p:nvPr/>
            </p:nvSpPr>
            <p:spPr>
              <a:xfrm>
                <a:off x="4467723" y="3488126"/>
                <a:ext cx="375166" cy="411194"/>
              </a:xfrm>
              <a:custGeom>
                <a:avLst/>
                <a:gdLst/>
                <a:ahLst/>
                <a:cxnLst/>
                <a:rect l="l" t="t" r="r" b="b"/>
                <a:pathLst>
                  <a:path w="29396" h="31956" extrusionOk="0">
                    <a:moveTo>
                      <a:pt x="26835" y="0"/>
                    </a:moveTo>
                    <a:cubicBezTo>
                      <a:pt x="26655" y="1948"/>
                      <a:pt x="26186" y="5086"/>
                      <a:pt x="25104" y="7358"/>
                    </a:cubicBezTo>
                    <a:cubicBezTo>
                      <a:pt x="23481" y="10856"/>
                      <a:pt x="20920" y="12046"/>
                      <a:pt x="20920" y="12046"/>
                    </a:cubicBezTo>
                    <a:cubicBezTo>
                      <a:pt x="20920" y="12046"/>
                      <a:pt x="21136" y="16014"/>
                      <a:pt x="17854" y="19043"/>
                    </a:cubicBezTo>
                    <a:cubicBezTo>
                      <a:pt x="14608" y="22073"/>
                      <a:pt x="6421" y="26978"/>
                      <a:pt x="1263" y="30260"/>
                    </a:cubicBezTo>
                    <a:cubicBezTo>
                      <a:pt x="831" y="30549"/>
                      <a:pt x="398" y="30837"/>
                      <a:pt x="1" y="31162"/>
                    </a:cubicBezTo>
                    <a:lnTo>
                      <a:pt x="975" y="31956"/>
                    </a:lnTo>
                    <a:cubicBezTo>
                      <a:pt x="1985" y="31162"/>
                      <a:pt x="7142" y="27375"/>
                      <a:pt x="14067" y="23876"/>
                    </a:cubicBezTo>
                    <a:cubicBezTo>
                      <a:pt x="17926" y="21929"/>
                      <a:pt x="20307" y="20234"/>
                      <a:pt x="21966" y="18502"/>
                    </a:cubicBezTo>
                    <a:cubicBezTo>
                      <a:pt x="23661" y="16771"/>
                      <a:pt x="24707" y="14968"/>
                      <a:pt x="25825" y="12696"/>
                    </a:cubicBezTo>
                    <a:cubicBezTo>
                      <a:pt x="27015" y="10243"/>
                      <a:pt x="28350" y="6600"/>
                      <a:pt x="29396" y="3607"/>
                    </a:cubicBezTo>
                    <a:cubicBezTo>
                      <a:pt x="28927" y="2272"/>
                      <a:pt x="28169" y="1010"/>
                      <a:pt x="26835" y="0"/>
                    </a:cubicBez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3863343" y="3392984"/>
                <a:ext cx="253182" cy="378240"/>
              </a:xfrm>
              <a:custGeom>
                <a:avLst/>
                <a:gdLst/>
                <a:ahLst/>
                <a:cxnLst/>
                <a:rect l="l" t="t" r="r" b="b"/>
                <a:pathLst>
                  <a:path w="19838" h="29395" extrusionOk="0">
                    <a:moveTo>
                      <a:pt x="19621" y="0"/>
                    </a:moveTo>
                    <a:cubicBezTo>
                      <a:pt x="17493" y="1118"/>
                      <a:pt x="15690" y="2128"/>
                      <a:pt x="15690" y="2128"/>
                    </a:cubicBezTo>
                    <a:cubicBezTo>
                      <a:pt x="15690" y="2128"/>
                      <a:pt x="15438" y="8692"/>
                      <a:pt x="10785" y="12660"/>
                    </a:cubicBezTo>
                    <a:cubicBezTo>
                      <a:pt x="6096" y="16627"/>
                      <a:pt x="722" y="25896"/>
                      <a:pt x="722" y="25896"/>
                    </a:cubicBezTo>
                    <a:lnTo>
                      <a:pt x="1" y="28385"/>
                    </a:lnTo>
                    <a:lnTo>
                      <a:pt x="2201" y="29395"/>
                    </a:lnTo>
                    <a:cubicBezTo>
                      <a:pt x="2417" y="28277"/>
                      <a:pt x="3391" y="25031"/>
                      <a:pt x="7972" y="20559"/>
                    </a:cubicBezTo>
                    <a:cubicBezTo>
                      <a:pt x="11723" y="16844"/>
                      <a:pt x="14572" y="11361"/>
                      <a:pt x="16123" y="8188"/>
                    </a:cubicBezTo>
                    <a:cubicBezTo>
                      <a:pt x="16628" y="7106"/>
                      <a:pt x="17025" y="6312"/>
                      <a:pt x="17241" y="5879"/>
                    </a:cubicBezTo>
                    <a:cubicBezTo>
                      <a:pt x="17313" y="5771"/>
                      <a:pt x="17349" y="5663"/>
                      <a:pt x="17421" y="5591"/>
                    </a:cubicBezTo>
                    <a:cubicBezTo>
                      <a:pt x="17457" y="5555"/>
                      <a:pt x="17493" y="5519"/>
                      <a:pt x="17566" y="5482"/>
                    </a:cubicBezTo>
                    <a:cubicBezTo>
                      <a:pt x="17566" y="5482"/>
                      <a:pt x="17602" y="5446"/>
                      <a:pt x="17674" y="5410"/>
                    </a:cubicBezTo>
                    <a:cubicBezTo>
                      <a:pt x="17746" y="5374"/>
                      <a:pt x="17818" y="5338"/>
                      <a:pt x="17890" y="5266"/>
                    </a:cubicBezTo>
                    <a:cubicBezTo>
                      <a:pt x="18107" y="5158"/>
                      <a:pt x="18359" y="4978"/>
                      <a:pt x="18648" y="4797"/>
                    </a:cubicBezTo>
                    <a:cubicBezTo>
                      <a:pt x="18972" y="4581"/>
                      <a:pt x="19333" y="4364"/>
                      <a:pt x="19694" y="4112"/>
                    </a:cubicBezTo>
                    <a:cubicBezTo>
                      <a:pt x="19766" y="3571"/>
                      <a:pt x="19838" y="2886"/>
                      <a:pt x="19838" y="2200"/>
                    </a:cubicBezTo>
                    <a:cubicBezTo>
                      <a:pt x="19838" y="1479"/>
                      <a:pt x="19766" y="722"/>
                      <a:pt x="19621" y="0"/>
                    </a:cubicBez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8"/>
              <p:cNvSpPr/>
              <p:nvPr/>
            </p:nvSpPr>
            <p:spPr>
              <a:xfrm>
                <a:off x="3810416" y="2036441"/>
                <a:ext cx="1839855" cy="1871462"/>
              </a:xfrm>
              <a:custGeom>
                <a:avLst/>
                <a:gdLst/>
                <a:ahLst/>
                <a:cxnLst/>
                <a:rect l="l" t="t" r="r" b="b"/>
                <a:pathLst>
                  <a:path w="144161" h="145441" extrusionOk="0">
                    <a:moveTo>
                      <a:pt x="91070" y="613"/>
                    </a:moveTo>
                    <a:cubicBezTo>
                      <a:pt x="91394" y="613"/>
                      <a:pt x="91647" y="649"/>
                      <a:pt x="91863" y="721"/>
                    </a:cubicBezTo>
                    <a:cubicBezTo>
                      <a:pt x="92188" y="866"/>
                      <a:pt x="92440" y="1082"/>
                      <a:pt x="92657" y="1515"/>
                    </a:cubicBezTo>
                    <a:cubicBezTo>
                      <a:pt x="92873" y="1948"/>
                      <a:pt x="92981" y="2597"/>
                      <a:pt x="92981" y="3499"/>
                    </a:cubicBezTo>
                    <a:cubicBezTo>
                      <a:pt x="92981" y="3571"/>
                      <a:pt x="92981" y="3643"/>
                      <a:pt x="92981" y="3751"/>
                    </a:cubicBezTo>
                    <a:cubicBezTo>
                      <a:pt x="92945" y="4869"/>
                      <a:pt x="92548" y="5915"/>
                      <a:pt x="91971" y="6889"/>
                    </a:cubicBezTo>
                    <a:cubicBezTo>
                      <a:pt x="91070" y="8332"/>
                      <a:pt x="89735" y="9594"/>
                      <a:pt x="88509" y="10604"/>
                    </a:cubicBezTo>
                    <a:cubicBezTo>
                      <a:pt x="87932" y="11109"/>
                      <a:pt x="87355" y="11578"/>
                      <a:pt x="86922" y="12010"/>
                    </a:cubicBezTo>
                    <a:cubicBezTo>
                      <a:pt x="86453" y="12407"/>
                      <a:pt x="86092" y="12768"/>
                      <a:pt x="85948" y="13165"/>
                    </a:cubicBezTo>
                    <a:cubicBezTo>
                      <a:pt x="85587" y="13994"/>
                      <a:pt x="85371" y="14968"/>
                      <a:pt x="85371" y="16050"/>
                    </a:cubicBezTo>
                    <a:cubicBezTo>
                      <a:pt x="85371" y="17132"/>
                      <a:pt x="85587" y="18286"/>
                      <a:pt x="86056" y="19440"/>
                    </a:cubicBezTo>
                    <a:cubicBezTo>
                      <a:pt x="86525" y="20594"/>
                      <a:pt x="87824" y="23083"/>
                      <a:pt x="89483" y="25896"/>
                    </a:cubicBezTo>
                    <a:cubicBezTo>
                      <a:pt x="91142" y="28673"/>
                      <a:pt x="93161" y="31775"/>
                      <a:pt x="94965" y="34084"/>
                    </a:cubicBezTo>
                    <a:cubicBezTo>
                      <a:pt x="96732" y="36392"/>
                      <a:pt x="99690" y="40107"/>
                      <a:pt x="102323" y="43533"/>
                    </a:cubicBezTo>
                    <a:cubicBezTo>
                      <a:pt x="103621" y="45228"/>
                      <a:pt x="104847" y="46887"/>
                      <a:pt x="105821" y="48222"/>
                    </a:cubicBezTo>
                    <a:cubicBezTo>
                      <a:pt x="106759" y="49556"/>
                      <a:pt x="107480" y="50602"/>
                      <a:pt x="107697" y="51071"/>
                    </a:cubicBezTo>
                    <a:cubicBezTo>
                      <a:pt x="108021" y="51756"/>
                      <a:pt x="108165" y="52225"/>
                      <a:pt x="108165" y="52622"/>
                    </a:cubicBezTo>
                    <a:cubicBezTo>
                      <a:pt x="108165" y="53019"/>
                      <a:pt x="108021" y="53452"/>
                      <a:pt x="107697" y="54065"/>
                    </a:cubicBezTo>
                    <a:cubicBezTo>
                      <a:pt x="107372" y="54714"/>
                      <a:pt x="106903" y="55543"/>
                      <a:pt x="106254" y="56734"/>
                    </a:cubicBezTo>
                    <a:cubicBezTo>
                      <a:pt x="105316" y="58501"/>
                      <a:pt x="103296" y="60954"/>
                      <a:pt x="101493" y="62973"/>
                    </a:cubicBezTo>
                    <a:cubicBezTo>
                      <a:pt x="100591" y="63983"/>
                      <a:pt x="99726" y="64885"/>
                      <a:pt x="99113" y="65498"/>
                    </a:cubicBezTo>
                    <a:cubicBezTo>
                      <a:pt x="98824" y="65823"/>
                      <a:pt x="98572" y="66111"/>
                      <a:pt x="98391" y="66255"/>
                    </a:cubicBezTo>
                    <a:cubicBezTo>
                      <a:pt x="98211" y="66436"/>
                      <a:pt x="98103" y="66544"/>
                      <a:pt x="98103" y="66544"/>
                    </a:cubicBezTo>
                    <a:cubicBezTo>
                      <a:pt x="98031" y="66616"/>
                      <a:pt x="98031" y="66724"/>
                      <a:pt x="98031" y="66796"/>
                    </a:cubicBezTo>
                    <a:cubicBezTo>
                      <a:pt x="98031" y="66905"/>
                      <a:pt x="98103" y="66977"/>
                      <a:pt x="98211" y="67013"/>
                    </a:cubicBezTo>
                    <a:lnTo>
                      <a:pt x="99329" y="67590"/>
                    </a:lnTo>
                    <a:cubicBezTo>
                      <a:pt x="99359" y="67605"/>
                      <a:pt x="99401" y="67614"/>
                      <a:pt x="99445" y="67614"/>
                    </a:cubicBezTo>
                    <a:cubicBezTo>
                      <a:pt x="99508" y="67614"/>
                      <a:pt x="99575" y="67596"/>
                      <a:pt x="99617" y="67554"/>
                    </a:cubicBezTo>
                    <a:cubicBezTo>
                      <a:pt x="99617" y="67554"/>
                      <a:pt x="103765" y="64777"/>
                      <a:pt x="106470" y="62757"/>
                    </a:cubicBezTo>
                    <a:cubicBezTo>
                      <a:pt x="107769" y="61747"/>
                      <a:pt x="109392" y="60917"/>
                      <a:pt x="110690" y="60340"/>
                    </a:cubicBezTo>
                    <a:cubicBezTo>
                      <a:pt x="111303" y="60052"/>
                      <a:pt x="111880" y="59799"/>
                      <a:pt x="112277" y="59655"/>
                    </a:cubicBezTo>
                    <a:cubicBezTo>
                      <a:pt x="112457" y="59583"/>
                      <a:pt x="112638" y="59511"/>
                      <a:pt x="112746" y="59475"/>
                    </a:cubicBezTo>
                    <a:cubicBezTo>
                      <a:pt x="112854" y="59439"/>
                      <a:pt x="112890" y="59403"/>
                      <a:pt x="112890" y="59403"/>
                    </a:cubicBezTo>
                    <a:cubicBezTo>
                      <a:pt x="113034" y="59367"/>
                      <a:pt x="113107" y="59258"/>
                      <a:pt x="113107" y="59114"/>
                    </a:cubicBezTo>
                    <a:cubicBezTo>
                      <a:pt x="113107" y="59114"/>
                      <a:pt x="113071" y="59006"/>
                      <a:pt x="113071" y="58826"/>
                    </a:cubicBezTo>
                    <a:cubicBezTo>
                      <a:pt x="113034" y="58248"/>
                      <a:pt x="112962" y="56878"/>
                      <a:pt x="112962" y="55075"/>
                    </a:cubicBezTo>
                    <a:cubicBezTo>
                      <a:pt x="112962" y="51251"/>
                      <a:pt x="113287" y="45445"/>
                      <a:pt x="114982" y="40720"/>
                    </a:cubicBezTo>
                    <a:cubicBezTo>
                      <a:pt x="116389" y="36789"/>
                      <a:pt x="118481" y="30693"/>
                      <a:pt x="120356" y="24995"/>
                    </a:cubicBezTo>
                    <a:cubicBezTo>
                      <a:pt x="122232" y="19260"/>
                      <a:pt x="123855" y="13994"/>
                      <a:pt x="124287" y="11650"/>
                    </a:cubicBezTo>
                    <a:cubicBezTo>
                      <a:pt x="124756" y="9305"/>
                      <a:pt x="124756" y="7358"/>
                      <a:pt x="124828" y="5843"/>
                    </a:cubicBezTo>
                    <a:cubicBezTo>
                      <a:pt x="124828" y="5049"/>
                      <a:pt x="124864" y="4400"/>
                      <a:pt x="125009" y="3859"/>
                    </a:cubicBezTo>
                    <a:cubicBezTo>
                      <a:pt x="125117" y="3318"/>
                      <a:pt x="125297" y="2922"/>
                      <a:pt x="125586" y="2597"/>
                    </a:cubicBezTo>
                    <a:cubicBezTo>
                      <a:pt x="125874" y="2272"/>
                      <a:pt x="126343" y="2092"/>
                      <a:pt x="127028" y="2092"/>
                    </a:cubicBezTo>
                    <a:cubicBezTo>
                      <a:pt x="127966" y="2092"/>
                      <a:pt x="129265" y="2453"/>
                      <a:pt x="130852" y="3354"/>
                    </a:cubicBezTo>
                    <a:cubicBezTo>
                      <a:pt x="132439" y="4256"/>
                      <a:pt x="134278" y="5699"/>
                      <a:pt x="136370" y="7754"/>
                    </a:cubicBezTo>
                    <a:cubicBezTo>
                      <a:pt x="139039" y="10460"/>
                      <a:pt x="140842" y="13020"/>
                      <a:pt x="141996" y="15220"/>
                    </a:cubicBezTo>
                    <a:cubicBezTo>
                      <a:pt x="143114" y="17420"/>
                      <a:pt x="143583" y="19224"/>
                      <a:pt x="143583" y="20306"/>
                    </a:cubicBezTo>
                    <a:cubicBezTo>
                      <a:pt x="143583" y="20414"/>
                      <a:pt x="143547" y="20522"/>
                      <a:pt x="143547" y="20630"/>
                    </a:cubicBezTo>
                    <a:cubicBezTo>
                      <a:pt x="143511" y="21208"/>
                      <a:pt x="143295" y="21532"/>
                      <a:pt x="143078" y="21712"/>
                    </a:cubicBezTo>
                    <a:cubicBezTo>
                      <a:pt x="142862" y="21929"/>
                      <a:pt x="142573" y="22001"/>
                      <a:pt x="142213" y="22001"/>
                    </a:cubicBezTo>
                    <a:cubicBezTo>
                      <a:pt x="141708" y="22001"/>
                      <a:pt x="141131" y="21785"/>
                      <a:pt x="140770" y="21532"/>
                    </a:cubicBezTo>
                    <a:cubicBezTo>
                      <a:pt x="140662" y="21460"/>
                      <a:pt x="140445" y="21316"/>
                      <a:pt x="140157" y="21063"/>
                    </a:cubicBezTo>
                    <a:cubicBezTo>
                      <a:pt x="139111" y="20234"/>
                      <a:pt x="137199" y="18647"/>
                      <a:pt x="135360" y="17204"/>
                    </a:cubicBezTo>
                    <a:cubicBezTo>
                      <a:pt x="134422" y="16519"/>
                      <a:pt x="133521" y="15834"/>
                      <a:pt x="132763" y="15365"/>
                    </a:cubicBezTo>
                    <a:cubicBezTo>
                      <a:pt x="132366" y="15112"/>
                      <a:pt x="132042" y="14932"/>
                      <a:pt x="131717" y="14788"/>
                    </a:cubicBezTo>
                    <a:cubicBezTo>
                      <a:pt x="131429" y="14643"/>
                      <a:pt x="131176" y="14535"/>
                      <a:pt x="130924" y="14535"/>
                    </a:cubicBezTo>
                    <a:lnTo>
                      <a:pt x="130779" y="14535"/>
                    </a:lnTo>
                    <a:cubicBezTo>
                      <a:pt x="129986" y="14679"/>
                      <a:pt x="129373" y="15365"/>
                      <a:pt x="128904" y="16050"/>
                    </a:cubicBezTo>
                    <a:cubicBezTo>
                      <a:pt x="128688" y="16375"/>
                      <a:pt x="128471" y="16735"/>
                      <a:pt x="128363" y="17024"/>
                    </a:cubicBezTo>
                    <a:cubicBezTo>
                      <a:pt x="128219" y="17312"/>
                      <a:pt x="128110" y="17529"/>
                      <a:pt x="128074" y="17673"/>
                    </a:cubicBezTo>
                    <a:lnTo>
                      <a:pt x="128074" y="17745"/>
                    </a:lnTo>
                    <a:cubicBezTo>
                      <a:pt x="128038" y="18106"/>
                      <a:pt x="127786" y="20198"/>
                      <a:pt x="127461" y="23263"/>
                    </a:cubicBezTo>
                    <a:cubicBezTo>
                      <a:pt x="126487" y="32424"/>
                      <a:pt x="124612" y="50350"/>
                      <a:pt x="124035" y="55976"/>
                    </a:cubicBezTo>
                    <a:cubicBezTo>
                      <a:pt x="123638" y="59763"/>
                      <a:pt x="123169" y="62685"/>
                      <a:pt x="121799" y="65678"/>
                    </a:cubicBezTo>
                    <a:cubicBezTo>
                      <a:pt x="120428" y="68708"/>
                      <a:pt x="118228" y="71846"/>
                      <a:pt x="114369" y="76102"/>
                    </a:cubicBezTo>
                    <a:cubicBezTo>
                      <a:pt x="110510" y="80322"/>
                      <a:pt x="106290" y="83351"/>
                      <a:pt x="103008" y="85335"/>
                    </a:cubicBezTo>
                    <a:cubicBezTo>
                      <a:pt x="101385" y="86345"/>
                      <a:pt x="99978" y="87066"/>
                      <a:pt x="99004" y="87535"/>
                    </a:cubicBezTo>
                    <a:cubicBezTo>
                      <a:pt x="98499" y="87787"/>
                      <a:pt x="98103" y="87932"/>
                      <a:pt x="97850" y="88076"/>
                    </a:cubicBezTo>
                    <a:cubicBezTo>
                      <a:pt x="97706" y="88112"/>
                      <a:pt x="97598" y="88148"/>
                      <a:pt x="97526" y="88184"/>
                    </a:cubicBezTo>
                    <a:cubicBezTo>
                      <a:pt x="97453" y="88220"/>
                      <a:pt x="97417" y="88220"/>
                      <a:pt x="97417" y="88220"/>
                    </a:cubicBezTo>
                    <a:lnTo>
                      <a:pt x="97345" y="88292"/>
                    </a:lnTo>
                    <a:lnTo>
                      <a:pt x="85551" y="98824"/>
                    </a:lnTo>
                    <a:cubicBezTo>
                      <a:pt x="85515" y="98896"/>
                      <a:pt x="85479" y="98968"/>
                      <a:pt x="85479" y="99040"/>
                    </a:cubicBezTo>
                    <a:cubicBezTo>
                      <a:pt x="85479" y="99040"/>
                      <a:pt x="85479" y="99040"/>
                      <a:pt x="85443" y="99654"/>
                    </a:cubicBezTo>
                    <a:cubicBezTo>
                      <a:pt x="85371" y="100231"/>
                      <a:pt x="85299" y="101457"/>
                      <a:pt x="85119" y="103837"/>
                    </a:cubicBezTo>
                    <a:cubicBezTo>
                      <a:pt x="84974" y="106218"/>
                      <a:pt x="84325" y="107877"/>
                      <a:pt x="83748" y="109067"/>
                    </a:cubicBezTo>
                    <a:cubicBezTo>
                      <a:pt x="83423" y="109644"/>
                      <a:pt x="83135" y="110113"/>
                      <a:pt x="82918" y="110510"/>
                    </a:cubicBezTo>
                    <a:cubicBezTo>
                      <a:pt x="82774" y="110690"/>
                      <a:pt x="82702" y="110870"/>
                      <a:pt x="82594" y="111015"/>
                    </a:cubicBezTo>
                    <a:cubicBezTo>
                      <a:pt x="82522" y="111159"/>
                      <a:pt x="82450" y="111303"/>
                      <a:pt x="82450" y="111447"/>
                    </a:cubicBezTo>
                    <a:cubicBezTo>
                      <a:pt x="82450" y="111520"/>
                      <a:pt x="82377" y="111736"/>
                      <a:pt x="82305" y="112061"/>
                    </a:cubicBezTo>
                    <a:cubicBezTo>
                      <a:pt x="81656" y="114297"/>
                      <a:pt x="79276" y="121510"/>
                      <a:pt x="77328" y="125514"/>
                    </a:cubicBezTo>
                    <a:cubicBezTo>
                      <a:pt x="76210" y="127786"/>
                      <a:pt x="75164" y="129589"/>
                      <a:pt x="73469" y="131320"/>
                    </a:cubicBezTo>
                    <a:cubicBezTo>
                      <a:pt x="71810" y="133052"/>
                      <a:pt x="69429" y="134747"/>
                      <a:pt x="65570" y="136694"/>
                    </a:cubicBezTo>
                    <a:cubicBezTo>
                      <a:pt x="58632" y="140212"/>
                      <a:pt x="53484" y="143989"/>
                      <a:pt x="52477" y="144771"/>
                    </a:cubicBezTo>
                    <a:lnTo>
                      <a:pt x="52477" y="144771"/>
                    </a:lnTo>
                    <a:lnTo>
                      <a:pt x="47587" y="140819"/>
                    </a:lnTo>
                    <a:lnTo>
                      <a:pt x="47587" y="140819"/>
                    </a:lnTo>
                    <a:cubicBezTo>
                      <a:pt x="48029" y="140079"/>
                      <a:pt x="49617" y="137424"/>
                      <a:pt x="51360" y="134458"/>
                    </a:cubicBezTo>
                    <a:cubicBezTo>
                      <a:pt x="53416" y="130960"/>
                      <a:pt x="55652" y="127065"/>
                      <a:pt x="56445" y="125405"/>
                    </a:cubicBezTo>
                    <a:cubicBezTo>
                      <a:pt x="57167" y="123891"/>
                      <a:pt x="59078" y="122412"/>
                      <a:pt x="60773" y="121366"/>
                    </a:cubicBezTo>
                    <a:cubicBezTo>
                      <a:pt x="61639" y="120825"/>
                      <a:pt x="62468" y="120392"/>
                      <a:pt x="63045" y="120104"/>
                    </a:cubicBezTo>
                    <a:cubicBezTo>
                      <a:pt x="63334" y="119923"/>
                      <a:pt x="63586" y="119815"/>
                      <a:pt x="63767" y="119743"/>
                    </a:cubicBezTo>
                    <a:cubicBezTo>
                      <a:pt x="63947" y="119671"/>
                      <a:pt x="64019" y="119635"/>
                      <a:pt x="64019" y="119635"/>
                    </a:cubicBezTo>
                    <a:cubicBezTo>
                      <a:pt x="64091" y="119599"/>
                      <a:pt x="64164" y="119527"/>
                      <a:pt x="64200" y="119454"/>
                    </a:cubicBezTo>
                    <a:lnTo>
                      <a:pt x="66869" y="111159"/>
                    </a:lnTo>
                    <a:cubicBezTo>
                      <a:pt x="66905" y="111051"/>
                      <a:pt x="66905" y="110943"/>
                      <a:pt x="66833" y="110870"/>
                    </a:cubicBezTo>
                    <a:cubicBezTo>
                      <a:pt x="66778" y="110789"/>
                      <a:pt x="66704" y="110749"/>
                      <a:pt x="66625" y="110749"/>
                    </a:cubicBezTo>
                    <a:cubicBezTo>
                      <a:pt x="66598" y="110749"/>
                      <a:pt x="66571" y="110753"/>
                      <a:pt x="66544" y="110762"/>
                    </a:cubicBezTo>
                    <a:cubicBezTo>
                      <a:pt x="66544" y="110762"/>
                      <a:pt x="66255" y="110798"/>
                      <a:pt x="65787" y="110870"/>
                    </a:cubicBezTo>
                    <a:cubicBezTo>
                      <a:pt x="64272" y="111087"/>
                      <a:pt x="60737" y="111484"/>
                      <a:pt x="56589" y="111484"/>
                    </a:cubicBezTo>
                    <a:cubicBezTo>
                      <a:pt x="53993" y="111484"/>
                      <a:pt x="51179" y="111339"/>
                      <a:pt x="48474" y="110870"/>
                    </a:cubicBezTo>
                    <a:cubicBezTo>
                      <a:pt x="44218" y="110149"/>
                      <a:pt x="40179" y="108490"/>
                      <a:pt x="37185" y="106975"/>
                    </a:cubicBezTo>
                    <a:cubicBezTo>
                      <a:pt x="35707" y="106254"/>
                      <a:pt x="34480" y="105532"/>
                      <a:pt x="33651" y="105028"/>
                    </a:cubicBezTo>
                    <a:cubicBezTo>
                      <a:pt x="33218" y="104775"/>
                      <a:pt x="32893" y="104559"/>
                      <a:pt x="32677" y="104414"/>
                    </a:cubicBezTo>
                    <a:cubicBezTo>
                      <a:pt x="32569" y="104342"/>
                      <a:pt x="32497" y="104270"/>
                      <a:pt x="32424" y="104234"/>
                    </a:cubicBezTo>
                    <a:cubicBezTo>
                      <a:pt x="32352" y="104198"/>
                      <a:pt x="32352" y="104198"/>
                      <a:pt x="32352" y="104198"/>
                    </a:cubicBezTo>
                    <a:cubicBezTo>
                      <a:pt x="32298" y="104162"/>
                      <a:pt x="32235" y="104144"/>
                      <a:pt x="32172" y="104144"/>
                    </a:cubicBezTo>
                    <a:cubicBezTo>
                      <a:pt x="32109" y="104144"/>
                      <a:pt x="32046" y="104162"/>
                      <a:pt x="31992" y="104198"/>
                    </a:cubicBezTo>
                    <a:cubicBezTo>
                      <a:pt x="31992" y="104198"/>
                      <a:pt x="31379" y="104595"/>
                      <a:pt x="30441" y="105208"/>
                    </a:cubicBezTo>
                    <a:cubicBezTo>
                      <a:pt x="29070" y="106110"/>
                      <a:pt x="26942" y="107516"/>
                      <a:pt x="25139" y="108670"/>
                    </a:cubicBezTo>
                    <a:cubicBezTo>
                      <a:pt x="24237" y="109283"/>
                      <a:pt x="23444" y="109824"/>
                      <a:pt x="22795" y="110221"/>
                    </a:cubicBezTo>
                    <a:cubicBezTo>
                      <a:pt x="22506" y="110402"/>
                      <a:pt x="22254" y="110582"/>
                      <a:pt x="22037" y="110690"/>
                    </a:cubicBezTo>
                    <a:cubicBezTo>
                      <a:pt x="21965" y="110762"/>
                      <a:pt x="21893" y="110798"/>
                      <a:pt x="21821" y="110834"/>
                    </a:cubicBezTo>
                    <a:cubicBezTo>
                      <a:pt x="21749" y="110870"/>
                      <a:pt x="21713" y="110906"/>
                      <a:pt x="21713" y="110906"/>
                    </a:cubicBezTo>
                    <a:cubicBezTo>
                      <a:pt x="21640" y="110943"/>
                      <a:pt x="21604" y="110979"/>
                      <a:pt x="21568" y="111015"/>
                    </a:cubicBezTo>
                    <a:cubicBezTo>
                      <a:pt x="21496" y="111087"/>
                      <a:pt x="21460" y="111195"/>
                      <a:pt x="21388" y="111303"/>
                    </a:cubicBezTo>
                    <a:cubicBezTo>
                      <a:pt x="21172" y="111736"/>
                      <a:pt x="20775" y="112530"/>
                      <a:pt x="20270" y="113612"/>
                    </a:cubicBezTo>
                    <a:cubicBezTo>
                      <a:pt x="18719" y="116785"/>
                      <a:pt x="15870" y="122268"/>
                      <a:pt x="12119" y="125983"/>
                    </a:cubicBezTo>
                    <a:cubicBezTo>
                      <a:pt x="7545" y="130440"/>
                      <a:pt x="6571" y="133698"/>
                      <a:pt x="6366" y="134823"/>
                    </a:cubicBezTo>
                    <a:lnTo>
                      <a:pt x="6366" y="134823"/>
                    </a:lnTo>
                    <a:lnTo>
                      <a:pt x="656" y="132165"/>
                    </a:lnTo>
                    <a:lnTo>
                      <a:pt x="656" y="132165"/>
                    </a:lnTo>
                    <a:cubicBezTo>
                      <a:pt x="718" y="131825"/>
                      <a:pt x="848" y="131131"/>
                      <a:pt x="1046" y="130166"/>
                    </a:cubicBezTo>
                    <a:cubicBezTo>
                      <a:pt x="1840" y="126055"/>
                      <a:pt x="3607" y="117218"/>
                      <a:pt x="5086" y="112710"/>
                    </a:cubicBezTo>
                    <a:cubicBezTo>
                      <a:pt x="7069" y="106759"/>
                      <a:pt x="11037" y="104234"/>
                      <a:pt x="13489" y="102900"/>
                    </a:cubicBezTo>
                    <a:cubicBezTo>
                      <a:pt x="14752" y="102214"/>
                      <a:pt x="16663" y="100736"/>
                      <a:pt x="18322" y="99473"/>
                    </a:cubicBezTo>
                    <a:cubicBezTo>
                      <a:pt x="19945" y="98175"/>
                      <a:pt x="21280" y="97057"/>
                      <a:pt x="21280" y="97057"/>
                    </a:cubicBezTo>
                    <a:cubicBezTo>
                      <a:pt x="21316" y="96985"/>
                      <a:pt x="21352" y="96949"/>
                      <a:pt x="21352" y="96876"/>
                    </a:cubicBezTo>
                    <a:cubicBezTo>
                      <a:pt x="21352" y="96876"/>
                      <a:pt x="21388" y="96768"/>
                      <a:pt x="21460" y="96588"/>
                    </a:cubicBezTo>
                    <a:cubicBezTo>
                      <a:pt x="21821" y="95253"/>
                      <a:pt x="23624" y="89627"/>
                      <a:pt x="26978" y="86489"/>
                    </a:cubicBezTo>
                    <a:cubicBezTo>
                      <a:pt x="28890" y="84686"/>
                      <a:pt x="32172" y="83135"/>
                      <a:pt x="34985" y="82089"/>
                    </a:cubicBezTo>
                    <a:cubicBezTo>
                      <a:pt x="36392" y="81548"/>
                      <a:pt x="37654" y="81115"/>
                      <a:pt x="38592" y="80826"/>
                    </a:cubicBezTo>
                    <a:cubicBezTo>
                      <a:pt x="39061" y="80682"/>
                      <a:pt x="39422" y="80574"/>
                      <a:pt x="39710" y="80502"/>
                    </a:cubicBezTo>
                    <a:cubicBezTo>
                      <a:pt x="39963" y="80430"/>
                      <a:pt x="40107" y="80394"/>
                      <a:pt x="40107" y="80394"/>
                    </a:cubicBezTo>
                    <a:lnTo>
                      <a:pt x="40215" y="80322"/>
                    </a:lnTo>
                    <a:cubicBezTo>
                      <a:pt x="41730" y="79023"/>
                      <a:pt x="44146" y="77797"/>
                      <a:pt x="46923" y="76715"/>
                    </a:cubicBezTo>
                    <a:cubicBezTo>
                      <a:pt x="51071" y="75128"/>
                      <a:pt x="56012" y="73829"/>
                      <a:pt x="59908" y="72928"/>
                    </a:cubicBezTo>
                    <a:cubicBezTo>
                      <a:pt x="61855" y="72459"/>
                      <a:pt x="63550" y="72134"/>
                      <a:pt x="64741" y="71882"/>
                    </a:cubicBezTo>
                    <a:cubicBezTo>
                      <a:pt x="65354" y="71774"/>
                      <a:pt x="65823" y="71702"/>
                      <a:pt x="66147" y="71629"/>
                    </a:cubicBezTo>
                    <a:cubicBezTo>
                      <a:pt x="66472" y="71557"/>
                      <a:pt x="66652" y="71557"/>
                      <a:pt x="66652" y="71557"/>
                    </a:cubicBezTo>
                    <a:cubicBezTo>
                      <a:pt x="66724" y="71521"/>
                      <a:pt x="66833" y="71449"/>
                      <a:pt x="66869" y="71377"/>
                    </a:cubicBezTo>
                    <a:cubicBezTo>
                      <a:pt x="66869" y="71377"/>
                      <a:pt x="66869" y="71341"/>
                      <a:pt x="66905" y="71305"/>
                    </a:cubicBezTo>
                    <a:cubicBezTo>
                      <a:pt x="67085" y="70908"/>
                      <a:pt x="68023" y="69141"/>
                      <a:pt x="69970" y="66616"/>
                    </a:cubicBezTo>
                    <a:cubicBezTo>
                      <a:pt x="71016" y="65209"/>
                      <a:pt x="73036" y="64091"/>
                      <a:pt x="74803" y="63298"/>
                    </a:cubicBezTo>
                    <a:cubicBezTo>
                      <a:pt x="75669" y="62901"/>
                      <a:pt x="76462" y="62613"/>
                      <a:pt x="77039" y="62432"/>
                    </a:cubicBezTo>
                    <a:cubicBezTo>
                      <a:pt x="77364" y="62324"/>
                      <a:pt x="77580" y="62252"/>
                      <a:pt x="77761" y="62180"/>
                    </a:cubicBezTo>
                    <a:cubicBezTo>
                      <a:pt x="77905" y="62144"/>
                      <a:pt x="78013" y="62108"/>
                      <a:pt x="78013" y="62108"/>
                    </a:cubicBezTo>
                    <a:lnTo>
                      <a:pt x="78085" y="62072"/>
                    </a:lnTo>
                    <a:cubicBezTo>
                      <a:pt x="78085" y="62072"/>
                      <a:pt x="80213" y="60629"/>
                      <a:pt x="84614" y="57491"/>
                    </a:cubicBezTo>
                    <a:cubicBezTo>
                      <a:pt x="86778" y="55904"/>
                      <a:pt x="89519" y="54353"/>
                      <a:pt x="91683" y="53163"/>
                    </a:cubicBezTo>
                    <a:cubicBezTo>
                      <a:pt x="92801" y="52586"/>
                      <a:pt x="93775" y="52117"/>
                      <a:pt x="94460" y="51756"/>
                    </a:cubicBezTo>
                    <a:cubicBezTo>
                      <a:pt x="95145" y="51432"/>
                      <a:pt x="95542" y="51215"/>
                      <a:pt x="95542" y="51215"/>
                    </a:cubicBezTo>
                    <a:cubicBezTo>
                      <a:pt x="95650" y="51179"/>
                      <a:pt x="95722" y="51071"/>
                      <a:pt x="95722" y="50927"/>
                    </a:cubicBezTo>
                    <a:cubicBezTo>
                      <a:pt x="95722" y="50819"/>
                      <a:pt x="95614" y="50710"/>
                      <a:pt x="95506" y="50674"/>
                    </a:cubicBezTo>
                    <a:cubicBezTo>
                      <a:pt x="93522" y="49989"/>
                      <a:pt x="91899" y="48330"/>
                      <a:pt x="90493" y="46130"/>
                    </a:cubicBezTo>
                    <a:cubicBezTo>
                      <a:pt x="89086" y="43930"/>
                      <a:pt x="87968" y="41189"/>
                      <a:pt x="86958" y="38412"/>
                    </a:cubicBezTo>
                    <a:cubicBezTo>
                      <a:pt x="84902" y="32749"/>
                      <a:pt x="81079" y="26798"/>
                      <a:pt x="77905" y="23804"/>
                    </a:cubicBezTo>
                    <a:cubicBezTo>
                      <a:pt x="76787" y="22794"/>
                      <a:pt x="75885" y="21929"/>
                      <a:pt x="75272" y="21063"/>
                    </a:cubicBezTo>
                    <a:cubicBezTo>
                      <a:pt x="74659" y="20198"/>
                      <a:pt x="74334" y="19332"/>
                      <a:pt x="74334" y="18214"/>
                    </a:cubicBezTo>
                    <a:cubicBezTo>
                      <a:pt x="74334" y="17312"/>
                      <a:pt x="74551" y="16194"/>
                      <a:pt x="75056" y="14824"/>
                    </a:cubicBezTo>
                    <a:cubicBezTo>
                      <a:pt x="75921" y="12515"/>
                      <a:pt x="78338" y="9414"/>
                      <a:pt x="80863" y="6781"/>
                    </a:cubicBezTo>
                    <a:cubicBezTo>
                      <a:pt x="82125" y="5482"/>
                      <a:pt x="83423" y="4292"/>
                      <a:pt x="84578" y="3354"/>
                    </a:cubicBezTo>
                    <a:cubicBezTo>
                      <a:pt x="85732" y="2453"/>
                      <a:pt x="86778" y="1803"/>
                      <a:pt x="87427" y="1551"/>
                    </a:cubicBezTo>
                    <a:cubicBezTo>
                      <a:pt x="88761" y="1118"/>
                      <a:pt x="90096" y="613"/>
                      <a:pt x="91070" y="613"/>
                    </a:cubicBezTo>
                    <a:close/>
                    <a:moveTo>
                      <a:pt x="91070" y="0"/>
                    </a:moveTo>
                    <a:cubicBezTo>
                      <a:pt x="89915" y="0"/>
                      <a:pt x="88545" y="541"/>
                      <a:pt x="87246" y="974"/>
                    </a:cubicBezTo>
                    <a:cubicBezTo>
                      <a:pt x="86453" y="1262"/>
                      <a:pt x="85407" y="1948"/>
                      <a:pt x="84217" y="2885"/>
                    </a:cubicBezTo>
                    <a:cubicBezTo>
                      <a:pt x="82450" y="4292"/>
                      <a:pt x="80358" y="6312"/>
                      <a:pt x="78554" y="8440"/>
                    </a:cubicBezTo>
                    <a:cubicBezTo>
                      <a:pt x="76751" y="10532"/>
                      <a:pt x="75200" y="12768"/>
                      <a:pt x="74515" y="14643"/>
                    </a:cubicBezTo>
                    <a:cubicBezTo>
                      <a:pt x="73974" y="16050"/>
                      <a:pt x="73721" y="17204"/>
                      <a:pt x="73721" y="18214"/>
                    </a:cubicBezTo>
                    <a:cubicBezTo>
                      <a:pt x="73721" y="19440"/>
                      <a:pt x="74118" y="20486"/>
                      <a:pt x="74767" y="21388"/>
                    </a:cubicBezTo>
                    <a:cubicBezTo>
                      <a:pt x="75453" y="22362"/>
                      <a:pt x="76390" y="23227"/>
                      <a:pt x="77508" y="24273"/>
                    </a:cubicBezTo>
                    <a:cubicBezTo>
                      <a:pt x="80574" y="27123"/>
                      <a:pt x="84397" y="33038"/>
                      <a:pt x="86381" y="38592"/>
                    </a:cubicBezTo>
                    <a:cubicBezTo>
                      <a:pt x="87391" y="41405"/>
                      <a:pt x="88545" y="44182"/>
                      <a:pt x="89988" y="46455"/>
                    </a:cubicBezTo>
                    <a:cubicBezTo>
                      <a:pt x="91288" y="48469"/>
                      <a:pt x="92822" y="50104"/>
                      <a:pt x="94696" y="50961"/>
                    </a:cubicBezTo>
                    <a:lnTo>
                      <a:pt x="94696" y="50961"/>
                    </a:lnTo>
                    <a:cubicBezTo>
                      <a:pt x="92972" y="51806"/>
                      <a:pt x="87861" y="54384"/>
                      <a:pt x="84253" y="56986"/>
                    </a:cubicBezTo>
                    <a:cubicBezTo>
                      <a:pt x="82053" y="58537"/>
                      <a:pt x="80430" y="59691"/>
                      <a:pt x="79348" y="60449"/>
                    </a:cubicBezTo>
                    <a:cubicBezTo>
                      <a:pt x="78807" y="60845"/>
                      <a:pt x="78410" y="61134"/>
                      <a:pt x="78158" y="61314"/>
                    </a:cubicBezTo>
                    <a:cubicBezTo>
                      <a:pt x="77968" y="61432"/>
                      <a:pt x="77857" y="61504"/>
                      <a:pt x="77802" y="61540"/>
                    </a:cubicBezTo>
                    <a:lnTo>
                      <a:pt x="77802" y="61540"/>
                    </a:lnTo>
                    <a:cubicBezTo>
                      <a:pt x="77579" y="61605"/>
                      <a:pt x="76171" y="62029"/>
                      <a:pt x="74551" y="62757"/>
                    </a:cubicBezTo>
                    <a:cubicBezTo>
                      <a:pt x="72748" y="63550"/>
                      <a:pt x="70692" y="64704"/>
                      <a:pt x="69501" y="66255"/>
                    </a:cubicBezTo>
                    <a:cubicBezTo>
                      <a:pt x="67589" y="68714"/>
                      <a:pt x="66648" y="70458"/>
                      <a:pt x="66397" y="70970"/>
                    </a:cubicBezTo>
                    <a:lnTo>
                      <a:pt x="66397" y="70970"/>
                    </a:lnTo>
                    <a:cubicBezTo>
                      <a:pt x="65525" y="71123"/>
                      <a:pt x="60874" y="71964"/>
                      <a:pt x="55580" y="73361"/>
                    </a:cubicBezTo>
                    <a:cubicBezTo>
                      <a:pt x="52658" y="74154"/>
                      <a:pt x="49520" y="75092"/>
                      <a:pt x="46707" y="76174"/>
                    </a:cubicBezTo>
                    <a:cubicBezTo>
                      <a:pt x="43936" y="77240"/>
                      <a:pt x="41514" y="78446"/>
                      <a:pt x="39891" y="79826"/>
                    </a:cubicBezTo>
                    <a:lnTo>
                      <a:pt x="39891" y="79826"/>
                    </a:lnTo>
                    <a:cubicBezTo>
                      <a:pt x="39591" y="79907"/>
                      <a:pt x="37413" y="80508"/>
                      <a:pt x="34769" y="81512"/>
                    </a:cubicBezTo>
                    <a:cubicBezTo>
                      <a:pt x="31920" y="82594"/>
                      <a:pt x="28601" y="84145"/>
                      <a:pt x="26582" y="86056"/>
                    </a:cubicBezTo>
                    <a:cubicBezTo>
                      <a:pt x="24562" y="87968"/>
                      <a:pt x="23119" y="90601"/>
                      <a:pt x="22181" y="92801"/>
                    </a:cubicBezTo>
                    <a:cubicBezTo>
                      <a:pt x="21351" y="94750"/>
                      <a:pt x="20888" y="96331"/>
                      <a:pt x="20793" y="96666"/>
                    </a:cubicBezTo>
                    <a:lnTo>
                      <a:pt x="20793" y="96666"/>
                    </a:lnTo>
                    <a:cubicBezTo>
                      <a:pt x="20662" y="96780"/>
                      <a:pt x="20391" y="97010"/>
                      <a:pt x="20017" y="97309"/>
                    </a:cubicBezTo>
                    <a:cubicBezTo>
                      <a:pt x="19224" y="97958"/>
                      <a:pt x="17962" y="98968"/>
                      <a:pt x="16699" y="99978"/>
                    </a:cubicBezTo>
                    <a:cubicBezTo>
                      <a:pt x="15401" y="100952"/>
                      <a:pt x="14066" y="101890"/>
                      <a:pt x="13201" y="102395"/>
                    </a:cubicBezTo>
                    <a:cubicBezTo>
                      <a:pt x="10712" y="103729"/>
                      <a:pt x="6564" y="106362"/>
                      <a:pt x="4509" y="112530"/>
                    </a:cubicBezTo>
                    <a:cubicBezTo>
                      <a:pt x="3499" y="115595"/>
                      <a:pt x="2381" y="120500"/>
                      <a:pt x="1515" y="124684"/>
                    </a:cubicBezTo>
                    <a:cubicBezTo>
                      <a:pt x="649" y="128868"/>
                      <a:pt x="36" y="132294"/>
                      <a:pt x="36" y="132294"/>
                    </a:cubicBezTo>
                    <a:cubicBezTo>
                      <a:pt x="0" y="132439"/>
                      <a:pt x="72" y="132583"/>
                      <a:pt x="181" y="132619"/>
                    </a:cubicBezTo>
                    <a:lnTo>
                      <a:pt x="6492" y="135540"/>
                    </a:lnTo>
                    <a:cubicBezTo>
                      <a:pt x="6528" y="135558"/>
                      <a:pt x="6573" y="135567"/>
                      <a:pt x="6618" y="135567"/>
                    </a:cubicBezTo>
                    <a:cubicBezTo>
                      <a:pt x="6664" y="135567"/>
                      <a:pt x="6709" y="135558"/>
                      <a:pt x="6745" y="135540"/>
                    </a:cubicBezTo>
                    <a:cubicBezTo>
                      <a:pt x="6853" y="135468"/>
                      <a:pt x="6889" y="135396"/>
                      <a:pt x="6889" y="135288"/>
                    </a:cubicBezTo>
                    <a:cubicBezTo>
                      <a:pt x="6925" y="135144"/>
                      <a:pt x="7141" y="131681"/>
                      <a:pt x="12515" y="126415"/>
                    </a:cubicBezTo>
                    <a:cubicBezTo>
                      <a:pt x="15365" y="123602"/>
                      <a:pt x="17637" y="119887"/>
                      <a:pt x="19296" y="116858"/>
                    </a:cubicBezTo>
                    <a:cubicBezTo>
                      <a:pt x="20090" y="115307"/>
                      <a:pt x="20775" y="113972"/>
                      <a:pt x="21244" y="112962"/>
                    </a:cubicBezTo>
                    <a:cubicBezTo>
                      <a:pt x="21460" y="112457"/>
                      <a:pt x="21676" y="112061"/>
                      <a:pt x="21821" y="111772"/>
                    </a:cubicBezTo>
                    <a:cubicBezTo>
                      <a:pt x="21893" y="111664"/>
                      <a:pt x="21929" y="111556"/>
                      <a:pt x="22001" y="111484"/>
                    </a:cubicBezTo>
                    <a:lnTo>
                      <a:pt x="22032" y="111422"/>
                    </a:lnTo>
                    <a:lnTo>
                      <a:pt x="22032" y="111422"/>
                    </a:lnTo>
                    <a:cubicBezTo>
                      <a:pt x="22072" y="111393"/>
                      <a:pt x="22134" y="111359"/>
                      <a:pt x="22217" y="111303"/>
                    </a:cubicBezTo>
                    <a:cubicBezTo>
                      <a:pt x="23547" y="110473"/>
                      <a:pt x="30999" y="105570"/>
                      <a:pt x="32191" y="104804"/>
                    </a:cubicBezTo>
                    <a:lnTo>
                      <a:pt x="32191" y="104804"/>
                    </a:lnTo>
                    <a:cubicBezTo>
                      <a:pt x="33450" y="105644"/>
                      <a:pt x="40477" y="110105"/>
                      <a:pt x="48366" y="111447"/>
                    </a:cubicBezTo>
                    <a:cubicBezTo>
                      <a:pt x="51143" y="111916"/>
                      <a:pt x="53993" y="112097"/>
                      <a:pt x="56589" y="112097"/>
                    </a:cubicBezTo>
                    <a:cubicBezTo>
                      <a:pt x="61074" y="112097"/>
                      <a:pt x="64816" y="111609"/>
                      <a:pt x="66140" y="111416"/>
                    </a:cubicBezTo>
                    <a:lnTo>
                      <a:pt x="66140" y="111416"/>
                    </a:lnTo>
                    <a:lnTo>
                      <a:pt x="63675" y="119111"/>
                    </a:lnTo>
                    <a:lnTo>
                      <a:pt x="63675" y="119111"/>
                    </a:lnTo>
                    <a:cubicBezTo>
                      <a:pt x="63317" y="119290"/>
                      <a:pt x="61962" y="119903"/>
                      <a:pt x="60449" y="120861"/>
                    </a:cubicBezTo>
                    <a:cubicBezTo>
                      <a:pt x="58717" y="121943"/>
                      <a:pt x="56734" y="123422"/>
                      <a:pt x="55904" y="125153"/>
                    </a:cubicBezTo>
                    <a:cubicBezTo>
                      <a:pt x="55111" y="126776"/>
                      <a:pt x="52875" y="130671"/>
                      <a:pt x="50819" y="134170"/>
                    </a:cubicBezTo>
                    <a:cubicBezTo>
                      <a:pt x="49809" y="135901"/>
                      <a:pt x="48835" y="137524"/>
                      <a:pt x="48114" y="138750"/>
                    </a:cubicBezTo>
                    <a:cubicBezTo>
                      <a:pt x="47392" y="139941"/>
                      <a:pt x="46923" y="140734"/>
                      <a:pt x="46923" y="140734"/>
                    </a:cubicBezTo>
                    <a:cubicBezTo>
                      <a:pt x="46851" y="140842"/>
                      <a:pt x="46887" y="141023"/>
                      <a:pt x="46996" y="141095"/>
                    </a:cubicBezTo>
                    <a:lnTo>
                      <a:pt x="52261" y="145387"/>
                    </a:lnTo>
                    <a:cubicBezTo>
                      <a:pt x="52315" y="145423"/>
                      <a:pt x="52388" y="145441"/>
                      <a:pt x="52460" y="145441"/>
                    </a:cubicBezTo>
                    <a:cubicBezTo>
                      <a:pt x="52532" y="145441"/>
                      <a:pt x="52604" y="145423"/>
                      <a:pt x="52658" y="145387"/>
                    </a:cubicBezTo>
                    <a:cubicBezTo>
                      <a:pt x="52658" y="145387"/>
                      <a:pt x="52730" y="145315"/>
                      <a:pt x="52911" y="145206"/>
                    </a:cubicBezTo>
                    <a:cubicBezTo>
                      <a:pt x="54029" y="144341"/>
                      <a:pt x="59078" y="140662"/>
                      <a:pt x="65823" y="137235"/>
                    </a:cubicBezTo>
                    <a:cubicBezTo>
                      <a:pt x="69718" y="135252"/>
                      <a:pt x="72170" y="133557"/>
                      <a:pt x="73902" y="131753"/>
                    </a:cubicBezTo>
                    <a:cubicBezTo>
                      <a:pt x="75669" y="129950"/>
                      <a:pt x="76715" y="128074"/>
                      <a:pt x="77869" y="125766"/>
                    </a:cubicBezTo>
                    <a:cubicBezTo>
                      <a:pt x="78987" y="123458"/>
                      <a:pt x="80249" y="120104"/>
                      <a:pt x="81259" y="117218"/>
                    </a:cubicBezTo>
                    <a:cubicBezTo>
                      <a:pt x="81728" y="115812"/>
                      <a:pt x="82161" y="114477"/>
                      <a:pt x="82486" y="113467"/>
                    </a:cubicBezTo>
                    <a:cubicBezTo>
                      <a:pt x="82630" y="112962"/>
                      <a:pt x="82774" y="112566"/>
                      <a:pt x="82882" y="112241"/>
                    </a:cubicBezTo>
                    <a:cubicBezTo>
                      <a:pt x="82954" y="111880"/>
                      <a:pt x="83027" y="111664"/>
                      <a:pt x="83027" y="111556"/>
                    </a:cubicBezTo>
                    <a:cubicBezTo>
                      <a:pt x="83027" y="111520"/>
                      <a:pt x="83063" y="111411"/>
                      <a:pt x="83135" y="111267"/>
                    </a:cubicBezTo>
                    <a:cubicBezTo>
                      <a:pt x="83387" y="110834"/>
                      <a:pt x="83964" y="110041"/>
                      <a:pt x="84505" y="108851"/>
                    </a:cubicBezTo>
                    <a:cubicBezTo>
                      <a:pt x="85046" y="107660"/>
                      <a:pt x="85587" y="106037"/>
                      <a:pt x="85732" y="103909"/>
                    </a:cubicBezTo>
                    <a:lnTo>
                      <a:pt x="86045" y="99238"/>
                    </a:lnTo>
                    <a:lnTo>
                      <a:pt x="86045" y="99238"/>
                    </a:lnTo>
                    <a:lnTo>
                      <a:pt x="97667" y="88792"/>
                    </a:lnTo>
                    <a:lnTo>
                      <a:pt x="97670" y="88797"/>
                    </a:lnTo>
                    <a:cubicBezTo>
                      <a:pt x="97670" y="88797"/>
                      <a:pt x="107011" y="85082"/>
                      <a:pt x="114802" y="76498"/>
                    </a:cubicBezTo>
                    <a:cubicBezTo>
                      <a:pt x="118697" y="72206"/>
                      <a:pt x="120969" y="69033"/>
                      <a:pt x="122340" y="65931"/>
                    </a:cubicBezTo>
                    <a:cubicBezTo>
                      <a:pt x="123746" y="62829"/>
                      <a:pt x="124251" y="59835"/>
                      <a:pt x="124648" y="56012"/>
                    </a:cubicBezTo>
                    <a:cubicBezTo>
                      <a:pt x="125045" y="52225"/>
                      <a:pt x="126019" y="42776"/>
                      <a:pt x="126920" y="34228"/>
                    </a:cubicBezTo>
                    <a:cubicBezTo>
                      <a:pt x="127353" y="29936"/>
                      <a:pt x="127786" y="25896"/>
                      <a:pt x="128110" y="22867"/>
                    </a:cubicBezTo>
                    <a:cubicBezTo>
                      <a:pt x="128255" y="21388"/>
                      <a:pt x="128399" y="20126"/>
                      <a:pt x="128507" y="19260"/>
                    </a:cubicBezTo>
                    <a:cubicBezTo>
                      <a:pt x="128543" y="18827"/>
                      <a:pt x="128579" y="18466"/>
                      <a:pt x="128615" y="18214"/>
                    </a:cubicBezTo>
                    <a:cubicBezTo>
                      <a:pt x="128652" y="18106"/>
                      <a:pt x="128652" y="17998"/>
                      <a:pt x="128652" y="17925"/>
                    </a:cubicBezTo>
                    <a:lnTo>
                      <a:pt x="128652" y="17853"/>
                    </a:lnTo>
                    <a:lnTo>
                      <a:pt x="128688" y="17817"/>
                    </a:lnTo>
                    <a:cubicBezTo>
                      <a:pt x="128688" y="17745"/>
                      <a:pt x="128760" y="17529"/>
                      <a:pt x="128904" y="17276"/>
                    </a:cubicBezTo>
                    <a:cubicBezTo>
                      <a:pt x="129084" y="16879"/>
                      <a:pt x="129373" y="16375"/>
                      <a:pt x="129734" y="15942"/>
                    </a:cubicBezTo>
                    <a:cubicBezTo>
                      <a:pt x="130094" y="15509"/>
                      <a:pt x="130491" y="15184"/>
                      <a:pt x="130888" y="15148"/>
                    </a:cubicBezTo>
                    <a:lnTo>
                      <a:pt x="130924" y="15148"/>
                    </a:lnTo>
                    <a:cubicBezTo>
                      <a:pt x="130996" y="15148"/>
                      <a:pt x="131284" y="15220"/>
                      <a:pt x="131609" y="15365"/>
                    </a:cubicBezTo>
                    <a:cubicBezTo>
                      <a:pt x="132763" y="15942"/>
                      <a:pt x="134747" y="17493"/>
                      <a:pt x="136550" y="18935"/>
                    </a:cubicBezTo>
                    <a:cubicBezTo>
                      <a:pt x="137452" y="19657"/>
                      <a:pt x="138317" y="20342"/>
                      <a:pt x="139003" y="20919"/>
                    </a:cubicBezTo>
                    <a:cubicBezTo>
                      <a:pt x="139688" y="21460"/>
                      <a:pt x="140193" y="21893"/>
                      <a:pt x="140445" y="22037"/>
                    </a:cubicBezTo>
                    <a:cubicBezTo>
                      <a:pt x="140914" y="22362"/>
                      <a:pt x="141564" y="22614"/>
                      <a:pt x="142213" y="22614"/>
                    </a:cubicBezTo>
                    <a:cubicBezTo>
                      <a:pt x="142682" y="22614"/>
                      <a:pt x="143114" y="22506"/>
                      <a:pt x="143475" y="22181"/>
                    </a:cubicBezTo>
                    <a:cubicBezTo>
                      <a:pt x="143836" y="21857"/>
                      <a:pt x="144088" y="21352"/>
                      <a:pt x="144160" y="20703"/>
                    </a:cubicBezTo>
                    <a:cubicBezTo>
                      <a:pt x="144160" y="20594"/>
                      <a:pt x="144160" y="20450"/>
                      <a:pt x="144160" y="20306"/>
                    </a:cubicBezTo>
                    <a:cubicBezTo>
                      <a:pt x="144160" y="19044"/>
                      <a:pt x="143691" y="17204"/>
                      <a:pt x="142501" y="14932"/>
                    </a:cubicBezTo>
                    <a:cubicBezTo>
                      <a:pt x="141347" y="12696"/>
                      <a:pt x="139508" y="10063"/>
                      <a:pt x="136767" y="7358"/>
                    </a:cubicBezTo>
                    <a:cubicBezTo>
                      <a:pt x="134675" y="5230"/>
                      <a:pt x="132799" y="3787"/>
                      <a:pt x="131140" y="2849"/>
                    </a:cubicBezTo>
                    <a:cubicBezTo>
                      <a:pt x="129517" y="1912"/>
                      <a:pt x="128147" y="1479"/>
                      <a:pt x="127028" y="1479"/>
                    </a:cubicBezTo>
                    <a:cubicBezTo>
                      <a:pt x="126235" y="1479"/>
                      <a:pt x="125550" y="1731"/>
                      <a:pt x="125117" y="2200"/>
                    </a:cubicBezTo>
                    <a:cubicBezTo>
                      <a:pt x="124756" y="2597"/>
                      <a:pt x="124540" y="3138"/>
                      <a:pt x="124396" y="3751"/>
                    </a:cubicBezTo>
                    <a:cubicBezTo>
                      <a:pt x="124215" y="4653"/>
                      <a:pt x="124215" y="5735"/>
                      <a:pt x="124179" y="7033"/>
                    </a:cubicBezTo>
                    <a:cubicBezTo>
                      <a:pt x="124143" y="8332"/>
                      <a:pt x="124035" y="9846"/>
                      <a:pt x="123710" y="11542"/>
                    </a:cubicBezTo>
                    <a:cubicBezTo>
                      <a:pt x="123278" y="13778"/>
                      <a:pt x="121654" y="19116"/>
                      <a:pt x="119779" y="24814"/>
                    </a:cubicBezTo>
                    <a:cubicBezTo>
                      <a:pt x="117904" y="30513"/>
                      <a:pt x="115812" y="36608"/>
                      <a:pt x="114405" y="40540"/>
                    </a:cubicBezTo>
                    <a:cubicBezTo>
                      <a:pt x="112674" y="45373"/>
                      <a:pt x="112349" y="51215"/>
                      <a:pt x="112349" y="55075"/>
                    </a:cubicBezTo>
                    <a:cubicBezTo>
                      <a:pt x="112349" y="57010"/>
                      <a:pt x="112439" y="58429"/>
                      <a:pt x="112477" y="58941"/>
                    </a:cubicBezTo>
                    <a:lnTo>
                      <a:pt x="112477" y="58941"/>
                    </a:lnTo>
                    <a:cubicBezTo>
                      <a:pt x="111604" y="59257"/>
                      <a:pt x="108459" y="60490"/>
                      <a:pt x="106110" y="62252"/>
                    </a:cubicBezTo>
                    <a:cubicBezTo>
                      <a:pt x="104775" y="63262"/>
                      <a:pt x="103044" y="64452"/>
                      <a:pt x="101673" y="65426"/>
                    </a:cubicBezTo>
                    <a:cubicBezTo>
                      <a:pt x="100988" y="65895"/>
                      <a:pt x="100411" y="66291"/>
                      <a:pt x="99978" y="66616"/>
                    </a:cubicBezTo>
                    <a:cubicBezTo>
                      <a:pt x="99741" y="66774"/>
                      <a:pt x="99558" y="66900"/>
                      <a:pt x="99441" y="66981"/>
                    </a:cubicBezTo>
                    <a:lnTo>
                      <a:pt x="99441" y="66981"/>
                    </a:lnTo>
                    <a:lnTo>
                      <a:pt x="98825" y="66683"/>
                    </a:lnTo>
                    <a:lnTo>
                      <a:pt x="98825" y="66683"/>
                    </a:lnTo>
                    <a:cubicBezTo>
                      <a:pt x="99364" y="66134"/>
                      <a:pt x="100585" y="64872"/>
                      <a:pt x="101926" y="63370"/>
                    </a:cubicBezTo>
                    <a:cubicBezTo>
                      <a:pt x="103729" y="61350"/>
                      <a:pt x="105785" y="58862"/>
                      <a:pt x="106795" y="57022"/>
                    </a:cubicBezTo>
                    <a:cubicBezTo>
                      <a:pt x="107408" y="55832"/>
                      <a:pt x="107913" y="55002"/>
                      <a:pt x="108238" y="54353"/>
                    </a:cubicBezTo>
                    <a:cubicBezTo>
                      <a:pt x="108562" y="53704"/>
                      <a:pt x="108779" y="53199"/>
                      <a:pt x="108779" y="52622"/>
                    </a:cubicBezTo>
                    <a:cubicBezTo>
                      <a:pt x="108779" y="52081"/>
                      <a:pt x="108562" y="51540"/>
                      <a:pt x="108238" y="50819"/>
                    </a:cubicBezTo>
                    <a:cubicBezTo>
                      <a:pt x="107949" y="50242"/>
                      <a:pt x="107264" y="49196"/>
                      <a:pt x="106290" y="47861"/>
                    </a:cubicBezTo>
                    <a:cubicBezTo>
                      <a:pt x="103405" y="43822"/>
                      <a:pt x="98103" y="37185"/>
                      <a:pt x="95434" y="33723"/>
                    </a:cubicBezTo>
                    <a:cubicBezTo>
                      <a:pt x="93630" y="31451"/>
                      <a:pt x="91647" y="28349"/>
                      <a:pt x="90024" y="25572"/>
                    </a:cubicBezTo>
                    <a:cubicBezTo>
                      <a:pt x="88365" y="22794"/>
                      <a:pt x="87030" y="20306"/>
                      <a:pt x="86597" y="19224"/>
                    </a:cubicBezTo>
                    <a:cubicBezTo>
                      <a:pt x="86164" y="18142"/>
                      <a:pt x="85984" y="17060"/>
                      <a:pt x="85984" y="16050"/>
                    </a:cubicBezTo>
                    <a:cubicBezTo>
                      <a:pt x="85984" y="15040"/>
                      <a:pt x="86164" y="14138"/>
                      <a:pt x="86489" y="13381"/>
                    </a:cubicBezTo>
                    <a:cubicBezTo>
                      <a:pt x="86561" y="13273"/>
                      <a:pt x="86705" y="13056"/>
                      <a:pt x="86922" y="12804"/>
                    </a:cubicBezTo>
                    <a:cubicBezTo>
                      <a:pt x="87715" y="12010"/>
                      <a:pt x="89338" y="10820"/>
                      <a:pt x="90781" y="9305"/>
                    </a:cubicBezTo>
                    <a:cubicBezTo>
                      <a:pt x="92224" y="7827"/>
                      <a:pt x="93522" y="5987"/>
                      <a:pt x="93594" y="3751"/>
                    </a:cubicBezTo>
                    <a:cubicBezTo>
                      <a:pt x="93594" y="3679"/>
                      <a:pt x="93594" y="3571"/>
                      <a:pt x="93594" y="3499"/>
                    </a:cubicBezTo>
                    <a:cubicBezTo>
                      <a:pt x="93594" y="2236"/>
                      <a:pt x="93342" y="1371"/>
                      <a:pt x="92909" y="794"/>
                    </a:cubicBezTo>
                    <a:cubicBezTo>
                      <a:pt x="92693" y="505"/>
                      <a:pt x="92404" y="289"/>
                      <a:pt x="92079" y="180"/>
                    </a:cubicBezTo>
                    <a:cubicBezTo>
                      <a:pt x="91791" y="36"/>
                      <a:pt x="91430" y="0"/>
                      <a:pt x="9107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8"/>
              <p:cNvSpPr/>
              <p:nvPr/>
            </p:nvSpPr>
            <p:spPr>
              <a:xfrm>
                <a:off x="4012026" y="2902900"/>
                <a:ext cx="1022353" cy="631640"/>
              </a:xfrm>
              <a:custGeom>
                <a:avLst/>
                <a:gdLst/>
                <a:ahLst/>
                <a:cxnLst/>
                <a:rect l="l" t="t" r="r" b="b"/>
                <a:pathLst>
                  <a:path w="80106" h="49088" extrusionOk="0">
                    <a:moveTo>
                      <a:pt x="57852" y="0"/>
                    </a:moveTo>
                    <a:cubicBezTo>
                      <a:pt x="56446" y="0"/>
                      <a:pt x="54714" y="109"/>
                      <a:pt x="53055" y="289"/>
                    </a:cubicBezTo>
                    <a:cubicBezTo>
                      <a:pt x="51468" y="2525"/>
                      <a:pt x="50783" y="3896"/>
                      <a:pt x="50783" y="3896"/>
                    </a:cubicBezTo>
                    <a:cubicBezTo>
                      <a:pt x="50783" y="3896"/>
                      <a:pt x="30513" y="7394"/>
                      <a:pt x="24238" y="12768"/>
                    </a:cubicBezTo>
                    <a:cubicBezTo>
                      <a:pt x="24238" y="12768"/>
                      <a:pt x="14932" y="15221"/>
                      <a:pt x="11001" y="18936"/>
                    </a:cubicBezTo>
                    <a:cubicBezTo>
                      <a:pt x="7070" y="22651"/>
                      <a:pt x="5266" y="29467"/>
                      <a:pt x="5266" y="29467"/>
                    </a:cubicBezTo>
                    <a:cubicBezTo>
                      <a:pt x="5266" y="29467"/>
                      <a:pt x="2489" y="31848"/>
                      <a:pt x="1" y="33651"/>
                    </a:cubicBezTo>
                    <a:cubicBezTo>
                      <a:pt x="364" y="33624"/>
                      <a:pt x="773" y="33606"/>
                      <a:pt x="1210" y="33606"/>
                    </a:cubicBezTo>
                    <a:cubicBezTo>
                      <a:pt x="3118" y="33606"/>
                      <a:pt x="5553" y="33951"/>
                      <a:pt x="6962" y="35418"/>
                    </a:cubicBezTo>
                    <a:cubicBezTo>
                      <a:pt x="8729" y="37258"/>
                      <a:pt x="8585" y="40504"/>
                      <a:pt x="8332" y="42379"/>
                    </a:cubicBezTo>
                    <a:cubicBezTo>
                      <a:pt x="11398" y="40396"/>
                      <a:pt x="16375" y="37113"/>
                      <a:pt x="16375" y="37113"/>
                    </a:cubicBezTo>
                    <a:cubicBezTo>
                      <a:pt x="16375" y="37113"/>
                      <a:pt x="23985" y="42379"/>
                      <a:pt x="32641" y="43822"/>
                    </a:cubicBezTo>
                    <a:cubicBezTo>
                      <a:pt x="35381" y="44292"/>
                      <a:pt x="38212" y="44452"/>
                      <a:pt x="40799" y="44452"/>
                    </a:cubicBezTo>
                    <a:cubicBezTo>
                      <a:pt x="46352" y="44452"/>
                      <a:pt x="50783" y="43714"/>
                      <a:pt x="50783" y="43714"/>
                    </a:cubicBezTo>
                    <a:lnTo>
                      <a:pt x="50783" y="43714"/>
                    </a:lnTo>
                    <a:lnTo>
                      <a:pt x="50350" y="45048"/>
                    </a:lnTo>
                    <a:cubicBezTo>
                      <a:pt x="51450" y="44242"/>
                      <a:pt x="53412" y="43153"/>
                      <a:pt x="56145" y="43153"/>
                    </a:cubicBezTo>
                    <a:cubicBezTo>
                      <a:pt x="57445" y="43153"/>
                      <a:pt x="58919" y="43399"/>
                      <a:pt x="60557" y="44038"/>
                    </a:cubicBezTo>
                    <a:cubicBezTo>
                      <a:pt x="63334" y="45156"/>
                      <a:pt x="64741" y="47068"/>
                      <a:pt x="65390" y="49088"/>
                    </a:cubicBezTo>
                    <a:cubicBezTo>
                      <a:pt x="66256" y="46563"/>
                      <a:pt x="66905" y="44507"/>
                      <a:pt x="66941" y="44147"/>
                    </a:cubicBezTo>
                    <a:cubicBezTo>
                      <a:pt x="67049" y="43389"/>
                      <a:pt x="69285" y="41369"/>
                      <a:pt x="69646" y="36536"/>
                    </a:cubicBezTo>
                    <a:lnTo>
                      <a:pt x="69971" y="31703"/>
                    </a:lnTo>
                    <a:lnTo>
                      <a:pt x="79889" y="22831"/>
                    </a:lnTo>
                    <a:cubicBezTo>
                      <a:pt x="80106" y="20667"/>
                      <a:pt x="79817" y="17349"/>
                      <a:pt x="77833" y="12768"/>
                    </a:cubicBezTo>
                    <a:cubicBezTo>
                      <a:pt x="73902" y="3787"/>
                      <a:pt x="61351" y="0"/>
                      <a:pt x="57852" y="0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4120660" y="3309448"/>
                <a:ext cx="545929" cy="161513"/>
              </a:xfrm>
              <a:custGeom>
                <a:avLst/>
                <a:gdLst/>
                <a:ahLst/>
                <a:cxnLst/>
                <a:rect l="l" t="t" r="r" b="b"/>
                <a:pathLst>
                  <a:path w="42776" h="12552" extrusionOk="0">
                    <a:moveTo>
                      <a:pt x="8620" y="0"/>
                    </a:moveTo>
                    <a:cubicBezTo>
                      <a:pt x="8620" y="0"/>
                      <a:pt x="7683" y="2777"/>
                      <a:pt x="5122" y="3715"/>
                    </a:cubicBezTo>
                    <a:cubicBezTo>
                      <a:pt x="3968" y="4148"/>
                      <a:pt x="1912" y="5194"/>
                      <a:pt x="0" y="6204"/>
                    </a:cubicBezTo>
                    <a:cubicBezTo>
                      <a:pt x="217" y="7033"/>
                      <a:pt x="289" y="7899"/>
                      <a:pt x="289" y="8692"/>
                    </a:cubicBezTo>
                    <a:cubicBezTo>
                      <a:pt x="289" y="9233"/>
                      <a:pt x="253" y="9738"/>
                      <a:pt x="217" y="10171"/>
                    </a:cubicBezTo>
                    <a:cubicBezTo>
                      <a:pt x="2453" y="8692"/>
                      <a:pt x="5447" y="6745"/>
                      <a:pt x="6853" y="5807"/>
                    </a:cubicBezTo>
                    <a:cubicBezTo>
                      <a:pt x="7394" y="5446"/>
                      <a:pt x="7683" y="5266"/>
                      <a:pt x="7683" y="5266"/>
                    </a:cubicBezTo>
                    <a:cubicBezTo>
                      <a:pt x="7755" y="5230"/>
                      <a:pt x="7791" y="5194"/>
                      <a:pt x="7863" y="5194"/>
                    </a:cubicBezTo>
                    <a:cubicBezTo>
                      <a:pt x="7935" y="5194"/>
                      <a:pt x="7971" y="5230"/>
                      <a:pt x="8043" y="5266"/>
                    </a:cubicBezTo>
                    <a:cubicBezTo>
                      <a:pt x="8043" y="5266"/>
                      <a:pt x="8043" y="5266"/>
                      <a:pt x="8115" y="5302"/>
                    </a:cubicBezTo>
                    <a:cubicBezTo>
                      <a:pt x="8188" y="5338"/>
                      <a:pt x="8260" y="5410"/>
                      <a:pt x="8368" y="5482"/>
                    </a:cubicBezTo>
                    <a:cubicBezTo>
                      <a:pt x="8584" y="5627"/>
                      <a:pt x="8909" y="5843"/>
                      <a:pt x="9342" y="6096"/>
                    </a:cubicBezTo>
                    <a:cubicBezTo>
                      <a:pt x="10171" y="6600"/>
                      <a:pt x="11398" y="7322"/>
                      <a:pt x="12876" y="8043"/>
                    </a:cubicBezTo>
                    <a:cubicBezTo>
                      <a:pt x="15870" y="9558"/>
                      <a:pt x="19909" y="11217"/>
                      <a:pt x="24165" y="11938"/>
                    </a:cubicBezTo>
                    <a:cubicBezTo>
                      <a:pt x="26870" y="12407"/>
                      <a:pt x="29684" y="12552"/>
                      <a:pt x="32280" y="12552"/>
                    </a:cubicBezTo>
                    <a:cubicBezTo>
                      <a:pt x="36428" y="12552"/>
                      <a:pt x="39963" y="12155"/>
                      <a:pt x="41478" y="11938"/>
                    </a:cubicBezTo>
                    <a:cubicBezTo>
                      <a:pt x="41802" y="11902"/>
                      <a:pt x="42055" y="11866"/>
                      <a:pt x="42163" y="11830"/>
                    </a:cubicBezTo>
                    <a:cubicBezTo>
                      <a:pt x="42596" y="10640"/>
                      <a:pt x="42776" y="9378"/>
                      <a:pt x="42019" y="8873"/>
                    </a:cubicBezTo>
                    <a:cubicBezTo>
                      <a:pt x="40612" y="7935"/>
                      <a:pt x="41081" y="5375"/>
                      <a:pt x="41081" y="5374"/>
                    </a:cubicBezTo>
                    <a:lnTo>
                      <a:pt x="41081" y="5374"/>
                    </a:lnTo>
                    <a:cubicBezTo>
                      <a:pt x="41081" y="5375"/>
                      <a:pt x="40287" y="7142"/>
                      <a:pt x="34697" y="7719"/>
                    </a:cubicBezTo>
                    <a:cubicBezTo>
                      <a:pt x="33651" y="8981"/>
                      <a:pt x="32389" y="9414"/>
                      <a:pt x="31162" y="9414"/>
                    </a:cubicBezTo>
                    <a:cubicBezTo>
                      <a:pt x="29215" y="9414"/>
                      <a:pt x="27303" y="8296"/>
                      <a:pt x="26257" y="7466"/>
                    </a:cubicBezTo>
                    <a:cubicBezTo>
                      <a:pt x="17781" y="5735"/>
                      <a:pt x="8620" y="0"/>
                      <a:pt x="8620" y="0"/>
                    </a:cubicBezTo>
                    <a:close/>
                  </a:path>
                </a:pathLst>
              </a:custGeom>
              <a:solidFill>
                <a:srgbClr val="477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8"/>
              <p:cNvSpPr/>
              <p:nvPr/>
            </p:nvSpPr>
            <p:spPr>
              <a:xfrm>
                <a:off x="4811124" y="3204089"/>
                <a:ext cx="200703" cy="319320"/>
              </a:xfrm>
              <a:custGeom>
                <a:avLst/>
                <a:gdLst/>
                <a:ahLst/>
                <a:cxnLst/>
                <a:rect l="l" t="t" r="r" b="b"/>
                <a:pathLst>
                  <a:path w="15726" h="24816" extrusionOk="0">
                    <a:moveTo>
                      <a:pt x="15256" y="1"/>
                    </a:moveTo>
                    <a:lnTo>
                      <a:pt x="5663" y="4437"/>
                    </a:lnTo>
                    <a:cubicBezTo>
                      <a:pt x="5663" y="4437"/>
                      <a:pt x="6131" y="11687"/>
                      <a:pt x="3571" y="15402"/>
                    </a:cubicBezTo>
                    <a:cubicBezTo>
                      <a:pt x="1010" y="19153"/>
                      <a:pt x="72" y="20307"/>
                      <a:pt x="72" y="20307"/>
                    </a:cubicBezTo>
                    <a:cubicBezTo>
                      <a:pt x="72" y="20307"/>
                      <a:pt x="72" y="20740"/>
                      <a:pt x="0" y="21389"/>
                    </a:cubicBezTo>
                    <a:cubicBezTo>
                      <a:pt x="1335" y="22327"/>
                      <a:pt x="2236" y="23517"/>
                      <a:pt x="2777" y="24815"/>
                    </a:cubicBezTo>
                    <a:cubicBezTo>
                      <a:pt x="3282" y="23264"/>
                      <a:pt x="3715" y="21966"/>
                      <a:pt x="3895" y="21244"/>
                    </a:cubicBezTo>
                    <a:cubicBezTo>
                      <a:pt x="3967" y="20956"/>
                      <a:pt x="4040" y="20776"/>
                      <a:pt x="4040" y="20703"/>
                    </a:cubicBezTo>
                    <a:cubicBezTo>
                      <a:pt x="4040" y="20559"/>
                      <a:pt x="4112" y="20415"/>
                      <a:pt x="4184" y="20271"/>
                    </a:cubicBezTo>
                    <a:cubicBezTo>
                      <a:pt x="4292" y="20126"/>
                      <a:pt x="4364" y="19946"/>
                      <a:pt x="4508" y="19766"/>
                    </a:cubicBezTo>
                    <a:cubicBezTo>
                      <a:pt x="4725" y="19369"/>
                      <a:pt x="5013" y="18900"/>
                      <a:pt x="5338" y="18323"/>
                    </a:cubicBezTo>
                    <a:cubicBezTo>
                      <a:pt x="5915" y="17133"/>
                      <a:pt x="6564" y="15474"/>
                      <a:pt x="6709" y="13093"/>
                    </a:cubicBezTo>
                    <a:cubicBezTo>
                      <a:pt x="6889" y="10713"/>
                      <a:pt x="6961" y="9487"/>
                      <a:pt x="7033" y="8910"/>
                    </a:cubicBezTo>
                    <a:cubicBezTo>
                      <a:pt x="7069" y="8296"/>
                      <a:pt x="7069" y="8296"/>
                      <a:pt x="7069" y="8296"/>
                    </a:cubicBezTo>
                    <a:cubicBezTo>
                      <a:pt x="7069" y="8224"/>
                      <a:pt x="7105" y="8152"/>
                      <a:pt x="7141" y="8080"/>
                    </a:cubicBezTo>
                    <a:lnTo>
                      <a:pt x="15725" y="398"/>
                    </a:lnTo>
                    <a:lnTo>
                      <a:pt x="15256" y="1"/>
                    </a:lnTo>
                    <a:close/>
                  </a:path>
                </a:pathLst>
              </a:custGeom>
              <a:solidFill>
                <a:srgbClr val="477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8"/>
              <p:cNvSpPr/>
              <p:nvPr/>
            </p:nvSpPr>
            <p:spPr>
              <a:xfrm>
                <a:off x="4007878" y="2898718"/>
                <a:ext cx="1028338" cy="640004"/>
              </a:xfrm>
              <a:custGeom>
                <a:avLst/>
                <a:gdLst/>
                <a:ahLst/>
                <a:cxnLst/>
                <a:rect l="l" t="t" r="r" b="b"/>
                <a:pathLst>
                  <a:path w="80575" h="49738" extrusionOk="0">
                    <a:moveTo>
                      <a:pt x="58177" y="614"/>
                    </a:moveTo>
                    <a:cubicBezTo>
                      <a:pt x="59007" y="614"/>
                      <a:pt x="60413" y="830"/>
                      <a:pt x="62145" y="1335"/>
                    </a:cubicBezTo>
                    <a:cubicBezTo>
                      <a:pt x="64705" y="2057"/>
                      <a:pt x="67915" y="3391"/>
                      <a:pt x="70873" y="5339"/>
                    </a:cubicBezTo>
                    <a:cubicBezTo>
                      <a:pt x="73794" y="7322"/>
                      <a:pt x="76427" y="9919"/>
                      <a:pt x="77870" y="13201"/>
                    </a:cubicBezTo>
                    <a:cubicBezTo>
                      <a:pt x="79493" y="16952"/>
                      <a:pt x="79962" y="19838"/>
                      <a:pt x="79962" y="21894"/>
                    </a:cubicBezTo>
                    <a:cubicBezTo>
                      <a:pt x="79962" y="22323"/>
                      <a:pt x="79962" y="22692"/>
                      <a:pt x="79934" y="23029"/>
                    </a:cubicBezTo>
                    <a:lnTo>
                      <a:pt x="79934" y="23029"/>
                    </a:lnTo>
                    <a:lnTo>
                      <a:pt x="70079" y="31812"/>
                    </a:lnTo>
                    <a:cubicBezTo>
                      <a:pt x="70043" y="31884"/>
                      <a:pt x="70007" y="31956"/>
                      <a:pt x="70007" y="32028"/>
                    </a:cubicBezTo>
                    <a:cubicBezTo>
                      <a:pt x="70007" y="32028"/>
                      <a:pt x="70007" y="32028"/>
                      <a:pt x="69971" y="32642"/>
                    </a:cubicBezTo>
                    <a:cubicBezTo>
                      <a:pt x="69899" y="33219"/>
                      <a:pt x="69827" y="34445"/>
                      <a:pt x="69647" y="36825"/>
                    </a:cubicBezTo>
                    <a:cubicBezTo>
                      <a:pt x="69502" y="39206"/>
                      <a:pt x="68853" y="40865"/>
                      <a:pt x="68276" y="42055"/>
                    </a:cubicBezTo>
                    <a:cubicBezTo>
                      <a:pt x="67951" y="42632"/>
                      <a:pt x="67663" y="43101"/>
                      <a:pt x="67446" y="43498"/>
                    </a:cubicBezTo>
                    <a:cubicBezTo>
                      <a:pt x="67302" y="43678"/>
                      <a:pt x="67230" y="43858"/>
                      <a:pt x="67122" y="44003"/>
                    </a:cubicBezTo>
                    <a:cubicBezTo>
                      <a:pt x="67050" y="44147"/>
                      <a:pt x="66978" y="44291"/>
                      <a:pt x="66978" y="44435"/>
                    </a:cubicBezTo>
                    <a:cubicBezTo>
                      <a:pt x="66978" y="44508"/>
                      <a:pt x="66905" y="44688"/>
                      <a:pt x="66833" y="44976"/>
                    </a:cubicBezTo>
                    <a:cubicBezTo>
                      <a:pt x="66648" y="45688"/>
                      <a:pt x="66250" y="46984"/>
                      <a:pt x="65707" y="48545"/>
                    </a:cubicBezTo>
                    <a:lnTo>
                      <a:pt x="65707" y="48545"/>
                    </a:lnTo>
                    <a:cubicBezTo>
                      <a:pt x="64932" y="46727"/>
                      <a:pt x="63512" y="45088"/>
                      <a:pt x="60990" y="44111"/>
                    </a:cubicBezTo>
                    <a:cubicBezTo>
                      <a:pt x="59295" y="43426"/>
                      <a:pt x="57780" y="43173"/>
                      <a:pt x="56446" y="43173"/>
                    </a:cubicBezTo>
                    <a:cubicBezTo>
                      <a:pt x="54166" y="43173"/>
                      <a:pt x="52431" y="43907"/>
                      <a:pt x="51241" y="44627"/>
                    </a:cubicBezTo>
                    <a:lnTo>
                      <a:pt x="51241" y="44627"/>
                    </a:lnTo>
                    <a:lnTo>
                      <a:pt x="51397" y="44147"/>
                    </a:lnTo>
                    <a:cubicBezTo>
                      <a:pt x="51433" y="44039"/>
                      <a:pt x="51433" y="43931"/>
                      <a:pt x="51361" y="43858"/>
                    </a:cubicBezTo>
                    <a:cubicBezTo>
                      <a:pt x="51306" y="43777"/>
                      <a:pt x="51232" y="43737"/>
                      <a:pt x="51153" y="43737"/>
                    </a:cubicBezTo>
                    <a:cubicBezTo>
                      <a:pt x="51126" y="43737"/>
                      <a:pt x="51099" y="43741"/>
                      <a:pt x="51072" y="43750"/>
                    </a:cubicBezTo>
                    <a:cubicBezTo>
                      <a:pt x="51072" y="43750"/>
                      <a:pt x="50783" y="43786"/>
                      <a:pt x="50315" y="43858"/>
                    </a:cubicBezTo>
                    <a:cubicBezTo>
                      <a:pt x="48800" y="44075"/>
                      <a:pt x="45265" y="44472"/>
                      <a:pt x="41117" y="44472"/>
                    </a:cubicBezTo>
                    <a:cubicBezTo>
                      <a:pt x="38521" y="44472"/>
                      <a:pt x="35707" y="44327"/>
                      <a:pt x="33002" y="43858"/>
                    </a:cubicBezTo>
                    <a:cubicBezTo>
                      <a:pt x="28746" y="43137"/>
                      <a:pt x="24707" y="41478"/>
                      <a:pt x="21713" y="39963"/>
                    </a:cubicBezTo>
                    <a:cubicBezTo>
                      <a:pt x="20235" y="39242"/>
                      <a:pt x="19008" y="38520"/>
                      <a:pt x="18179" y="38016"/>
                    </a:cubicBezTo>
                    <a:cubicBezTo>
                      <a:pt x="17746" y="37763"/>
                      <a:pt x="17421" y="37547"/>
                      <a:pt x="17205" y="37402"/>
                    </a:cubicBezTo>
                    <a:cubicBezTo>
                      <a:pt x="17097" y="37330"/>
                      <a:pt x="17025" y="37258"/>
                      <a:pt x="16952" y="37222"/>
                    </a:cubicBezTo>
                    <a:cubicBezTo>
                      <a:pt x="16880" y="37186"/>
                      <a:pt x="16880" y="37186"/>
                      <a:pt x="16880" y="37186"/>
                    </a:cubicBezTo>
                    <a:cubicBezTo>
                      <a:pt x="16826" y="37150"/>
                      <a:pt x="16763" y="37132"/>
                      <a:pt x="16700" y="37132"/>
                    </a:cubicBezTo>
                    <a:cubicBezTo>
                      <a:pt x="16637" y="37132"/>
                      <a:pt x="16574" y="37150"/>
                      <a:pt x="16520" y="37186"/>
                    </a:cubicBezTo>
                    <a:cubicBezTo>
                      <a:pt x="16520" y="37186"/>
                      <a:pt x="16231" y="37366"/>
                      <a:pt x="15690" y="37727"/>
                    </a:cubicBezTo>
                    <a:cubicBezTo>
                      <a:pt x="14291" y="38660"/>
                      <a:pt x="11291" y="40639"/>
                      <a:pt x="9050" y="42102"/>
                    </a:cubicBezTo>
                    <a:lnTo>
                      <a:pt x="9050" y="42102"/>
                    </a:lnTo>
                    <a:cubicBezTo>
                      <a:pt x="9093" y="41645"/>
                      <a:pt x="9126" y="41145"/>
                      <a:pt x="9126" y="40612"/>
                    </a:cubicBezTo>
                    <a:cubicBezTo>
                      <a:pt x="9126" y="38917"/>
                      <a:pt x="8801" y="36897"/>
                      <a:pt x="7503" y="35527"/>
                    </a:cubicBezTo>
                    <a:cubicBezTo>
                      <a:pt x="6745" y="34733"/>
                      <a:pt x="5736" y="34265"/>
                      <a:pt x="4690" y="34012"/>
                    </a:cubicBezTo>
                    <a:cubicBezTo>
                      <a:pt x="3644" y="33724"/>
                      <a:pt x="2526" y="33651"/>
                      <a:pt x="1588" y="33651"/>
                    </a:cubicBezTo>
                    <a:cubicBezTo>
                      <a:pt x="1486" y="33651"/>
                      <a:pt x="1385" y="33651"/>
                      <a:pt x="1287" y="33652"/>
                    </a:cubicBezTo>
                    <a:lnTo>
                      <a:pt x="1287" y="33652"/>
                    </a:lnTo>
                    <a:cubicBezTo>
                      <a:pt x="3541" y="31957"/>
                      <a:pt x="5775" y="30045"/>
                      <a:pt x="5808" y="30045"/>
                    </a:cubicBezTo>
                    <a:cubicBezTo>
                      <a:pt x="5844" y="29973"/>
                      <a:pt x="5880" y="29937"/>
                      <a:pt x="5880" y="29864"/>
                    </a:cubicBezTo>
                    <a:cubicBezTo>
                      <a:pt x="5880" y="29864"/>
                      <a:pt x="5916" y="29756"/>
                      <a:pt x="5988" y="29576"/>
                    </a:cubicBezTo>
                    <a:cubicBezTo>
                      <a:pt x="6349" y="28241"/>
                      <a:pt x="8152" y="22615"/>
                      <a:pt x="11506" y="19477"/>
                    </a:cubicBezTo>
                    <a:cubicBezTo>
                      <a:pt x="13418" y="17674"/>
                      <a:pt x="16700" y="16123"/>
                      <a:pt x="19513" y="15077"/>
                    </a:cubicBezTo>
                    <a:cubicBezTo>
                      <a:pt x="20920" y="14536"/>
                      <a:pt x="22182" y="14103"/>
                      <a:pt x="23120" y="13814"/>
                    </a:cubicBezTo>
                    <a:cubicBezTo>
                      <a:pt x="23589" y="13670"/>
                      <a:pt x="23950" y="13562"/>
                      <a:pt x="24238" y="13490"/>
                    </a:cubicBezTo>
                    <a:cubicBezTo>
                      <a:pt x="24491" y="13418"/>
                      <a:pt x="24635" y="13382"/>
                      <a:pt x="24635" y="13382"/>
                    </a:cubicBezTo>
                    <a:lnTo>
                      <a:pt x="24743" y="13310"/>
                    </a:lnTo>
                    <a:cubicBezTo>
                      <a:pt x="26258" y="12011"/>
                      <a:pt x="28674" y="10785"/>
                      <a:pt x="31451" y="9703"/>
                    </a:cubicBezTo>
                    <a:cubicBezTo>
                      <a:pt x="35599" y="8116"/>
                      <a:pt x="40540" y="6817"/>
                      <a:pt x="44436" y="5916"/>
                    </a:cubicBezTo>
                    <a:cubicBezTo>
                      <a:pt x="46383" y="5447"/>
                      <a:pt x="48078" y="5122"/>
                      <a:pt x="49269" y="4870"/>
                    </a:cubicBezTo>
                    <a:cubicBezTo>
                      <a:pt x="49882" y="4762"/>
                      <a:pt x="50351" y="4690"/>
                      <a:pt x="50675" y="4617"/>
                    </a:cubicBezTo>
                    <a:cubicBezTo>
                      <a:pt x="51000" y="4545"/>
                      <a:pt x="51180" y="4545"/>
                      <a:pt x="51180" y="4545"/>
                    </a:cubicBezTo>
                    <a:cubicBezTo>
                      <a:pt x="51252" y="4509"/>
                      <a:pt x="51361" y="4437"/>
                      <a:pt x="51397" y="4365"/>
                    </a:cubicBezTo>
                    <a:lnTo>
                      <a:pt x="51433" y="4293"/>
                    </a:lnTo>
                    <a:cubicBezTo>
                      <a:pt x="51575" y="4009"/>
                      <a:pt x="52205" y="2747"/>
                      <a:pt x="53565" y="886"/>
                    </a:cubicBezTo>
                    <a:lnTo>
                      <a:pt x="53565" y="886"/>
                    </a:lnTo>
                    <a:cubicBezTo>
                      <a:pt x="55147" y="716"/>
                      <a:pt x="56848" y="614"/>
                      <a:pt x="58177" y="614"/>
                    </a:cubicBezTo>
                    <a:close/>
                    <a:moveTo>
                      <a:pt x="58177" y="1"/>
                    </a:moveTo>
                    <a:cubicBezTo>
                      <a:pt x="56771" y="1"/>
                      <a:pt x="55003" y="145"/>
                      <a:pt x="53344" y="325"/>
                    </a:cubicBezTo>
                    <a:cubicBezTo>
                      <a:pt x="53272" y="325"/>
                      <a:pt x="53164" y="361"/>
                      <a:pt x="53128" y="434"/>
                    </a:cubicBezTo>
                    <a:cubicBezTo>
                      <a:pt x="51832" y="2259"/>
                      <a:pt x="51137" y="3532"/>
                      <a:pt x="50926" y="3957"/>
                    </a:cubicBezTo>
                    <a:lnTo>
                      <a:pt x="50926" y="3957"/>
                    </a:lnTo>
                    <a:cubicBezTo>
                      <a:pt x="50056" y="4111"/>
                      <a:pt x="45404" y="4952"/>
                      <a:pt x="40108" y="6349"/>
                    </a:cubicBezTo>
                    <a:cubicBezTo>
                      <a:pt x="37186" y="7142"/>
                      <a:pt x="34048" y="8080"/>
                      <a:pt x="31235" y="9162"/>
                    </a:cubicBezTo>
                    <a:cubicBezTo>
                      <a:pt x="28464" y="10228"/>
                      <a:pt x="26042" y="11434"/>
                      <a:pt x="24419" y="12814"/>
                    </a:cubicBezTo>
                    <a:lnTo>
                      <a:pt x="24419" y="12814"/>
                    </a:lnTo>
                    <a:cubicBezTo>
                      <a:pt x="24119" y="12895"/>
                      <a:pt x="21941" y="13496"/>
                      <a:pt x="19297" y="14500"/>
                    </a:cubicBezTo>
                    <a:cubicBezTo>
                      <a:pt x="16448" y="15582"/>
                      <a:pt x="13129" y="17133"/>
                      <a:pt x="11110" y="19044"/>
                    </a:cubicBezTo>
                    <a:cubicBezTo>
                      <a:pt x="9090" y="20956"/>
                      <a:pt x="7647" y="23589"/>
                      <a:pt x="6709" y="25789"/>
                    </a:cubicBezTo>
                    <a:cubicBezTo>
                      <a:pt x="5884" y="27725"/>
                      <a:pt x="5422" y="29299"/>
                      <a:pt x="5323" y="29648"/>
                    </a:cubicBezTo>
                    <a:lnTo>
                      <a:pt x="5323" y="29648"/>
                    </a:lnTo>
                    <a:cubicBezTo>
                      <a:pt x="5243" y="29714"/>
                      <a:pt x="5111" y="29825"/>
                      <a:pt x="4942" y="29973"/>
                    </a:cubicBezTo>
                    <a:cubicBezTo>
                      <a:pt x="4040" y="30730"/>
                      <a:pt x="1985" y="32389"/>
                      <a:pt x="145" y="33760"/>
                    </a:cubicBezTo>
                    <a:cubicBezTo>
                      <a:pt x="37" y="33832"/>
                      <a:pt x="1" y="33976"/>
                      <a:pt x="37" y="34084"/>
                    </a:cubicBezTo>
                    <a:cubicBezTo>
                      <a:pt x="109" y="34228"/>
                      <a:pt x="217" y="34301"/>
                      <a:pt x="362" y="34301"/>
                    </a:cubicBezTo>
                    <a:cubicBezTo>
                      <a:pt x="722" y="34265"/>
                      <a:pt x="1119" y="34228"/>
                      <a:pt x="1588" y="34228"/>
                    </a:cubicBezTo>
                    <a:cubicBezTo>
                      <a:pt x="2490" y="34228"/>
                      <a:pt x="3572" y="34337"/>
                      <a:pt x="4545" y="34589"/>
                    </a:cubicBezTo>
                    <a:cubicBezTo>
                      <a:pt x="5519" y="34842"/>
                      <a:pt x="6421" y="35274"/>
                      <a:pt x="7070" y="35960"/>
                    </a:cubicBezTo>
                    <a:cubicBezTo>
                      <a:pt x="8188" y="37114"/>
                      <a:pt x="8513" y="38953"/>
                      <a:pt x="8513" y="40612"/>
                    </a:cubicBezTo>
                    <a:cubicBezTo>
                      <a:pt x="8513" y="41370"/>
                      <a:pt x="8441" y="42091"/>
                      <a:pt x="8369" y="42668"/>
                    </a:cubicBezTo>
                    <a:cubicBezTo>
                      <a:pt x="8369" y="42776"/>
                      <a:pt x="8405" y="42885"/>
                      <a:pt x="8513" y="42957"/>
                    </a:cubicBezTo>
                    <a:cubicBezTo>
                      <a:pt x="8567" y="42975"/>
                      <a:pt x="8621" y="42984"/>
                      <a:pt x="8675" y="42984"/>
                    </a:cubicBezTo>
                    <a:cubicBezTo>
                      <a:pt x="8729" y="42984"/>
                      <a:pt x="8783" y="42975"/>
                      <a:pt x="8837" y="42957"/>
                    </a:cubicBezTo>
                    <a:cubicBezTo>
                      <a:pt x="11549" y="41181"/>
                      <a:pt x="15850" y="38365"/>
                      <a:pt x="16723" y="37794"/>
                    </a:cubicBezTo>
                    <a:lnTo>
                      <a:pt x="16723" y="37794"/>
                    </a:lnTo>
                    <a:cubicBezTo>
                      <a:pt x="17991" y="38640"/>
                      <a:pt x="25012" y="43095"/>
                      <a:pt x="32894" y="44435"/>
                    </a:cubicBezTo>
                    <a:cubicBezTo>
                      <a:pt x="35671" y="44904"/>
                      <a:pt x="38521" y="45085"/>
                      <a:pt x="41117" y="45085"/>
                    </a:cubicBezTo>
                    <a:cubicBezTo>
                      <a:pt x="45600" y="45085"/>
                      <a:pt x="49341" y="44598"/>
                      <a:pt x="50666" y="44405"/>
                    </a:cubicBezTo>
                    <a:lnTo>
                      <a:pt x="50666" y="44405"/>
                    </a:lnTo>
                    <a:lnTo>
                      <a:pt x="50387" y="45265"/>
                    </a:lnTo>
                    <a:cubicBezTo>
                      <a:pt x="50351" y="45409"/>
                      <a:pt x="50423" y="45554"/>
                      <a:pt x="50531" y="45626"/>
                    </a:cubicBezTo>
                    <a:cubicBezTo>
                      <a:pt x="50567" y="45662"/>
                      <a:pt x="50621" y="45680"/>
                      <a:pt x="50680" y="45680"/>
                    </a:cubicBezTo>
                    <a:cubicBezTo>
                      <a:pt x="50738" y="45680"/>
                      <a:pt x="50801" y="45662"/>
                      <a:pt x="50856" y="45626"/>
                    </a:cubicBezTo>
                    <a:cubicBezTo>
                      <a:pt x="51938" y="44832"/>
                      <a:pt x="53813" y="43786"/>
                      <a:pt x="56446" y="43786"/>
                    </a:cubicBezTo>
                    <a:cubicBezTo>
                      <a:pt x="57708" y="43786"/>
                      <a:pt x="59151" y="44039"/>
                      <a:pt x="60774" y="44652"/>
                    </a:cubicBezTo>
                    <a:cubicBezTo>
                      <a:pt x="63479" y="45734"/>
                      <a:pt x="64814" y="47537"/>
                      <a:pt x="65427" y="49521"/>
                    </a:cubicBezTo>
                    <a:cubicBezTo>
                      <a:pt x="65499" y="49629"/>
                      <a:pt x="65607" y="49737"/>
                      <a:pt x="65715" y="49737"/>
                    </a:cubicBezTo>
                    <a:cubicBezTo>
                      <a:pt x="65859" y="49737"/>
                      <a:pt x="65968" y="49665"/>
                      <a:pt x="66004" y="49521"/>
                    </a:cubicBezTo>
                    <a:cubicBezTo>
                      <a:pt x="66437" y="48259"/>
                      <a:pt x="66833" y="47104"/>
                      <a:pt x="67086" y="46239"/>
                    </a:cubicBezTo>
                    <a:cubicBezTo>
                      <a:pt x="67230" y="45806"/>
                      <a:pt x="67338" y="45409"/>
                      <a:pt x="67410" y="45121"/>
                    </a:cubicBezTo>
                    <a:cubicBezTo>
                      <a:pt x="67482" y="44832"/>
                      <a:pt x="67555" y="44652"/>
                      <a:pt x="67555" y="44544"/>
                    </a:cubicBezTo>
                    <a:cubicBezTo>
                      <a:pt x="67555" y="44508"/>
                      <a:pt x="67591" y="44399"/>
                      <a:pt x="67663" y="44255"/>
                    </a:cubicBezTo>
                    <a:cubicBezTo>
                      <a:pt x="67915" y="43822"/>
                      <a:pt x="68492" y="43029"/>
                      <a:pt x="69033" y="41839"/>
                    </a:cubicBezTo>
                    <a:cubicBezTo>
                      <a:pt x="69574" y="40648"/>
                      <a:pt x="70115" y="39025"/>
                      <a:pt x="70260" y="36897"/>
                    </a:cubicBezTo>
                    <a:lnTo>
                      <a:pt x="70573" y="32226"/>
                    </a:lnTo>
                    <a:lnTo>
                      <a:pt x="80431" y="23372"/>
                    </a:lnTo>
                    <a:cubicBezTo>
                      <a:pt x="80467" y="23336"/>
                      <a:pt x="80503" y="23264"/>
                      <a:pt x="80503" y="23192"/>
                    </a:cubicBezTo>
                    <a:cubicBezTo>
                      <a:pt x="80539" y="22795"/>
                      <a:pt x="80575" y="22362"/>
                      <a:pt x="80575" y="21894"/>
                    </a:cubicBezTo>
                    <a:cubicBezTo>
                      <a:pt x="80575" y="19730"/>
                      <a:pt x="80106" y="16772"/>
                      <a:pt x="78411" y="12985"/>
                    </a:cubicBezTo>
                    <a:cubicBezTo>
                      <a:pt x="76427" y="8404"/>
                      <a:pt x="72243" y="5158"/>
                      <a:pt x="68132" y="3066"/>
                    </a:cubicBezTo>
                    <a:cubicBezTo>
                      <a:pt x="66076" y="2021"/>
                      <a:pt x="64056" y="1263"/>
                      <a:pt x="62289" y="758"/>
                    </a:cubicBezTo>
                    <a:cubicBezTo>
                      <a:pt x="60558" y="253"/>
                      <a:pt x="59115" y="1"/>
                      <a:pt x="58177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8"/>
              <p:cNvSpPr/>
              <p:nvPr/>
            </p:nvSpPr>
            <p:spPr>
              <a:xfrm>
                <a:off x="4641727" y="3273972"/>
                <a:ext cx="71815" cy="17933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3937" extrusionOk="0">
                    <a:moveTo>
                      <a:pt x="5273" y="0"/>
                    </a:moveTo>
                    <a:cubicBezTo>
                      <a:pt x="5222" y="0"/>
                      <a:pt x="5170" y="16"/>
                      <a:pt x="5122" y="52"/>
                    </a:cubicBezTo>
                    <a:cubicBezTo>
                      <a:pt x="5086" y="52"/>
                      <a:pt x="1659" y="2108"/>
                      <a:pt x="505" y="6616"/>
                    </a:cubicBezTo>
                    <a:cubicBezTo>
                      <a:pt x="145" y="8023"/>
                      <a:pt x="0" y="9213"/>
                      <a:pt x="0" y="10259"/>
                    </a:cubicBezTo>
                    <a:cubicBezTo>
                      <a:pt x="0" y="12495"/>
                      <a:pt x="613" y="13758"/>
                      <a:pt x="613" y="13758"/>
                    </a:cubicBezTo>
                    <a:cubicBezTo>
                      <a:pt x="663" y="13881"/>
                      <a:pt x="763" y="13937"/>
                      <a:pt x="867" y="13937"/>
                    </a:cubicBezTo>
                    <a:cubicBezTo>
                      <a:pt x="915" y="13937"/>
                      <a:pt x="965" y="13925"/>
                      <a:pt x="1010" y="13902"/>
                    </a:cubicBezTo>
                    <a:cubicBezTo>
                      <a:pt x="1191" y="13830"/>
                      <a:pt x="1227" y="13649"/>
                      <a:pt x="1154" y="13505"/>
                    </a:cubicBezTo>
                    <a:cubicBezTo>
                      <a:pt x="1118" y="13397"/>
                      <a:pt x="613" y="12243"/>
                      <a:pt x="613" y="10259"/>
                    </a:cubicBezTo>
                    <a:cubicBezTo>
                      <a:pt x="613" y="9285"/>
                      <a:pt x="722" y="8095"/>
                      <a:pt x="1082" y="6761"/>
                    </a:cubicBezTo>
                    <a:cubicBezTo>
                      <a:pt x="1623" y="4633"/>
                      <a:pt x="2705" y="3082"/>
                      <a:pt x="3679" y="2072"/>
                    </a:cubicBezTo>
                    <a:cubicBezTo>
                      <a:pt x="4148" y="1567"/>
                      <a:pt x="4581" y="1170"/>
                      <a:pt x="4905" y="918"/>
                    </a:cubicBezTo>
                    <a:cubicBezTo>
                      <a:pt x="5086" y="810"/>
                      <a:pt x="5194" y="701"/>
                      <a:pt x="5302" y="629"/>
                    </a:cubicBezTo>
                    <a:lnTo>
                      <a:pt x="5410" y="593"/>
                    </a:lnTo>
                    <a:lnTo>
                      <a:pt x="5410" y="557"/>
                    </a:lnTo>
                    <a:cubicBezTo>
                      <a:pt x="5555" y="485"/>
                      <a:pt x="5627" y="305"/>
                      <a:pt x="5519" y="160"/>
                    </a:cubicBezTo>
                    <a:cubicBezTo>
                      <a:pt x="5471" y="64"/>
                      <a:pt x="5374" y="0"/>
                      <a:pt x="527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8"/>
              <p:cNvSpPr/>
              <p:nvPr/>
            </p:nvSpPr>
            <p:spPr>
              <a:xfrm>
                <a:off x="4156102" y="2840235"/>
                <a:ext cx="507271" cy="293212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22787" extrusionOk="0">
                    <a:moveTo>
                      <a:pt x="18201" y="0"/>
                    </a:moveTo>
                    <a:cubicBezTo>
                      <a:pt x="13076" y="0"/>
                      <a:pt x="8219" y="1488"/>
                      <a:pt x="6168" y="3103"/>
                    </a:cubicBezTo>
                    <a:cubicBezTo>
                      <a:pt x="3283" y="5375"/>
                      <a:pt x="5916" y="6097"/>
                      <a:pt x="7286" y="6493"/>
                    </a:cubicBezTo>
                    <a:cubicBezTo>
                      <a:pt x="8693" y="6854"/>
                      <a:pt x="4545" y="7107"/>
                      <a:pt x="2381" y="9523"/>
                    </a:cubicBezTo>
                    <a:cubicBezTo>
                      <a:pt x="253" y="11903"/>
                      <a:pt x="1" y="16195"/>
                      <a:pt x="1768" y="17169"/>
                    </a:cubicBezTo>
                    <a:cubicBezTo>
                      <a:pt x="2093" y="17355"/>
                      <a:pt x="2529" y="17431"/>
                      <a:pt x="3023" y="17431"/>
                    </a:cubicBezTo>
                    <a:cubicBezTo>
                      <a:pt x="5212" y="17431"/>
                      <a:pt x="8548" y="15943"/>
                      <a:pt x="8548" y="15943"/>
                    </a:cubicBezTo>
                    <a:lnTo>
                      <a:pt x="9811" y="16809"/>
                    </a:lnTo>
                    <a:lnTo>
                      <a:pt x="22651" y="13527"/>
                    </a:lnTo>
                    <a:lnTo>
                      <a:pt x="22759" y="14428"/>
                    </a:lnTo>
                    <a:cubicBezTo>
                      <a:pt x="22850" y="14975"/>
                      <a:pt x="24797" y="15076"/>
                      <a:pt x="26501" y="15076"/>
                    </a:cubicBezTo>
                    <a:cubicBezTo>
                      <a:pt x="27495" y="15076"/>
                      <a:pt x="28406" y="15041"/>
                      <a:pt x="28818" y="15041"/>
                    </a:cubicBezTo>
                    <a:cubicBezTo>
                      <a:pt x="29936" y="15041"/>
                      <a:pt x="30946" y="20199"/>
                      <a:pt x="32713" y="21714"/>
                    </a:cubicBezTo>
                    <a:cubicBezTo>
                      <a:pt x="33597" y="22471"/>
                      <a:pt x="34418" y="22787"/>
                      <a:pt x="35143" y="22787"/>
                    </a:cubicBezTo>
                    <a:cubicBezTo>
                      <a:pt x="35869" y="22787"/>
                      <a:pt x="36500" y="22471"/>
                      <a:pt x="37005" y="21966"/>
                    </a:cubicBezTo>
                    <a:cubicBezTo>
                      <a:pt x="38015" y="20956"/>
                      <a:pt x="39747" y="18576"/>
                      <a:pt x="39494" y="15943"/>
                    </a:cubicBezTo>
                    <a:cubicBezTo>
                      <a:pt x="39278" y="13274"/>
                      <a:pt x="38123" y="12156"/>
                      <a:pt x="38123" y="12156"/>
                    </a:cubicBezTo>
                    <a:cubicBezTo>
                      <a:pt x="38123" y="12156"/>
                      <a:pt x="38881" y="11507"/>
                      <a:pt x="38376" y="10533"/>
                    </a:cubicBezTo>
                    <a:cubicBezTo>
                      <a:pt x="38232" y="10244"/>
                      <a:pt x="37881" y="10141"/>
                      <a:pt x="37454" y="10141"/>
                    </a:cubicBezTo>
                    <a:cubicBezTo>
                      <a:pt x="36387" y="10141"/>
                      <a:pt x="34841" y="10785"/>
                      <a:pt x="34841" y="10785"/>
                    </a:cubicBezTo>
                    <a:cubicBezTo>
                      <a:pt x="34841" y="10785"/>
                      <a:pt x="34841" y="10136"/>
                      <a:pt x="34336" y="8369"/>
                    </a:cubicBezTo>
                    <a:cubicBezTo>
                      <a:pt x="33831" y="6602"/>
                      <a:pt x="31343" y="2851"/>
                      <a:pt x="24418" y="831"/>
                    </a:cubicBezTo>
                    <a:cubicBezTo>
                      <a:pt x="22415" y="247"/>
                      <a:pt x="20286" y="0"/>
                      <a:pt x="18201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>
                <a:off x="4159790" y="2836529"/>
                <a:ext cx="504502" cy="300752"/>
              </a:xfrm>
              <a:custGeom>
                <a:avLst/>
                <a:gdLst/>
                <a:ahLst/>
                <a:cxnLst/>
                <a:rect l="l" t="t" r="r" b="b"/>
                <a:pathLst>
                  <a:path w="39530" h="23373" extrusionOk="0">
                    <a:moveTo>
                      <a:pt x="17925" y="578"/>
                    </a:moveTo>
                    <a:cubicBezTo>
                      <a:pt x="19981" y="578"/>
                      <a:pt x="22073" y="830"/>
                      <a:pt x="24057" y="1407"/>
                    </a:cubicBezTo>
                    <a:cubicBezTo>
                      <a:pt x="27447" y="2417"/>
                      <a:pt x="29792" y="3824"/>
                      <a:pt x="31306" y="5194"/>
                    </a:cubicBezTo>
                    <a:cubicBezTo>
                      <a:pt x="32821" y="6601"/>
                      <a:pt x="33542" y="7936"/>
                      <a:pt x="33759" y="8765"/>
                    </a:cubicBezTo>
                    <a:cubicBezTo>
                      <a:pt x="34011" y="9631"/>
                      <a:pt x="34156" y="10208"/>
                      <a:pt x="34192" y="10568"/>
                    </a:cubicBezTo>
                    <a:cubicBezTo>
                      <a:pt x="34228" y="10749"/>
                      <a:pt x="34264" y="10893"/>
                      <a:pt x="34264" y="10965"/>
                    </a:cubicBezTo>
                    <a:lnTo>
                      <a:pt x="34264" y="11037"/>
                    </a:lnTo>
                    <a:lnTo>
                      <a:pt x="34264" y="11073"/>
                    </a:lnTo>
                    <a:cubicBezTo>
                      <a:pt x="34264" y="11146"/>
                      <a:pt x="34300" y="11254"/>
                      <a:pt x="34408" y="11290"/>
                    </a:cubicBezTo>
                    <a:cubicBezTo>
                      <a:pt x="34450" y="11332"/>
                      <a:pt x="34505" y="11350"/>
                      <a:pt x="34565" y="11350"/>
                    </a:cubicBezTo>
                    <a:cubicBezTo>
                      <a:pt x="34607" y="11350"/>
                      <a:pt x="34652" y="11341"/>
                      <a:pt x="34697" y="11326"/>
                    </a:cubicBezTo>
                    <a:lnTo>
                      <a:pt x="34733" y="11326"/>
                    </a:lnTo>
                    <a:cubicBezTo>
                      <a:pt x="34877" y="11254"/>
                      <a:pt x="35274" y="11109"/>
                      <a:pt x="35743" y="10965"/>
                    </a:cubicBezTo>
                    <a:cubicBezTo>
                      <a:pt x="36211" y="10821"/>
                      <a:pt x="36752" y="10713"/>
                      <a:pt x="37185" y="10713"/>
                    </a:cubicBezTo>
                    <a:cubicBezTo>
                      <a:pt x="37366" y="10713"/>
                      <a:pt x="37510" y="10749"/>
                      <a:pt x="37618" y="10785"/>
                    </a:cubicBezTo>
                    <a:cubicBezTo>
                      <a:pt x="37726" y="10821"/>
                      <a:pt x="37798" y="10857"/>
                      <a:pt x="37834" y="10929"/>
                    </a:cubicBezTo>
                    <a:cubicBezTo>
                      <a:pt x="37943" y="11146"/>
                      <a:pt x="37979" y="11326"/>
                      <a:pt x="37979" y="11470"/>
                    </a:cubicBezTo>
                    <a:cubicBezTo>
                      <a:pt x="37979" y="11723"/>
                      <a:pt x="37871" y="11903"/>
                      <a:pt x="37798" y="12011"/>
                    </a:cubicBezTo>
                    <a:cubicBezTo>
                      <a:pt x="37762" y="12083"/>
                      <a:pt x="37726" y="12155"/>
                      <a:pt x="37690" y="12155"/>
                    </a:cubicBezTo>
                    <a:lnTo>
                      <a:pt x="37654" y="12191"/>
                    </a:lnTo>
                    <a:lnTo>
                      <a:pt x="37654" y="12228"/>
                    </a:lnTo>
                    <a:cubicBezTo>
                      <a:pt x="37582" y="12264"/>
                      <a:pt x="37546" y="12336"/>
                      <a:pt x="37546" y="12444"/>
                    </a:cubicBezTo>
                    <a:cubicBezTo>
                      <a:pt x="37546" y="12516"/>
                      <a:pt x="37582" y="12588"/>
                      <a:pt x="37618" y="12660"/>
                    </a:cubicBezTo>
                    <a:cubicBezTo>
                      <a:pt x="37654" y="12696"/>
                      <a:pt x="38700" y="13778"/>
                      <a:pt x="38916" y="16231"/>
                    </a:cubicBezTo>
                    <a:cubicBezTo>
                      <a:pt x="38953" y="16411"/>
                      <a:pt x="38953" y="16556"/>
                      <a:pt x="38953" y="16736"/>
                    </a:cubicBezTo>
                    <a:cubicBezTo>
                      <a:pt x="38953" y="17890"/>
                      <a:pt x="38556" y="18972"/>
                      <a:pt x="38051" y="19910"/>
                    </a:cubicBezTo>
                    <a:cubicBezTo>
                      <a:pt x="37582" y="20848"/>
                      <a:pt x="36933" y="21605"/>
                      <a:pt x="36500" y="22038"/>
                    </a:cubicBezTo>
                    <a:cubicBezTo>
                      <a:pt x="36031" y="22507"/>
                      <a:pt x="35490" y="22759"/>
                      <a:pt x="34841" y="22759"/>
                    </a:cubicBezTo>
                    <a:cubicBezTo>
                      <a:pt x="34228" y="22759"/>
                      <a:pt x="33470" y="22507"/>
                      <a:pt x="32641" y="21785"/>
                    </a:cubicBezTo>
                    <a:cubicBezTo>
                      <a:pt x="32244" y="21461"/>
                      <a:pt x="31847" y="20884"/>
                      <a:pt x="31487" y="20198"/>
                    </a:cubicBezTo>
                    <a:cubicBezTo>
                      <a:pt x="30982" y="19152"/>
                      <a:pt x="30513" y="17926"/>
                      <a:pt x="30080" y="16916"/>
                    </a:cubicBezTo>
                    <a:cubicBezTo>
                      <a:pt x="29864" y="16411"/>
                      <a:pt x="29647" y="15979"/>
                      <a:pt x="29395" y="15654"/>
                    </a:cubicBezTo>
                    <a:cubicBezTo>
                      <a:pt x="29287" y="15474"/>
                      <a:pt x="29178" y="15329"/>
                      <a:pt x="29034" y="15221"/>
                    </a:cubicBezTo>
                    <a:cubicBezTo>
                      <a:pt x="28890" y="15113"/>
                      <a:pt x="28710" y="15041"/>
                      <a:pt x="28529" y="15041"/>
                    </a:cubicBezTo>
                    <a:cubicBezTo>
                      <a:pt x="28096" y="15041"/>
                      <a:pt x="27231" y="15077"/>
                      <a:pt x="26257" y="15077"/>
                    </a:cubicBezTo>
                    <a:cubicBezTo>
                      <a:pt x="25391" y="15077"/>
                      <a:pt x="24490" y="15041"/>
                      <a:pt x="23804" y="14933"/>
                    </a:cubicBezTo>
                    <a:cubicBezTo>
                      <a:pt x="23444" y="14897"/>
                      <a:pt x="23155" y="14824"/>
                      <a:pt x="22975" y="14752"/>
                    </a:cubicBezTo>
                    <a:cubicBezTo>
                      <a:pt x="22903" y="14716"/>
                      <a:pt x="22831" y="14680"/>
                      <a:pt x="22795" y="14680"/>
                    </a:cubicBezTo>
                    <a:lnTo>
                      <a:pt x="22795" y="14644"/>
                    </a:lnTo>
                    <a:lnTo>
                      <a:pt x="22790" y="14649"/>
                    </a:lnTo>
                    <a:lnTo>
                      <a:pt x="22790" y="14649"/>
                    </a:lnTo>
                    <a:lnTo>
                      <a:pt x="22650" y="13778"/>
                    </a:lnTo>
                    <a:cubicBezTo>
                      <a:pt x="22650" y="13706"/>
                      <a:pt x="22614" y="13634"/>
                      <a:pt x="22542" y="13562"/>
                    </a:cubicBezTo>
                    <a:cubicBezTo>
                      <a:pt x="22470" y="13526"/>
                      <a:pt x="22362" y="13526"/>
                      <a:pt x="22290" y="13526"/>
                    </a:cubicBezTo>
                    <a:lnTo>
                      <a:pt x="9594" y="16772"/>
                    </a:lnTo>
                    <a:lnTo>
                      <a:pt x="8440" y="15979"/>
                    </a:lnTo>
                    <a:cubicBezTo>
                      <a:pt x="8398" y="15936"/>
                      <a:pt x="8343" y="15919"/>
                      <a:pt x="8283" y="15919"/>
                    </a:cubicBezTo>
                    <a:cubicBezTo>
                      <a:pt x="8241" y="15919"/>
                      <a:pt x="8196" y="15928"/>
                      <a:pt x="8151" y="15942"/>
                    </a:cubicBezTo>
                    <a:cubicBezTo>
                      <a:pt x="8151" y="15942"/>
                      <a:pt x="8079" y="15979"/>
                      <a:pt x="8007" y="16015"/>
                    </a:cubicBezTo>
                    <a:cubicBezTo>
                      <a:pt x="7682" y="16159"/>
                      <a:pt x="6817" y="16520"/>
                      <a:pt x="5807" y="16844"/>
                    </a:cubicBezTo>
                    <a:cubicBezTo>
                      <a:pt x="4761" y="17169"/>
                      <a:pt x="3607" y="17421"/>
                      <a:pt x="2705" y="17421"/>
                    </a:cubicBezTo>
                    <a:cubicBezTo>
                      <a:pt x="2236" y="17421"/>
                      <a:pt x="1876" y="17349"/>
                      <a:pt x="1623" y="17205"/>
                    </a:cubicBezTo>
                    <a:cubicBezTo>
                      <a:pt x="1299" y="17024"/>
                      <a:pt x="1046" y="16700"/>
                      <a:pt x="866" y="16267"/>
                    </a:cubicBezTo>
                    <a:cubicBezTo>
                      <a:pt x="685" y="15834"/>
                      <a:pt x="613" y="15257"/>
                      <a:pt x="613" y="14644"/>
                    </a:cubicBezTo>
                    <a:cubicBezTo>
                      <a:pt x="613" y="13129"/>
                      <a:pt x="1190" y="11254"/>
                      <a:pt x="2344" y="9991"/>
                    </a:cubicBezTo>
                    <a:cubicBezTo>
                      <a:pt x="3210" y="9018"/>
                      <a:pt x="4436" y="8404"/>
                      <a:pt x="5482" y="8008"/>
                    </a:cubicBezTo>
                    <a:cubicBezTo>
                      <a:pt x="6023" y="7791"/>
                      <a:pt x="6492" y="7647"/>
                      <a:pt x="6853" y="7503"/>
                    </a:cubicBezTo>
                    <a:cubicBezTo>
                      <a:pt x="6997" y="7467"/>
                      <a:pt x="7141" y="7395"/>
                      <a:pt x="7286" y="7322"/>
                    </a:cubicBezTo>
                    <a:cubicBezTo>
                      <a:pt x="7322" y="7286"/>
                      <a:pt x="7394" y="7286"/>
                      <a:pt x="7466" y="7214"/>
                    </a:cubicBezTo>
                    <a:lnTo>
                      <a:pt x="7538" y="7106"/>
                    </a:lnTo>
                    <a:cubicBezTo>
                      <a:pt x="7574" y="7070"/>
                      <a:pt x="7574" y="6998"/>
                      <a:pt x="7574" y="6926"/>
                    </a:cubicBezTo>
                    <a:cubicBezTo>
                      <a:pt x="7574" y="6854"/>
                      <a:pt x="7538" y="6745"/>
                      <a:pt x="7502" y="6709"/>
                    </a:cubicBezTo>
                    <a:cubicBezTo>
                      <a:pt x="7430" y="6637"/>
                      <a:pt x="7358" y="6601"/>
                      <a:pt x="7322" y="6565"/>
                    </a:cubicBezTo>
                    <a:cubicBezTo>
                      <a:pt x="7250" y="6529"/>
                      <a:pt x="7177" y="6529"/>
                      <a:pt x="7105" y="6493"/>
                    </a:cubicBezTo>
                    <a:cubicBezTo>
                      <a:pt x="6636" y="6349"/>
                      <a:pt x="6023" y="6204"/>
                      <a:pt x="5590" y="5952"/>
                    </a:cubicBezTo>
                    <a:cubicBezTo>
                      <a:pt x="5374" y="5844"/>
                      <a:pt x="5158" y="5699"/>
                      <a:pt x="5049" y="5591"/>
                    </a:cubicBezTo>
                    <a:cubicBezTo>
                      <a:pt x="4941" y="5447"/>
                      <a:pt x="4869" y="5303"/>
                      <a:pt x="4869" y="5158"/>
                    </a:cubicBezTo>
                    <a:cubicBezTo>
                      <a:pt x="4869" y="5014"/>
                      <a:pt x="4941" y="4798"/>
                      <a:pt x="5122" y="4545"/>
                    </a:cubicBezTo>
                    <a:cubicBezTo>
                      <a:pt x="5302" y="4293"/>
                      <a:pt x="5590" y="3968"/>
                      <a:pt x="6059" y="3608"/>
                    </a:cubicBezTo>
                    <a:cubicBezTo>
                      <a:pt x="7033" y="2850"/>
                      <a:pt x="8728" y="2093"/>
                      <a:pt x="10820" y="1516"/>
                    </a:cubicBezTo>
                    <a:cubicBezTo>
                      <a:pt x="12912" y="975"/>
                      <a:pt x="15365" y="578"/>
                      <a:pt x="17925" y="578"/>
                    </a:cubicBezTo>
                    <a:close/>
                    <a:moveTo>
                      <a:pt x="17925" y="1"/>
                    </a:moveTo>
                    <a:cubicBezTo>
                      <a:pt x="15329" y="1"/>
                      <a:pt x="12804" y="361"/>
                      <a:pt x="10676" y="939"/>
                    </a:cubicBezTo>
                    <a:cubicBezTo>
                      <a:pt x="8512" y="1516"/>
                      <a:pt x="6781" y="2309"/>
                      <a:pt x="5699" y="3139"/>
                    </a:cubicBezTo>
                    <a:cubicBezTo>
                      <a:pt x="5194" y="3535"/>
                      <a:pt x="4869" y="3860"/>
                      <a:pt x="4617" y="4221"/>
                    </a:cubicBezTo>
                    <a:cubicBezTo>
                      <a:pt x="4400" y="4545"/>
                      <a:pt x="4292" y="4834"/>
                      <a:pt x="4292" y="5158"/>
                    </a:cubicBezTo>
                    <a:cubicBezTo>
                      <a:pt x="4292" y="5483"/>
                      <a:pt x="4400" y="5772"/>
                      <a:pt x="4617" y="5988"/>
                    </a:cubicBezTo>
                    <a:cubicBezTo>
                      <a:pt x="4905" y="6313"/>
                      <a:pt x="5302" y="6493"/>
                      <a:pt x="5735" y="6673"/>
                    </a:cubicBezTo>
                    <a:cubicBezTo>
                      <a:pt x="6016" y="6801"/>
                      <a:pt x="6315" y="6893"/>
                      <a:pt x="6594" y="6974"/>
                    </a:cubicBezTo>
                    <a:lnTo>
                      <a:pt x="6594" y="6974"/>
                    </a:lnTo>
                    <a:cubicBezTo>
                      <a:pt x="6121" y="7126"/>
                      <a:pt x="5394" y="7360"/>
                      <a:pt x="4617" y="7719"/>
                    </a:cubicBezTo>
                    <a:cubicBezTo>
                      <a:pt x="3679" y="8116"/>
                      <a:pt x="2669" y="8729"/>
                      <a:pt x="1876" y="9595"/>
                    </a:cubicBezTo>
                    <a:cubicBezTo>
                      <a:pt x="613" y="11001"/>
                      <a:pt x="0" y="12985"/>
                      <a:pt x="0" y="14644"/>
                    </a:cubicBezTo>
                    <a:cubicBezTo>
                      <a:pt x="0" y="15329"/>
                      <a:pt x="108" y="15942"/>
                      <a:pt x="325" y="16483"/>
                    </a:cubicBezTo>
                    <a:cubicBezTo>
                      <a:pt x="541" y="17024"/>
                      <a:pt x="866" y="17457"/>
                      <a:pt x="1335" y="17746"/>
                    </a:cubicBezTo>
                    <a:cubicBezTo>
                      <a:pt x="1731" y="17962"/>
                      <a:pt x="2200" y="18034"/>
                      <a:pt x="2705" y="18034"/>
                    </a:cubicBezTo>
                    <a:cubicBezTo>
                      <a:pt x="3859" y="18034"/>
                      <a:pt x="5266" y="17638"/>
                      <a:pt x="6420" y="17277"/>
                    </a:cubicBezTo>
                    <a:cubicBezTo>
                      <a:pt x="7244" y="16985"/>
                      <a:pt x="7930" y="16692"/>
                      <a:pt x="8235" y="16559"/>
                    </a:cubicBezTo>
                    <a:lnTo>
                      <a:pt x="8235" y="16559"/>
                    </a:lnTo>
                    <a:lnTo>
                      <a:pt x="9341" y="17349"/>
                    </a:lnTo>
                    <a:cubicBezTo>
                      <a:pt x="9392" y="17375"/>
                      <a:pt x="9462" y="17400"/>
                      <a:pt x="9523" y="17400"/>
                    </a:cubicBezTo>
                    <a:cubicBezTo>
                      <a:pt x="9549" y="17400"/>
                      <a:pt x="9573" y="17396"/>
                      <a:pt x="9594" y="17385"/>
                    </a:cubicBezTo>
                    <a:lnTo>
                      <a:pt x="22106" y="14187"/>
                    </a:lnTo>
                    <a:lnTo>
                      <a:pt x="22106" y="14187"/>
                    </a:lnTo>
                    <a:cubicBezTo>
                      <a:pt x="22121" y="14314"/>
                      <a:pt x="22138" y="14495"/>
                      <a:pt x="22181" y="14752"/>
                    </a:cubicBezTo>
                    <a:cubicBezTo>
                      <a:pt x="22217" y="14897"/>
                      <a:pt x="22290" y="15041"/>
                      <a:pt x="22398" y="15113"/>
                    </a:cubicBezTo>
                    <a:cubicBezTo>
                      <a:pt x="22578" y="15293"/>
                      <a:pt x="22795" y="15365"/>
                      <a:pt x="23083" y="15438"/>
                    </a:cubicBezTo>
                    <a:cubicBezTo>
                      <a:pt x="23877" y="15618"/>
                      <a:pt x="25103" y="15654"/>
                      <a:pt x="26257" y="15654"/>
                    </a:cubicBezTo>
                    <a:lnTo>
                      <a:pt x="28529" y="15654"/>
                    </a:lnTo>
                    <a:cubicBezTo>
                      <a:pt x="28538" y="15645"/>
                      <a:pt x="28549" y="15640"/>
                      <a:pt x="28563" y="15640"/>
                    </a:cubicBezTo>
                    <a:cubicBezTo>
                      <a:pt x="28604" y="15640"/>
                      <a:pt x="28664" y="15681"/>
                      <a:pt x="28746" y="15762"/>
                    </a:cubicBezTo>
                    <a:cubicBezTo>
                      <a:pt x="28926" y="15979"/>
                      <a:pt x="29178" y="16411"/>
                      <a:pt x="29431" y="16916"/>
                    </a:cubicBezTo>
                    <a:cubicBezTo>
                      <a:pt x="29792" y="17746"/>
                      <a:pt x="30188" y="18792"/>
                      <a:pt x="30621" y="19766"/>
                    </a:cubicBezTo>
                    <a:cubicBezTo>
                      <a:pt x="31090" y="20775"/>
                      <a:pt x="31595" y="21677"/>
                      <a:pt x="32244" y="22218"/>
                    </a:cubicBezTo>
                    <a:cubicBezTo>
                      <a:pt x="33146" y="23012"/>
                      <a:pt x="34047" y="23372"/>
                      <a:pt x="34841" y="23372"/>
                    </a:cubicBezTo>
                    <a:cubicBezTo>
                      <a:pt x="35670" y="23372"/>
                      <a:pt x="36356" y="23012"/>
                      <a:pt x="36933" y="22471"/>
                    </a:cubicBezTo>
                    <a:cubicBezTo>
                      <a:pt x="37402" y="21966"/>
                      <a:pt x="38051" y="21172"/>
                      <a:pt x="38592" y="20198"/>
                    </a:cubicBezTo>
                    <a:cubicBezTo>
                      <a:pt x="39133" y="19225"/>
                      <a:pt x="39530" y="17998"/>
                      <a:pt x="39530" y="16736"/>
                    </a:cubicBezTo>
                    <a:cubicBezTo>
                      <a:pt x="39530" y="16556"/>
                      <a:pt x="39530" y="16375"/>
                      <a:pt x="39530" y="16195"/>
                    </a:cubicBezTo>
                    <a:cubicBezTo>
                      <a:pt x="39335" y="14081"/>
                      <a:pt x="38583" y="12890"/>
                      <a:pt x="38232" y="12438"/>
                    </a:cubicBezTo>
                    <a:lnTo>
                      <a:pt x="38232" y="12438"/>
                    </a:lnTo>
                    <a:cubicBezTo>
                      <a:pt x="38255" y="12407"/>
                      <a:pt x="38278" y="12373"/>
                      <a:pt x="38303" y="12336"/>
                    </a:cubicBezTo>
                    <a:cubicBezTo>
                      <a:pt x="38448" y="12155"/>
                      <a:pt x="38556" y="11867"/>
                      <a:pt x="38556" y="11470"/>
                    </a:cubicBezTo>
                    <a:cubicBezTo>
                      <a:pt x="38556" y="11254"/>
                      <a:pt x="38520" y="10965"/>
                      <a:pt x="38375" y="10677"/>
                    </a:cubicBezTo>
                    <a:cubicBezTo>
                      <a:pt x="38267" y="10460"/>
                      <a:pt x="38051" y="10316"/>
                      <a:pt x="37834" y="10208"/>
                    </a:cubicBezTo>
                    <a:cubicBezTo>
                      <a:pt x="37618" y="10136"/>
                      <a:pt x="37402" y="10100"/>
                      <a:pt x="37185" y="10100"/>
                    </a:cubicBezTo>
                    <a:cubicBezTo>
                      <a:pt x="36572" y="10100"/>
                      <a:pt x="35923" y="10280"/>
                      <a:pt x="35382" y="10460"/>
                    </a:cubicBezTo>
                    <a:cubicBezTo>
                      <a:pt x="35174" y="10516"/>
                      <a:pt x="34987" y="10577"/>
                      <a:pt x="34836" y="10630"/>
                    </a:cubicBezTo>
                    <a:lnTo>
                      <a:pt x="34836" y="10630"/>
                    </a:lnTo>
                    <a:cubicBezTo>
                      <a:pt x="34780" y="10251"/>
                      <a:pt x="34648" y="9604"/>
                      <a:pt x="34336" y="8585"/>
                    </a:cubicBezTo>
                    <a:cubicBezTo>
                      <a:pt x="34084" y="7647"/>
                      <a:pt x="33290" y="6204"/>
                      <a:pt x="31703" y="4762"/>
                    </a:cubicBezTo>
                    <a:cubicBezTo>
                      <a:pt x="30116" y="3319"/>
                      <a:pt x="27700" y="1840"/>
                      <a:pt x="24201" y="830"/>
                    </a:cubicBezTo>
                    <a:cubicBezTo>
                      <a:pt x="22181" y="253"/>
                      <a:pt x="20017" y="1"/>
                      <a:pt x="1792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8"/>
              <p:cNvSpPr/>
              <p:nvPr/>
            </p:nvSpPr>
            <p:spPr>
              <a:xfrm>
                <a:off x="4432741" y="3178972"/>
                <a:ext cx="179071" cy="251791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19568" extrusionOk="0">
                    <a:moveTo>
                      <a:pt x="12612" y="1"/>
                    </a:moveTo>
                    <a:cubicBezTo>
                      <a:pt x="11647" y="1"/>
                      <a:pt x="9796" y="3410"/>
                      <a:pt x="8513" y="6678"/>
                    </a:cubicBezTo>
                    <a:cubicBezTo>
                      <a:pt x="6962" y="10717"/>
                      <a:pt x="1" y="15875"/>
                      <a:pt x="1227" y="17101"/>
                    </a:cubicBezTo>
                    <a:cubicBezTo>
                      <a:pt x="1976" y="17850"/>
                      <a:pt x="4325" y="19567"/>
                      <a:pt x="6731" y="19567"/>
                    </a:cubicBezTo>
                    <a:cubicBezTo>
                      <a:pt x="8265" y="19567"/>
                      <a:pt x="9822" y="18869"/>
                      <a:pt x="11001" y="16777"/>
                    </a:cubicBezTo>
                    <a:cubicBezTo>
                      <a:pt x="14031" y="11366"/>
                      <a:pt x="13129" y="618"/>
                      <a:pt x="13129" y="618"/>
                    </a:cubicBezTo>
                    <a:cubicBezTo>
                      <a:pt x="13019" y="191"/>
                      <a:pt x="12840" y="1"/>
                      <a:pt x="12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8"/>
              <p:cNvSpPr/>
              <p:nvPr/>
            </p:nvSpPr>
            <p:spPr>
              <a:xfrm>
                <a:off x="4446551" y="3179036"/>
                <a:ext cx="155141" cy="2515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9549" extrusionOk="0">
                    <a:moveTo>
                      <a:pt x="11542" y="0"/>
                    </a:moveTo>
                    <a:cubicBezTo>
                      <a:pt x="10569" y="0"/>
                      <a:pt x="8729" y="3391"/>
                      <a:pt x="7431" y="6673"/>
                    </a:cubicBezTo>
                    <a:cubicBezTo>
                      <a:pt x="5988" y="10388"/>
                      <a:pt x="1" y="15040"/>
                      <a:pt x="1" y="16735"/>
                    </a:cubicBezTo>
                    <a:cubicBezTo>
                      <a:pt x="1" y="16880"/>
                      <a:pt x="73" y="16988"/>
                      <a:pt x="145" y="17096"/>
                    </a:cubicBezTo>
                    <a:cubicBezTo>
                      <a:pt x="903" y="17854"/>
                      <a:pt x="3247" y="19549"/>
                      <a:pt x="5627" y="19549"/>
                    </a:cubicBezTo>
                    <a:cubicBezTo>
                      <a:pt x="7178" y="19549"/>
                      <a:pt x="8729" y="18863"/>
                      <a:pt x="9919" y="16772"/>
                    </a:cubicBezTo>
                    <a:cubicBezTo>
                      <a:pt x="11795" y="13381"/>
                      <a:pt x="12156" y="7863"/>
                      <a:pt x="12156" y="4256"/>
                    </a:cubicBezTo>
                    <a:cubicBezTo>
                      <a:pt x="12156" y="2092"/>
                      <a:pt x="12047" y="613"/>
                      <a:pt x="12047" y="613"/>
                    </a:cubicBezTo>
                    <a:cubicBezTo>
                      <a:pt x="11939" y="181"/>
                      <a:pt x="11759" y="0"/>
                      <a:pt x="1154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8"/>
              <p:cNvSpPr/>
              <p:nvPr/>
            </p:nvSpPr>
            <p:spPr>
              <a:xfrm>
                <a:off x="4442875" y="3174854"/>
                <a:ext cx="162964" cy="259911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20199" extrusionOk="0">
                    <a:moveTo>
                      <a:pt x="11830" y="614"/>
                    </a:moveTo>
                    <a:lnTo>
                      <a:pt x="11903" y="650"/>
                    </a:lnTo>
                    <a:cubicBezTo>
                      <a:pt x="11939" y="722"/>
                      <a:pt x="11975" y="830"/>
                      <a:pt x="12047" y="1011"/>
                    </a:cubicBezTo>
                    <a:cubicBezTo>
                      <a:pt x="12047" y="1049"/>
                      <a:pt x="12047" y="1118"/>
                      <a:pt x="12047" y="1227"/>
                    </a:cubicBezTo>
                    <a:cubicBezTo>
                      <a:pt x="12083" y="1732"/>
                      <a:pt x="12155" y="2958"/>
                      <a:pt x="12155" y="4581"/>
                    </a:cubicBezTo>
                    <a:cubicBezTo>
                      <a:pt x="12155" y="6385"/>
                      <a:pt x="12047" y="8657"/>
                      <a:pt x="11758" y="10893"/>
                    </a:cubicBezTo>
                    <a:cubicBezTo>
                      <a:pt x="11434" y="13129"/>
                      <a:pt x="10857" y="15293"/>
                      <a:pt x="9919" y="16952"/>
                    </a:cubicBezTo>
                    <a:cubicBezTo>
                      <a:pt x="9378" y="17962"/>
                      <a:pt x="8729" y="18611"/>
                      <a:pt x="8043" y="19008"/>
                    </a:cubicBezTo>
                    <a:cubicBezTo>
                      <a:pt x="7358" y="19405"/>
                      <a:pt x="6637" y="19585"/>
                      <a:pt x="5915" y="19585"/>
                    </a:cubicBezTo>
                    <a:cubicBezTo>
                      <a:pt x="4797" y="19585"/>
                      <a:pt x="3643" y="19188"/>
                      <a:pt x="2705" y="18684"/>
                    </a:cubicBezTo>
                    <a:cubicBezTo>
                      <a:pt x="1768" y="18179"/>
                      <a:pt x="1010" y="17565"/>
                      <a:pt x="650" y="17205"/>
                    </a:cubicBezTo>
                    <a:cubicBezTo>
                      <a:pt x="614" y="17169"/>
                      <a:pt x="614" y="17133"/>
                      <a:pt x="614" y="17060"/>
                    </a:cubicBezTo>
                    <a:cubicBezTo>
                      <a:pt x="577" y="16916"/>
                      <a:pt x="650" y="16700"/>
                      <a:pt x="830" y="16447"/>
                    </a:cubicBezTo>
                    <a:cubicBezTo>
                      <a:pt x="1082" y="15942"/>
                      <a:pt x="1587" y="15329"/>
                      <a:pt x="2200" y="14608"/>
                    </a:cubicBezTo>
                    <a:cubicBezTo>
                      <a:pt x="3138" y="13562"/>
                      <a:pt x="4364" y="12300"/>
                      <a:pt x="5446" y="11001"/>
                    </a:cubicBezTo>
                    <a:cubicBezTo>
                      <a:pt x="6529" y="9703"/>
                      <a:pt x="7502" y="8368"/>
                      <a:pt x="8007" y="7106"/>
                    </a:cubicBezTo>
                    <a:cubicBezTo>
                      <a:pt x="8656" y="5483"/>
                      <a:pt x="9414" y="3824"/>
                      <a:pt x="10135" y="2598"/>
                    </a:cubicBezTo>
                    <a:cubicBezTo>
                      <a:pt x="10532" y="1948"/>
                      <a:pt x="10857" y="1443"/>
                      <a:pt x="11181" y="1119"/>
                    </a:cubicBezTo>
                    <a:cubicBezTo>
                      <a:pt x="11325" y="938"/>
                      <a:pt x="11470" y="794"/>
                      <a:pt x="11578" y="722"/>
                    </a:cubicBezTo>
                    <a:cubicBezTo>
                      <a:pt x="11686" y="650"/>
                      <a:pt x="11794" y="614"/>
                      <a:pt x="11830" y="614"/>
                    </a:cubicBezTo>
                    <a:close/>
                    <a:moveTo>
                      <a:pt x="11830" y="1"/>
                    </a:moveTo>
                    <a:cubicBezTo>
                      <a:pt x="11614" y="37"/>
                      <a:pt x="11434" y="109"/>
                      <a:pt x="11253" y="217"/>
                    </a:cubicBezTo>
                    <a:cubicBezTo>
                      <a:pt x="10929" y="434"/>
                      <a:pt x="10640" y="758"/>
                      <a:pt x="10316" y="1191"/>
                    </a:cubicBezTo>
                    <a:cubicBezTo>
                      <a:pt x="9378" y="2525"/>
                      <a:pt x="8296" y="4726"/>
                      <a:pt x="7466" y="6890"/>
                    </a:cubicBezTo>
                    <a:cubicBezTo>
                      <a:pt x="6781" y="8657"/>
                      <a:pt x="4942" y="10749"/>
                      <a:pt x="3246" y="12588"/>
                    </a:cubicBezTo>
                    <a:cubicBezTo>
                      <a:pt x="2417" y="13490"/>
                      <a:pt x="1623" y="14355"/>
                      <a:pt x="1010" y="15113"/>
                    </a:cubicBezTo>
                    <a:cubicBezTo>
                      <a:pt x="722" y="15474"/>
                      <a:pt x="469" y="15834"/>
                      <a:pt x="289" y="16123"/>
                    </a:cubicBezTo>
                    <a:cubicBezTo>
                      <a:pt x="109" y="16447"/>
                      <a:pt x="0" y="16736"/>
                      <a:pt x="0" y="17060"/>
                    </a:cubicBezTo>
                    <a:cubicBezTo>
                      <a:pt x="0" y="17241"/>
                      <a:pt x="72" y="17493"/>
                      <a:pt x="217" y="17638"/>
                    </a:cubicBezTo>
                    <a:cubicBezTo>
                      <a:pt x="650" y="18034"/>
                      <a:pt x="1407" y="18647"/>
                      <a:pt x="2417" y="19188"/>
                    </a:cubicBezTo>
                    <a:cubicBezTo>
                      <a:pt x="3427" y="19729"/>
                      <a:pt x="4653" y="20198"/>
                      <a:pt x="5915" y="20198"/>
                    </a:cubicBezTo>
                    <a:cubicBezTo>
                      <a:pt x="6745" y="20198"/>
                      <a:pt x="7574" y="19982"/>
                      <a:pt x="8332" y="19513"/>
                    </a:cubicBezTo>
                    <a:cubicBezTo>
                      <a:pt x="9125" y="19080"/>
                      <a:pt x="9847" y="18323"/>
                      <a:pt x="10460" y="17241"/>
                    </a:cubicBezTo>
                    <a:cubicBezTo>
                      <a:pt x="11434" y="15474"/>
                      <a:pt x="12011" y="13237"/>
                      <a:pt x="12335" y="10965"/>
                    </a:cubicBezTo>
                    <a:cubicBezTo>
                      <a:pt x="12660" y="8693"/>
                      <a:pt x="12768" y="6385"/>
                      <a:pt x="12768" y="4581"/>
                    </a:cubicBezTo>
                    <a:cubicBezTo>
                      <a:pt x="12768" y="2417"/>
                      <a:pt x="12624" y="902"/>
                      <a:pt x="12624" y="902"/>
                    </a:cubicBezTo>
                    <a:lnTo>
                      <a:pt x="12624" y="866"/>
                    </a:lnTo>
                    <a:cubicBezTo>
                      <a:pt x="12552" y="614"/>
                      <a:pt x="12480" y="434"/>
                      <a:pt x="12335" y="289"/>
                    </a:cubicBezTo>
                    <a:cubicBezTo>
                      <a:pt x="12227" y="109"/>
                      <a:pt x="12011" y="1"/>
                      <a:pt x="1183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8"/>
              <p:cNvSpPr/>
              <p:nvPr/>
            </p:nvSpPr>
            <p:spPr>
              <a:xfrm>
                <a:off x="4265195" y="2972513"/>
                <a:ext cx="401393" cy="453013"/>
              </a:xfrm>
              <a:custGeom>
                <a:avLst/>
                <a:gdLst/>
                <a:ahLst/>
                <a:cxnLst/>
                <a:rect l="l" t="t" r="r" b="b"/>
                <a:pathLst>
                  <a:path w="31451" h="35206" extrusionOk="0">
                    <a:moveTo>
                      <a:pt x="19513" y="0"/>
                    </a:moveTo>
                    <a:cubicBezTo>
                      <a:pt x="19512" y="1"/>
                      <a:pt x="3138" y="4256"/>
                      <a:pt x="0" y="5663"/>
                    </a:cubicBezTo>
                    <a:cubicBezTo>
                      <a:pt x="0" y="5663"/>
                      <a:pt x="253" y="14211"/>
                      <a:pt x="3535" y="23156"/>
                    </a:cubicBezTo>
                    <a:cubicBezTo>
                      <a:pt x="6817" y="32064"/>
                      <a:pt x="12335" y="35094"/>
                      <a:pt x="14716" y="35202"/>
                    </a:cubicBezTo>
                    <a:cubicBezTo>
                      <a:pt x="14753" y="35204"/>
                      <a:pt x="14791" y="35205"/>
                      <a:pt x="14830" y="35205"/>
                    </a:cubicBezTo>
                    <a:cubicBezTo>
                      <a:pt x="17272" y="35205"/>
                      <a:pt x="21672" y="30736"/>
                      <a:pt x="23660" y="26546"/>
                    </a:cubicBezTo>
                    <a:cubicBezTo>
                      <a:pt x="25680" y="22254"/>
                      <a:pt x="27051" y="17349"/>
                      <a:pt x="27051" y="17349"/>
                    </a:cubicBezTo>
                    <a:cubicBezTo>
                      <a:pt x="27051" y="17349"/>
                      <a:pt x="29972" y="16339"/>
                      <a:pt x="30730" y="13706"/>
                    </a:cubicBezTo>
                    <a:cubicBezTo>
                      <a:pt x="31451" y="11073"/>
                      <a:pt x="31343" y="8657"/>
                      <a:pt x="29323" y="8404"/>
                    </a:cubicBezTo>
                    <a:cubicBezTo>
                      <a:pt x="29239" y="8394"/>
                      <a:pt x="29158" y="8389"/>
                      <a:pt x="29078" y="8389"/>
                    </a:cubicBezTo>
                    <a:cubicBezTo>
                      <a:pt x="27233" y="8389"/>
                      <a:pt x="26438" y="11073"/>
                      <a:pt x="26438" y="11073"/>
                    </a:cubicBezTo>
                    <a:cubicBezTo>
                      <a:pt x="26438" y="11073"/>
                      <a:pt x="23913" y="9414"/>
                      <a:pt x="22903" y="6168"/>
                    </a:cubicBezTo>
                    <a:cubicBezTo>
                      <a:pt x="22001" y="3236"/>
                      <a:pt x="23517" y="908"/>
                      <a:pt x="23130" y="908"/>
                    </a:cubicBezTo>
                    <a:cubicBezTo>
                      <a:pt x="23084" y="908"/>
                      <a:pt x="23011" y="941"/>
                      <a:pt x="22903" y="1010"/>
                    </a:cubicBezTo>
                    <a:cubicBezTo>
                      <a:pt x="21982" y="1569"/>
                      <a:pt x="20222" y="3298"/>
                      <a:pt x="19180" y="3298"/>
                    </a:cubicBezTo>
                    <a:cubicBezTo>
                      <a:pt x="19080" y="3298"/>
                      <a:pt x="18986" y="3282"/>
                      <a:pt x="18900" y="3247"/>
                    </a:cubicBezTo>
                    <a:cubicBezTo>
                      <a:pt x="17890" y="2886"/>
                      <a:pt x="19513" y="1"/>
                      <a:pt x="19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>
                <a:off x="4261507" y="2968627"/>
                <a:ext cx="405082" cy="461030"/>
              </a:xfrm>
              <a:custGeom>
                <a:avLst/>
                <a:gdLst/>
                <a:ahLst/>
                <a:cxnLst/>
                <a:rect l="l" t="t" r="r" b="b"/>
                <a:pathLst>
                  <a:path w="31740" h="35829" extrusionOk="0">
                    <a:moveTo>
                      <a:pt x="19227" y="757"/>
                    </a:moveTo>
                    <a:cubicBezTo>
                      <a:pt x="19168" y="873"/>
                      <a:pt x="19106" y="999"/>
                      <a:pt x="19044" y="1132"/>
                    </a:cubicBezTo>
                    <a:cubicBezTo>
                      <a:pt x="18792" y="1709"/>
                      <a:pt x="18539" y="2358"/>
                      <a:pt x="18539" y="2935"/>
                    </a:cubicBezTo>
                    <a:cubicBezTo>
                      <a:pt x="18539" y="3116"/>
                      <a:pt x="18575" y="3296"/>
                      <a:pt x="18648" y="3476"/>
                    </a:cubicBezTo>
                    <a:cubicBezTo>
                      <a:pt x="18720" y="3621"/>
                      <a:pt x="18864" y="3765"/>
                      <a:pt x="19080" y="3837"/>
                    </a:cubicBezTo>
                    <a:cubicBezTo>
                      <a:pt x="19189" y="3873"/>
                      <a:pt x="19333" y="3909"/>
                      <a:pt x="19441" y="3909"/>
                    </a:cubicBezTo>
                    <a:cubicBezTo>
                      <a:pt x="19802" y="3909"/>
                      <a:pt x="20126" y="3765"/>
                      <a:pt x="20487" y="3585"/>
                    </a:cubicBezTo>
                    <a:cubicBezTo>
                      <a:pt x="21028" y="3332"/>
                      <a:pt x="21569" y="2899"/>
                      <a:pt x="22074" y="2503"/>
                    </a:cubicBezTo>
                    <a:cubicBezTo>
                      <a:pt x="22443" y="2239"/>
                      <a:pt x="22794" y="1955"/>
                      <a:pt x="23082" y="1752"/>
                    </a:cubicBezTo>
                    <a:lnTo>
                      <a:pt x="23082" y="1752"/>
                    </a:lnTo>
                    <a:cubicBezTo>
                      <a:pt x="22898" y="2318"/>
                      <a:pt x="22615" y="3308"/>
                      <a:pt x="22615" y="4486"/>
                    </a:cubicBezTo>
                    <a:cubicBezTo>
                      <a:pt x="22615" y="5135"/>
                      <a:pt x="22687" y="5821"/>
                      <a:pt x="22904" y="6542"/>
                    </a:cubicBezTo>
                    <a:cubicBezTo>
                      <a:pt x="23949" y="9932"/>
                      <a:pt x="26546" y="11591"/>
                      <a:pt x="26546" y="11628"/>
                    </a:cubicBezTo>
                    <a:cubicBezTo>
                      <a:pt x="26600" y="11646"/>
                      <a:pt x="26645" y="11655"/>
                      <a:pt x="26691" y="11655"/>
                    </a:cubicBezTo>
                    <a:cubicBezTo>
                      <a:pt x="26736" y="11655"/>
                      <a:pt x="26781" y="11646"/>
                      <a:pt x="26835" y="11628"/>
                    </a:cubicBezTo>
                    <a:cubicBezTo>
                      <a:pt x="26907" y="11628"/>
                      <a:pt x="26979" y="11555"/>
                      <a:pt x="27015" y="11447"/>
                    </a:cubicBezTo>
                    <a:lnTo>
                      <a:pt x="27015" y="11411"/>
                    </a:lnTo>
                    <a:cubicBezTo>
                      <a:pt x="27051" y="11303"/>
                      <a:pt x="27268" y="10654"/>
                      <a:pt x="27700" y="10077"/>
                    </a:cubicBezTo>
                    <a:cubicBezTo>
                      <a:pt x="27881" y="9788"/>
                      <a:pt x="28133" y="9500"/>
                      <a:pt x="28422" y="9319"/>
                    </a:cubicBezTo>
                    <a:cubicBezTo>
                      <a:pt x="28710" y="9139"/>
                      <a:pt x="28999" y="8995"/>
                      <a:pt x="29360" y="8995"/>
                    </a:cubicBezTo>
                    <a:cubicBezTo>
                      <a:pt x="29432" y="8995"/>
                      <a:pt x="29504" y="8995"/>
                      <a:pt x="29576" y="9031"/>
                    </a:cubicBezTo>
                    <a:cubicBezTo>
                      <a:pt x="30153" y="9103"/>
                      <a:pt x="30514" y="9319"/>
                      <a:pt x="30766" y="9716"/>
                    </a:cubicBezTo>
                    <a:cubicBezTo>
                      <a:pt x="31019" y="10113"/>
                      <a:pt x="31127" y="10690"/>
                      <a:pt x="31127" y="11375"/>
                    </a:cubicBezTo>
                    <a:cubicBezTo>
                      <a:pt x="31127" y="12096"/>
                      <a:pt x="30983" y="12998"/>
                      <a:pt x="30694" y="13936"/>
                    </a:cubicBezTo>
                    <a:cubicBezTo>
                      <a:pt x="30369" y="15162"/>
                      <a:pt x="29504" y="16028"/>
                      <a:pt x="28710" y="16569"/>
                    </a:cubicBezTo>
                    <a:cubicBezTo>
                      <a:pt x="28314" y="16857"/>
                      <a:pt x="27953" y="17038"/>
                      <a:pt x="27700" y="17182"/>
                    </a:cubicBezTo>
                    <a:cubicBezTo>
                      <a:pt x="27556" y="17254"/>
                      <a:pt x="27448" y="17290"/>
                      <a:pt x="27376" y="17326"/>
                    </a:cubicBezTo>
                    <a:lnTo>
                      <a:pt x="27268" y="17362"/>
                    </a:lnTo>
                    <a:cubicBezTo>
                      <a:pt x="27159" y="17398"/>
                      <a:pt x="27087" y="17470"/>
                      <a:pt x="27051" y="17579"/>
                    </a:cubicBezTo>
                    <a:cubicBezTo>
                      <a:pt x="27051" y="17579"/>
                      <a:pt x="26979" y="17867"/>
                      <a:pt x="26835" y="18408"/>
                    </a:cubicBezTo>
                    <a:cubicBezTo>
                      <a:pt x="26330" y="19959"/>
                      <a:pt x="25176" y="23530"/>
                      <a:pt x="23697" y="26704"/>
                    </a:cubicBezTo>
                    <a:cubicBezTo>
                      <a:pt x="22723" y="28795"/>
                      <a:pt x="21136" y="30923"/>
                      <a:pt x="19477" y="32546"/>
                    </a:cubicBezTo>
                    <a:cubicBezTo>
                      <a:pt x="18684" y="33376"/>
                      <a:pt x="17854" y="34025"/>
                      <a:pt x="17097" y="34494"/>
                    </a:cubicBezTo>
                    <a:cubicBezTo>
                      <a:pt x="16339" y="34963"/>
                      <a:pt x="15618" y="35215"/>
                      <a:pt x="15113" y="35215"/>
                    </a:cubicBezTo>
                    <a:lnTo>
                      <a:pt x="15041" y="35215"/>
                    </a:lnTo>
                    <a:cubicBezTo>
                      <a:pt x="13959" y="35179"/>
                      <a:pt x="12011" y="34422"/>
                      <a:pt x="9955" y="32546"/>
                    </a:cubicBezTo>
                    <a:cubicBezTo>
                      <a:pt x="7900" y="30707"/>
                      <a:pt x="5736" y="27750"/>
                      <a:pt x="4113" y="23349"/>
                    </a:cubicBezTo>
                    <a:cubicBezTo>
                      <a:pt x="2490" y="18913"/>
                      <a:pt x="1588" y="14549"/>
                      <a:pt x="1119" y="11303"/>
                    </a:cubicBezTo>
                    <a:cubicBezTo>
                      <a:pt x="903" y="9680"/>
                      <a:pt x="758" y="8345"/>
                      <a:pt x="686" y="7408"/>
                    </a:cubicBezTo>
                    <a:cubicBezTo>
                      <a:pt x="650" y="6939"/>
                      <a:pt x="614" y="6578"/>
                      <a:pt x="614" y="6326"/>
                    </a:cubicBezTo>
                    <a:cubicBezTo>
                      <a:pt x="614" y="6256"/>
                      <a:pt x="614" y="6195"/>
                      <a:pt x="614" y="6142"/>
                    </a:cubicBezTo>
                    <a:lnTo>
                      <a:pt x="614" y="6142"/>
                    </a:lnTo>
                    <a:cubicBezTo>
                      <a:pt x="1427" y="5813"/>
                      <a:pt x="2924" y="5309"/>
                      <a:pt x="4762" y="4775"/>
                    </a:cubicBezTo>
                    <a:cubicBezTo>
                      <a:pt x="7719" y="3873"/>
                      <a:pt x="11506" y="2827"/>
                      <a:pt x="14536" y="1998"/>
                    </a:cubicBezTo>
                    <a:cubicBezTo>
                      <a:pt x="16051" y="1601"/>
                      <a:pt x="17385" y="1240"/>
                      <a:pt x="18359" y="988"/>
                    </a:cubicBezTo>
                    <a:cubicBezTo>
                      <a:pt x="18699" y="896"/>
                      <a:pt x="18992" y="819"/>
                      <a:pt x="19227" y="757"/>
                    </a:cubicBezTo>
                    <a:close/>
                    <a:moveTo>
                      <a:pt x="19816" y="0"/>
                    </a:moveTo>
                    <a:cubicBezTo>
                      <a:pt x="19786" y="0"/>
                      <a:pt x="19757" y="5"/>
                      <a:pt x="19730" y="14"/>
                    </a:cubicBezTo>
                    <a:cubicBezTo>
                      <a:pt x="19730" y="14"/>
                      <a:pt x="15618" y="1060"/>
                      <a:pt x="11146" y="2322"/>
                    </a:cubicBezTo>
                    <a:cubicBezTo>
                      <a:pt x="8909" y="2935"/>
                      <a:pt x="6565" y="3585"/>
                      <a:pt x="4581" y="4198"/>
                    </a:cubicBezTo>
                    <a:cubicBezTo>
                      <a:pt x="2598" y="4775"/>
                      <a:pt x="1011" y="5316"/>
                      <a:pt x="181" y="5676"/>
                    </a:cubicBezTo>
                    <a:cubicBezTo>
                      <a:pt x="73" y="5713"/>
                      <a:pt x="1" y="5821"/>
                      <a:pt x="1" y="5965"/>
                    </a:cubicBezTo>
                    <a:cubicBezTo>
                      <a:pt x="1" y="5965"/>
                      <a:pt x="253" y="14549"/>
                      <a:pt x="3536" y="23530"/>
                    </a:cubicBezTo>
                    <a:cubicBezTo>
                      <a:pt x="5195" y="28038"/>
                      <a:pt x="7431" y="31068"/>
                      <a:pt x="9559" y="33015"/>
                    </a:cubicBezTo>
                    <a:cubicBezTo>
                      <a:pt x="11687" y="34927"/>
                      <a:pt x="13706" y="35756"/>
                      <a:pt x="15005" y="35829"/>
                    </a:cubicBezTo>
                    <a:lnTo>
                      <a:pt x="15113" y="35829"/>
                    </a:lnTo>
                    <a:cubicBezTo>
                      <a:pt x="15798" y="35829"/>
                      <a:pt x="16592" y="35504"/>
                      <a:pt x="17385" y="34999"/>
                    </a:cubicBezTo>
                    <a:cubicBezTo>
                      <a:pt x="19838" y="33520"/>
                      <a:pt x="22687" y="30202"/>
                      <a:pt x="24238" y="26956"/>
                    </a:cubicBezTo>
                    <a:cubicBezTo>
                      <a:pt x="26041" y="23124"/>
                      <a:pt x="27327" y="18802"/>
                      <a:pt x="27582" y="17895"/>
                    </a:cubicBezTo>
                    <a:lnTo>
                      <a:pt x="27582" y="17895"/>
                    </a:lnTo>
                    <a:cubicBezTo>
                      <a:pt x="27834" y="17799"/>
                      <a:pt x="28411" y="17541"/>
                      <a:pt x="29071" y="17074"/>
                    </a:cubicBezTo>
                    <a:cubicBezTo>
                      <a:pt x="29901" y="16461"/>
                      <a:pt x="30874" y="15487"/>
                      <a:pt x="31307" y="14080"/>
                    </a:cubicBezTo>
                    <a:cubicBezTo>
                      <a:pt x="31560" y="13142"/>
                      <a:pt x="31740" y="12205"/>
                      <a:pt x="31740" y="11375"/>
                    </a:cubicBezTo>
                    <a:cubicBezTo>
                      <a:pt x="31740" y="10618"/>
                      <a:pt x="31596" y="9932"/>
                      <a:pt x="31271" y="9391"/>
                    </a:cubicBezTo>
                    <a:cubicBezTo>
                      <a:pt x="30946" y="8886"/>
                      <a:pt x="30369" y="8490"/>
                      <a:pt x="29648" y="8418"/>
                    </a:cubicBezTo>
                    <a:lnTo>
                      <a:pt x="29360" y="8418"/>
                    </a:lnTo>
                    <a:cubicBezTo>
                      <a:pt x="28855" y="8418"/>
                      <a:pt x="28386" y="8598"/>
                      <a:pt x="27989" y="8886"/>
                    </a:cubicBezTo>
                    <a:cubicBezTo>
                      <a:pt x="27448" y="9283"/>
                      <a:pt x="27051" y="9896"/>
                      <a:pt x="26799" y="10365"/>
                    </a:cubicBezTo>
                    <a:cubicBezTo>
                      <a:pt x="26706" y="10551"/>
                      <a:pt x="26632" y="10723"/>
                      <a:pt x="26577" y="10865"/>
                    </a:cubicBezTo>
                    <a:lnTo>
                      <a:pt x="26577" y="10865"/>
                    </a:lnTo>
                    <a:cubicBezTo>
                      <a:pt x="25881" y="10313"/>
                      <a:pt x="24225" y="8805"/>
                      <a:pt x="23481" y="6362"/>
                    </a:cubicBezTo>
                    <a:cubicBezTo>
                      <a:pt x="23300" y="5713"/>
                      <a:pt x="23192" y="5063"/>
                      <a:pt x="23192" y="4486"/>
                    </a:cubicBezTo>
                    <a:cubicBezTo>
                      <a:pt x="23192" y="3729"/>
                      <a:pt x="23336" y="3044"/>
                      <a:pt x="23481" y="2503"/>
                    </a:cubicBezTo>
                    <a:cubicBezTo>
                      <a:pt x="23553" y="2214"/>
                      <a:pt x="23625" y="1998"/>
                      <a:pt x="23697" y="1781"/>
                    </a:cubicBezTo>
                    <a:cubicBezTo>
                      <a:pt x="23733" y="1601"/>
                      <a:pt x="23769" y="1457"/>
                      <a:pt x="23805" y="1312"/>
                    </a:cubicBezTo>
                    <a:cubicBezTo>
                      <a:pt x="23805" y="1240"/>
                      <a:pt x="23769" y="1168"/>
                      <a:pt x="23733" y="1060"/>
                    </a:cubicBezTo>
                    <a:cubicBezTo>
                      <a:pt x="23697" y="1024"/>
                      <a:pt x="23625" y="952"/>
                      <a:pt x="23589" y="916"/>
                    </a:cubicBezTo>
                    <a:cubicBezTo>
                      <a:pt x="23517" y="916"/>
                      <a:pt x="23481" y="880"/>
                      <a:pt x="23408" y="880"/>
                    </a:cubicBezTo>
                    <a:cubicBezTo>
                      <a:pt x="23336" y="916"/>
                      <a:pt x="23264" y="916"/>
                      <a:pt x="23228" y="952"/>
                    </a:cubicBezTo>
                    <a:cubicBezTo>
                      <a:pt x="23156" y="988"/>
                      <a:pt x="23084" y="988"/>
                      <a:pt x="23048" y="1024"/>
                    </a:cubicBezTo>
                    <a:cubicBezTo>
                      <a:pt x="22543" y="1348"/>
                      <a:pt x="21894" y="1925"/>
                      <a:pt x="21208" y="2430"/>
                    </a:cubicBezTo>
                    <a:cubicBezTo>
                      <a:pt x="20848" y="2683"/>
                      <a:pt x="20523" y="2899"/>
                      <a:pt x="20198" y="3044"/>
                    </a:cubicBezTo>
                    <a:cubicBezTo>
                      <a:pt x="19910" y="3224"/>
                      <a:pt x="19621" y="3296"/>
                      <a:pt x="19441" y="3296"/>
                    </a:cubicBezTo>
                    <a:lnTo>
                      <a:pt x="19297" y="3296"/>
                    </a:lnTo>
                    <a:lnTo>
                      <a:pt x="19189" y="3188"/>
                    </a:lnTo>
                    <a:cubicBezTo>
                      <a:pt x="19153" y="3152"/>
                      <a:pt x="19153" y="3080"/>
                      <a:pt x="19153" y="2935"/>
                    </a:cubicBezTo>
                    <a:cubicBezTo>
                      <a:pt x="19153" y="2539"/>
                      <a:pt x="19369" y="1889"/>
                      <a:pt x="19585" y="1384"/>
                    </a:cubicBezTo>
                    <a:cubicBezTo>
                      <a:pt x="19730" y="1096"/>
                      <a:pt x="19838" y="880"/>
                      <a:pt x="19910" y="699"/>
                    </a:cubicBezTo>
                    <a:cubicBezTo>
                      <a:pt x="19946" y="627"/>
                      <a:pt x="19982" y="555"/>
                      <a:pt x="20018" y="519"/>
                    </a:cubicBezTo>
                    <a:lnTo>
                      <a:pt x="20054" y="447"/>
                    </a:lnTo>
                    <a:cubicBezTo>
                      <a:pt x="20126" y="339"/>
                      <a:pt x="20126" y="194"/>
                      <a:pt x="20054" y="122"/>
                    </a:cubicBezTo>
                    <a:cubicBezTo>
                      <a:pt x="20000" y="41"/>
                      <a:pt x="19905" y="0"/>
                      <a:pt x="1981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8"/>
              <p:cNvSpPr/>
              <p:nvPr/>
            </p:nvSpPr>
            <p:spPr>
              <a:xfrm>
                <a:off x="4534012" y="3099554"/>
                <a:ext cx="79191" cy="35308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44" extrusionOk="0">
                    <a:moveTo>
                      <a:pt x="5848" y="1"/>
                    </a:moveTo>
                    <a:cubicBezTo>
                      <a:pt x="5822" y="1"/>
                      <a:pt x="5796" y="4"/>
                      <a:pt x="5771" y="10"/>
                    </a:cubicBezTo>
                    <a:lnTo>
                      <a:pt x="217" y="2174"/>
                    </a:lnTo>
                    <a:cubicBezTo>
                      <a:pt x="73" y="2210"/>
                      <a:pt x="1" y="2390"/>
                      <a:pt x="73" y="2571"/>
                    </a:cubicBezTo>
                    <a:cubicBezTo>
                      <a:pt x="99" y="2676"/>
                      <a:pt x="203" y="2743"/>
                      <a:pt x="313" y="2743"/>
                    </a:cubicBezTo>
                    <a:cubicBezTo>
                      <a:pt x="354" y="2743"/>
                      <a:pt x="395" y="2734"/>
                      <a:pt x="433" y="2715"/>
                    </a:cubicBezTo>
                    <a:lnTo>
                      <a:pt x="5988" y="587"/>
                    </a:lnTo>
                    <a:cubicBezTo>
                      <a:pt x="6132" y="515"/>
                      <a:pt x="6204" y="334"/>
                      <a:pt x="6168" y="190"/>
                    </a:cubicBezTo>
                    <a:cubicBezTo>
                      <a:pt x="6108" y="71"/>
                      <a:pt x="5974" y="1"/>
                      <a:pt x="5848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8"/>
              <p:cNvSpPr/>
              <p:nvPr/>
            </p:nvSpPr>
            <p:spPr>
              <a:xfrm>
                <a:off x="4230213" y="3113129"/>
                <a:ext cx="320849" cy="112192"/>
              </a:xfrm>
              <a:custGeom>
                <a:avLst/>
                <a:gdLst/>
                <a:ahLst/>
                <a:cxnLst/>
                <a:rect l="l" t="t" r="r" b="b"/>
                <a:pathLst>
                  <a:path w="25140" h="8719" extrusionOk="0">
                    <a:moveTo>
                      <a:pt x="0" y="1"/>
                    </a:moveTo>
                    <a:cubicBezTo>
                      <a:pt x="0" y="1"/>
                      <a:pt x="109" y="3535"/>
                      <a:pt x="1876" y="5555"/>
                    </a:cubicBezTo>
                    <a:cubicBezTo>
                      <a:pt x="3144" y="6979"/>
                      <a:pt x="5380" y="7511"/>
                      <a:pt x="7047" y="7511"/>
                    </a:cubicBezTo>
                    <a:cubicBezTo>
                      <a:pt x="7702" y="7511"/>
                      <a:pt x="8270" y="7429"/>
                      <a:pt x="8656" y="7286"/>
                    </a:cubicBezTo>
                    <a:cubicBezTo>
                      <a:pt x="9996" y="6840"/>
                      <a:pt x="9831" y="3255"/>
                      <a:pt x="11120" y="3255"/>
                    </a:cubicBezTo>
                    <a:cubicBezTo>
                      <a:pt x="11184" y="3255"/>
                      <a:pt x="11253" y="3264"/>
                      <a:pt x="11325" y="3283"/>
                    </a:cubicBezTo>
                    <a:cubicBezTo>
                      <a:pt x="12804" y="3644"/>
                      <a:pt x="12552" y="5303"/>
                      <a:pt x="13201" y="6817"/>
                    </a:cubicBezTo>
                    <a:cubicBezTo>
                      <a:pt x="13814" y="8296"/>
                      <a:pt x="14463" y="8188"/>
                      <a:pt x="17204" y="8549"/>
                    </a:cubicBezTo>
                    <a:cubicBezTo>
                      <a:pt x="17971" y="8658"/>
                      <a:pt x="18726" y="8718"/>
                      <a:pt x="19439" y="8718"/>
                    </a:cubicBezTo>
                    <a:cubicBezTo>
                      <a:pt x="21311" y="8718"/>
                      <a:pt x="22893" y="8305"/>
                      <a:pt x="23624" y="7286"/>
                    </a:cubicBezTo>
                    <a:cubicBezTo>
                      <a:pt x="24634" y="5916"/>
                      <a:pt x="25139" y="1624"/>
                      <a:pt x="24129" y="1407"/>
                    </a:cubicBezTo>
                    <a:cubicBezTo>
                      <a:pt x="23922" y="1355"/>
                      <a:pt x="23613" y="1334"/>
                      <a:pt x="23223" y="1334"/>
                    </a:cubicBezTo>
                    <a:cubicBezTo>
                      <a:pt x="21714" y="1334"/>
                      <a:pt x="18980" y="1653"/>
                      <a:pt x="16086" y="1768"/>
                    </a:cubicBezTo>
                    <a:cubicBezTo>
                      <a:pt x="12444" y="1876"/>
                      <a:pt x="11073" y="2021"/>
                      <a:pt x="11073" y="20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8"/>
              <p:cNvSpPr/>
              <p:nvPr/>
            </p:nvSpPr>
            <p:spPr>
              <a:xfrm>
                <a:off x="4406515" y="3143766"/>
                <a:ext cx="140400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11001" h="6338" extrusionOk="0">
                    <a:moveTo>
                      <a:pt x="10820" y="0"/>
                    </a:moveTo>
                    <a:lnTo>
                      <a:pt x="0" y="5374"/>
                    </a:lnTo>
                    <a:cubicBezTo>
                      <a:pt x="577" y="5879"/>
                      <a:pt x="1443" y="5915"/>
                      <a:pt x="3390" y="6168"/>
                    </a:cubicBezTo>
                    <a:cubicBezTo>
                      <a:pt x="4157" y="6277"/>
                      <a:pt x="4912" y="6337"/>
                      <a:pt x="5625" y="6337"/>
                    </a:cubicBezTo>
                    <a:cubicBezTo>
                      <a:pt x="7497" y="6337"/>
                      <a:pt x="9079" y="5924"/>
                      <a:pt x="9810" y="4905"/>
                    </a:cubicBezTo>
                    <a:cubicBezTo>
                      <a:pt x="10568" y="3932"/>
                      <a:pt x="11001" y="1407"/>
                      <a:pt x="10820" y="0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8"/>
              <p:cNvSpPr/>
              <p:nvPr/>
            </p:nvSpPr>
            <p:spPr>
              <a:xfrm>
                <a:off x="4261507" y="3135415"/>
                <a:ext cx="179543" cy="74529"/>
              </a:xfrm>
              <a:custGeom>
                <a:avLst/>
                <a:gdLst/>
                <a:ahLst/>
                <a:cxnLst/>
                <a:rect l="l" t="t" r="r" b="b"/>
                <a:pathLst>
                  <a:path w="14068" h="5792" extrusionOk="0">
                    <a:moveTo>
                      <a:pt x="14067" y="0"/>
                    </a:moveTo>
                    <a:lnTo>
                      <a:pt x="14067" y="0"/>
                    </a:lnTo>
                    <a:cubicBezTo>
                      <a:pt x="13923" y="36"/>
                      <a:pt x="13779" y="36"/>
                      <a:pt x="13634" y="36"/>
                    </a:cubicBezTo>
                    <a:cubicBezTo>
                      <a:pt x="12552" y="72"/>
                      <a:pt x="11687" y="108"/>
                      <a:pt x="10965" y="144"/>
                    </a:cubicBezTo>
                    <a:lnTo>
                      <a:pt x="1" y="4364"/>
                    </a:lnTo>
                    <a:cubicBezTo>
                      <a:pt x="1302" y="5395"/>
                      <a:pt x="3138" y="5791"/>
                      <a:pt x="4564" y="5791"/>
                    </a:cubicBezTo>
                    <a:cubicBezTo>
                      <a:pt x="5234" y="5791"/>
                      <a:pt x="5813" y="5704"/>
                      <a:pt x="6204" y="5554"/>
                    </a:cubicBezTo>
                    <a:cubicBezTo>
                      <a:pt x="7544" y="5108"/>
                      <a:pt x="7379" y="1523"/>
                      <a:pt x="8668" y="1523"/>
                    </a:cubicBezTo>
                    <a:cubicBezTo>
                      <a:pt x="8732" y="1523"/>
                      <a:pt x="8801" y="1532"/>
                      <a:pt x="8873" y="1551"/>
                    </a:cubicBezTo>
                    <a:cubicBezTo>
                      <a:pt x="9739" y="1767"/>
                      <a:pt x="10028" y="2453"/>
                      <a:pt x="10244" y="3282"/>
                    </a:cubicBezTo>
                    <a:lnTo>
                      <a:pt x="14067" y="0"/>
                    </a:ln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8"/>
              <p:cNvSpPr/>
              <p:nvPr/>
            </p:nvSpPr>
            <p:spPr>
              <a:xfrm>
                <a:off x="4226066" y="3109243"/>
                <a:ext cx="323146" cy="119925"/>
              </a:xfrm>
              <a:custGeom>
                <a:avLst/>
                <a:gdLst/>
                <a:ahLst/>
                <a:cxnLst/>
                <a:rect l="l" t="t" r="r" b="b"/>
                <a:pathLst>
                  <a:path w="25320" h="9320" extrusionOk="0">
                    <a:moveTo>
                      <a:pt x="638" y="661"/>
                    </a:moveTo>
                    <a:lnTo>
                      <a:pt x="11326" y="2611"/>
                    </a:lnTo>
                    <a:lnTo>
                      <a:pt x="11686" y="2611"/>
                    </a:lnTo>
                    <a:cubicBezTo>
                      <a:pt x="12228" y="2575"/>
                      <a:pt x="13706" y="2467"/>
                      <a:pt x="16411" y="2359"/>
                    </a:cubicBezTo>
                    <a:cubicBezTo>
                      <a:pt x="19369" y="2250"/>
                      <a:pt x="22146" y="1926"/>
                      <a:pt x="23625" y="1926"/>
                    </a:cubicBezTo>
                    <a:cubicBezTo>
                      <a:pt x="23985" y="1926"/>
                      <a:pt x="24238" y="1962"/>
                      <a:pt x="24382" y="1998"/>
                    </a:cubicBezTo>
                    <a:lnTo>
                      <a:pt x="24490" y="2034"/>
                    </a:lnTo>
                    <a:cubicBezTo>
                      <a:pt x="24526" y="2142"/>
                      <a:pt x="24599" y="2286"/>
                      <a:pt x="24635" y="2539"/>
                    </a:cubicBezTo>
                    <a:cubicBezTo>
                      <a:pt x="24707" y="2755"/>
                      <a:pt x="24707" y="3044"/>
                      <a:pt x="24707" y="3369"/>
                    </a:cubicBezTo>
                    <a:cubicBezTo>
                      <a:pt x="24707" y="4054"/>
                      <a:pt x="24599" y="4883"/>
                      <a:pt x="24418" y="5641"/>
                    </a:cubicBezTo>
                    <a:cubicBezTo>
                      <a:pt x="24238" y="6398"/>
                      <a:pt x="23985" y="7047"/>
                      <a:pt x="23733" y="7444"/>
                    </a:cubicBezTo>
                    <a:cubicBezTo>
                      <a:pt x="23408" y="7877"/>
                      <a:pt x="22867" y="8202"/>
                      <a:pt x="22182" y="8418"/>
                    </a:cubicBezTo>
                    <a:cubicBezTo>
                      <a:pt x="21497" y="8634"/>
                      <a:pt x="20667" y="8706"/>
                      <a:pt x="19729" y="8706"/>
                    </a:cubicBezTo>
                    <a:cubicBezTo>
                      <a:pt x="19044" y="8706"/>
                      <a:pt x="18323" y="8670"/>
                      <a:pt x="17602" y="8562"/>
                    </a:cubicBezTo>
                    <a:cubicBezTo>
                      <a:pt x="16195" y="8382"/>
                      <a:pt x="15329" y="8310"/>
                      <a:pt x="14824" y="8129"/>
                    </a:cubicBezTo>
                    <a:cubicBezTo>
                      <a:pt x="14572" y="8021"/>
                      <a:pt x="14392" y="7913"/>
                      <a:pt x="14247" y="7769"/>
                    </a:cubicBezTo>
                    <a:cubicBezTo>
                      <a:pt x="14103" y="7588"/>
                      <a:pt x="13959" y="7336"/>
                      <a:pt x="13814" y="6975"/>
                    </a:cubicBezTo>
                    <a:cubicBezTo>
                      <a:pt x="13490" y="6290"/>
                      <a:pt x="13418" y="5496"/>
                      <a:pt x="13201" y="4811"/>
                    </a:cubicBezTo>
                    <a:cubicBezTo>
                      <a:pt x="13093" y="4487"/>
                      <a:pt x="12949" y="4162"/>
                      <a:pt x="12696" y="3873"/>
                    </a:cubicBezTo>
                    <a:cubicBezTo>
                      <a:pt x="12480" y="3621"/>
                      <a:pt x="12119" y="3405"/>
                      <a:pt x="11723" y="3296"/>
                    </a:cubicBezTo>
                    <a:cubicBezTo>
                      <a:pt x="11614" y="3260"/>
                      <a:pt x="11506" y="3260"/>
                      <a:pt x="11434" y="3260"/>
                    </a:cubicBezTo>
                    <a:cubicBezTo>
                      <a:pt x="11218" y="3260"/>
                      <a:pt x="11001" y="3332"/>
                      <a:pt x="10821" y="3477"/>
                    </a:cubicBezTo>
                    <a:cubicBezTo>
                      <a:pt x="10532" y="3729"/>
                      <a:pt x="10352" y="4054"/>
                      <a:pt x="10208" y="4451"/>
                    </a:cubicBezTo>
                    <a:cubicBezTo>
                      <a:pt x="9991" y="5028"/>
                      <a:pt x="9847" y="5713"/>
                      <a:pt x="9631" y="6254"/>
                    </a:cubicBezTo>
                    <a:cubicBezTo>
                      <a:pt x="9522" y="6542"/>
                      <a:pt x="9414" y="6795"/>
                      <a:pt x="9270" y="6975"/>
                    </a:cubicBezTo>
                    <a:cubicBezTo>
                      <a:pt x="9162" y="7156"/>
                      <a:pt x="9018" y="7264"/>
                      <a:pt x="8873" y="7336"/>
                    </a:cubicBezTo>
                    <a:cubicBezTo>
                      <a:pt x="8549" y="7444"/>
                      <a:pt x="8008" y="7516"/>
                      <a:pt x="7395" y="7516"/>
                    </a:cubicBezTo>
                    <a:cubicBezTo>
                      <a:pt x="6565" y="7516"/>
                      <a:pt x="5627" y="7408"/>
                      <a:pt x="4726" y="7083"/>
                    </a:cubicBezTo>
                    <a:cubicBezTo>
                      <a:pt x="3824" y="6795"/>
                      <a:pt x="2994" y="6326"/>
                      <a:pt x="2417" y="5641"/>
                    </a:cubicBezTo>
                    <a:cubicBezTo>
                      <a:pt x="1588" y="4703"/>
                      <a:pt x="1119" y="3369"/>
                      <a:pt x="866" y="2250"/>
                    </a:cubicBezTo>
                    <a:cubicBezTo>
                      <a:pt x="758" y="1709"/>
                      <a:pt x="686" y="1204"/>
                      <a:pt x="650" y="844"/>
                    </a:cubicBezTo>
                    <a:cubicBezTo>
                      <a:pt x="650" y="773"/>
                      <a:pt x="644" y="714"/>
                      <a:pt x="638" y="661"/>
                    </a:cubicBezTo>
                    <a:close/>
                    <a:moveTo>
                      <a:pt x="297" y="0"/>
                    </a:moveTo>
                    <a:cubicBezTo>
                      <a:pt x="234" y="0"/>
                      <a:pt x="162" y="34"/>
                      <a:pt x="109" y="86"/>
                    </a:cubicBezTo>
                    <a:cubicBezTo>
                      <a:pt x="37" y="122"/>
                      <a:pt x="1" y="231"/>
                      <a:pt x="1" y="303"/>
                    </a:cubicBezTo>
                    <a:cubicBezTo>
                      <a:pt x="1" y="339"/>
                      <a:pt x="37" y="1241"/>
                      <a:pt x="289" y="2395"/>
                    </a:cubicBezTo>
                    <a:cubicBezTo>
                      <a:pt x="542" y="3549"/>
                      <a:pt x="1047" y="4955"/>
                      <a:pt x="1984" y="6037"/>
                    </a:cubicBezTo>
                    <a:cubicBezTo>
                      <a:pt x="2634" y="6831"/>
                      <a:pt x="3571" y="7336"/>
                      <a:pt x="4545" y="7660"/>
                    </a:cubicBezTo>
                    <a:cubicBezTo>
                      <a:pt x="5519" y="7985"/>
                      <a:pt x="6529" y="8129"/>
                      <a:pt x="7395" y="8129"/>
                    </a:cubicBezTo>
                    <a:cubicBezTo>
                      <a:pt x="8044" y="8129"/>
                      <a:pt x="8657" y="8057"/>
                      <a:pt x="9090" y="7877"/>
                    </a:cubicBezTo>
                    <a:cubicBezTo>
                      <a:pt x="9306" y="7805"/>
                      <a:pt x="9486" y="7660"/>
                      <a:pt x="9631" y="7480"/>
                    </a:cubicBezTo>
                    <a:cubicBezTo>
                      <a:pt x="9919" y="7192"/>
                      <a:pt x="10063" y="6795"/>
                      <a:pt x="10244" y="6398"/>
                    </a:cubicBezTo>
                    <a:cubicBezTo>
                      <a:pt x="10460" y="5785"/>
                      <a:pt x="10604" y="5100"/>
                      <a:pt x="10821" y="4595"/>
                    </a:cubicBezTo>
                    <a:cubicBezTo>
                      <a:pt x="10893" y="4342"/>
                      <a:pt x="11001" y="4126"/>
                      <a:pt x="11109" y="4018"/>
                    </a:cubicBezTo>
                    <a:cubicBezTo>
                      <a:pt x="11254" y="3910"/>
                      <a:pt x="11326" y="3873"/>
                      <a:pt x="11434" y="3837"/>
                    </a:cubicBezTo>
                    <a:lnTo>
                      <a:pt x="11542" y="3873"/>
                    </a:lnTo>
                    <a:cubicBezTo>
                      <a:pt x="11903" y="3946"/>
                      <a:pt x="12083" y="4090"/>
                      <a:pt x="12264" y="4270"/>
                    </a:cubicBezTo>
                    <a:cubicBezTo>
                      <a:pt x="12480" y="4559"/>
                      <a:pt x="12624" y="4955"/>
                      <a:pt x="12769" y="5496"/>
                    </a:cubicBezTo>
                    <a:cubicBezTo>
                      <a:pt x="12877" y="6001"/>
                      <a:pt x="12985" y="6615"/>
                      <a:pt x="13237" y="7228"/>
                    </a:cubicBezTo>
                    <a:cubicBezTo>
                      <a:pt x="13418" y="7624"/>
                      <a:pt x="13562" y="7913"/>
                      <a:pt x="13814" y="8165"/>
                    </a:cubicBezTo>
                    <a:cubicBezTo>
                      <a:pt x="14139" y="8526"/>
                      <a:pt x="14572" y="8706"/>
                      <a:pt x="15149" y="8851"/>
                    </a:cubicBezTo>
                    <a:cubicBezTo>
                      <a:pt x="15726" y="8959"/>
                      <a:pt x="16483" y="9031"/>
                      <a:pt x="17493" y="9175"/>
                    </a:cubicBezTo>
                    <a:cubicBezTo>
                      <a:pt x="18251" y="9247"/>
                      <a:pt x="19008" y="9320"/>
                      <a:pt x="19729" y="9320"/>
                    </a:cubicBezTo>
                    <a:cubicBezTo>
                      <a:pt x="20703" y="9320"/>
                      <a:pt x="21605" y="9211"/>
                      <a:pt x="22362" y="8995"/>
                    </a:cubicBezTo>
                    <a:cubicBezTo>
                      <a:pt x="23156" y="8743"/>
                      <a:pt x="23805" y="8346"/>
                      <a:pt x="24202" y="7769"/>
                    </a:cubicBezTo>
                    <a:cubicBezTo>
                      <a:pt x="24562" y="7300"/>
                      <a:pt x="24815" y="6578"/>
                      <a:pt x="25031" y="5785"/>
                    </a:cubicBezTo>
                    <a:cubicBezTo>
                      <a:pt x="25212" y="4955"/>
                      <a:pt x="25320" y="4090"/>
                      <a:pt x="25320" y="3369"/>
                    </a:cubicBezTo>
                    <a:cubicBezTo>
                      <a:pt x="25320" y="2900"/>
                      <a:pt x="25284" y="2467"/>
                      <a:pt x="25176" y="2142"/>
                    </a:cubicBezTo>
                    <a:cubicBezTo>
                      <a:pt x="25103" y="1962"/>
                      <a:pt x="25067" y="1818"/>
                      <a:pt x="24959" y="1673"/>
                    </a:cubicBezTo>
                    <a:cubicBezTo>
                      <a:pt x="24851" y="1565"/>
                      <a:pt x="24707" y="1457"/>
                      <a:pt x="24526" y="1385"/>
                    </a:cubicBezTo>
                    <a:cubicBezTo>
                      <a:pt x="24310" y="1349"/>
                      <a:pt x="23985" y="1313"/>
                      <a:pt x="23625" y="1313"/>
                    </a:cubicBezTo>
                    <a:cubicBezTo>
                      <a:pt x="22074" y="1313"/>
                      <a:pt x="19333" y="1673"/>
                      <a:pt x="16411" y="1782"/>
                    </a:cubicBezTo>
                    <a:cubicBezTo>
                      <a:pt x="13121" y="1878"/>
                      <a:pt x="11677" y="2004"/>
                      <a:pt x="11409" y="2029"/>
                    </a:cubicBezTo>
                    <a:lnTo>
                      <a:pt x="11409" y="2029"/>
                    </a:lnTo>
                    <a:lnTo>
                      <a:pt x="361" y="14"/>
                    </a:lnTo>
                    <a:cubicBezTo>
                      <a:pt x="342" y="5"/>
                      <a:pt x="320" y="0"/>
                      <a:pt x="29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8"/>
              <p:cNvSpPr/>
              <p:nvPr/>
            </p:nvSpPr>
            <p:spPr>
              <a:xfrm>
                <a:off x="4356332" y="3186924"/>
                <a:ext cx="62613" cy="10072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828" extrusionOk="0">
                    <a:moveTo>
                      <a:pt x="434" y="0"/>
                    </a:moveTo>
                    <a:cubicBezTo>
                      <a:pt x="253" y="0"/>
                      <a:pt x="109" y="145"/>
                      <a:pt x="109" y="289"/>
                    </a:cubicBezTo>
                    <a:cubicBezTo>
                      <a:pt x="109" y="289"/>
                      <a:pt x="1" y="3571"/>
                      <a:pt x="1" y="5591"/>
                    </a:cubicBezTo>
                    <a:cubicBezTo>
                      <a:pt x="1" y="6420"/>
                      <a:pt x="109" y="6961"/>
                      <a:pt x="434" y="7358"/>
                    </a:cubicBezTo>
                    <a:cubicBezTo>
                      <a:pt x="578" y="7539"/>
                      <a:pt x="758" y="7683"/>
                      <a:pt x="975" y="7755"/>
                    </a:cubicBezTo>
                    <a:cubicBezTo>
                      <a:pt x="1191" y="7791"/>
                      <a:pt x="1443" y="7827"/>
                      <a:pt x="1660" y="7827"/>
                    </a:cubicBezTo>
                    <a:cubicBezTo>
                      <a:pt x="1912" y="7827"/>
                      <a:pt x="2165" y="7791"/>
                      <a:pt x="2453" y="7791"/>
                    </a:cubicBezTo>
                    <a:cubicBezTo>
                      <a:pt x="3932" y="7647"/>
                      <a:pt x="4726" y="6997"/>
                      <a:pt x="4762" y="6961"/>
                    </a:cubicBezTo>
                    <a:cubicBezTo>
                      <a:pt x="4906" y="6853"/>
                      <a:pt x="4906" y="6673"/>
                      <a:pt x="4798" y="6529"/>
                    </a:cubicBezTo>
                    <a:cubicBezTo>
                      <a:pt x="4735" y="6466"/>
                      <a:pt x="4648" y="6427"/>
                      <a:pt x="4557" y="6427"/>
                    </a:cubicBezTo>
                    <a:cubicBezTo>
                      <a:pt x="4492" y="6427"/>
                      <a:pt x="4425" y="6447"/>
                      <a:pt x="4365" y="6493"/>
                    </a:cubicBezTo>
                    <a:cubicBezTo>
                      <a:pt x="4365" y="6493"/>
                      <a:pt x="3680" y="7070"/>
                      <a:pt x="2417" y="7178"/>
                    </a:cubicBezTo>
                    <a:cubicBezTo>
                      <a:pt x="2129" y="7214"/>
                      <a:pt x="1876" y="7214"/>
                      <a:pt x="1660" y="7214"/>
                    </a:cubicBezTo>
                    <a:cubicBezTo>
                      <a:pt x="1479" y="7214"/>
                      <a:pt x="1299" y="7214"/>
                      <a:pt x="1155" y="7178"/>
                    </a:cubicBezTo>
                    <a:cubicBezTo>
                      <a:pt x="975" y="7106"/>
                      <a:pt x="866" y="7034"/>
                      <a:pt x="758" y="6781"/>
                    </a:cubicBezTo>
                    <a:cubicBezTo>
                      <a:pt x="650" y="6565"/>
                      <a:pt x="578" y="6168"/>
                      <a:pt x="578" y="5591"/>
                    </a:cubicBezTo>
                    <a:cubicBezTo>
                      <a:pt x="578" y="4581"/>
                      <a:pt x="614" y="3283"/>
                      <a:pt x="650" y="2201"/>
                    </a:cubicBezTo>
                    <a:cubicBezTo>
                      <a:pt x="686" y="1155"/>
                      <a:pt x="722" y="325"/>
                      <a:pt x="722" y="325"/>
                    </a:cubicBezTo>
                    <a:cubicBezTo>
                      <a:pt x="722" y="145"/>
                      <a:pt x="614" y="0"/>
                      <a:pt x="434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8"/>
              <p:cNvSpPr/>
              <p:nvPr/>
            </p:nvSpPr>
            <p:spPr>
              <a:xfrm>
                <a:off x="4411109" y="3283919"/>
                <a:ext cx="105890" cy="70553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483" extrusionOk="0">
                    <a:moveTo>
                      <a:pt x="5411" y="578"/>
                    </a:moveTo>
                    <a:cubicBezTo>
                      <a:pt x="5519" y="578"/>
                      <a:pt x="5663" y="614"/>
                      <a:pt x="5771" y="614"/>
                    </a:cubicBezTo>
                    <a:cubicBezTo>
                      <a:pt x="6493" y="722"/>
                      <a:pt x="6962" y="974"/>
                      <a:pt x="7250" y="1299"/>
                    </a:cubicBezTo>
                    <a:cubicBezTo>
                      <a:pt x="7575" y="1587"/>
                      <a:pt x="7683" y="1948"/>
                      <a:pt x="7683" y="2309"/>
                    </a:cubicBezTo>
                    <a:cubicBezTo>
                      <a:pt x="7683" y="2850"/>
                      <a:pt x="7394" y="3391"/>
                      <a:pt x="6926" y="3715"/>
                    </a:cubicBezTo>
                    <a:cubicBezTo>
                      <a:pt x="6385" y="4040"/>
                      <a:pt x="5483" y="4329"/>
                      <a:pt x="4545" y="4545"/>
                    </a:cubicBezTo>
                    <a:cubicBezTo>
                      <a:pt x="3607" y="4761"/>
                      <a:pt x="2598" y="4870"/>
                      <a:pt x="1948" y="4870"/>
                    </a:cubicBezTo>
                    <a:cubicBezTo>
                      <a:pt x="1696" y="4870"/>
                      <a:pt x="1479" y="4834"/>
                      <a:pt x="1371" y="4797"/>
                    </a:cubicBezTo>
                    <a:cubicBezTo>
                      <a:pt x="866" y="4689"/>
                      <a:pt x="614" y="4292"/>
                      <a:pt x="614" y="4004"/>
                    </a:cubicBezTo>
                    <a:cubicBezTo>
                      <a:pt x="614" y="3896"/>
                      <a:pt x="650" y="3788"/>
                      <a:pt x="758" y="3679"/>
                    </a:cubicBezTo>
                    <a:lnTo>
                      <a:pt x="758" y="3643"/>
                    </a:lnTo>
                    <a:lnTo>
                      <a:pt x="794" y="3607"/>
                    </a:lnTo>
                    <a:cubicBezTo>
                      <a:pt x="938" y="3463"/>
                      <a:pt x="1552" y="2669"/>
                      <a:pt x="2417" y="1948"/>
                    </a:cubicBezTo>
                    <a:cubicBezTo>
                      <a:pt x="3247" y="1227"/>
                      <a:pt x="4365" y="578"/>
                      <a:pt x="5411" y="578"/>
                    </a:cubicBezTo>
                    <a:close/>
                    <a:moveTo>
                      <a:pt x="5411" y="1"/>
                    </a:moveTo>
                    <a:cubicBezTo>
                      <a:pt x="4040" y="1"/>
                      <a:pt x="2778" y="830"/>
                      <a:pt x="1840" y="1660"/>
                    </a:cubicBezTo>
                    <a:cubicBezTo>
                      <a:pt x="902" y="2453"/>
                      <a:pt x="289" y="3283"/>
                      <a:pt x="289" y="3283"/>
                    </a:cubicBezTo>
                    <a:lnTo>
                      <a:pt x="290" y="3283"/>
                    </a:lnTo>
                    <a:lnTo>
                      <a:pt x="290" y="3283"/>
                    </a:lnTo>
                    <a:cubicBezTo>
                      <a:pt x="97" y="3495"/>
                      <a:pt x="1" y="3766"/>
                      <a:pt x="1" y="4004"/>
                    </a:cubicBezTo>
                    <a:cubicBezTo>
                      <a:pt x="1" y="4617"/>
                      <a:pt x="470" y="5194"/>
                      <a:pt x="1191" y="5375"/>
                    </a:cubicBezTo>
                    <a:cubicBezTo>
                      <a:pt x="1407" y="5447"/>
                      <a:pt x="1660" y="5483"/>
                      <a:pt x="1948" y="5483"/>
                    </a:cubicBezTo>
                    <a:cubicBezTo>
                      <a:pt x="2670" y="5483"/>
                      <a:pt x="3680" y="5338"/>
                      <a:pt x="4653" y="5122"/>
                    </a:cubicBezTo>
                    <a:cubicBezTo>
                      <a:pt x="5663" y="4906"/>
                      <a:pt x="6601" y="4617"/>
                      <a:pt x="7250" y="4220"/>
                    </a:cubicBezTo>
                    <a:cubicBezTo>
                      <a:pt x="7899" y="3788"/>
                      <a:pt x="8296" y="3066"/>
                      <a:pt x="8296" y="2309"/>
                    </a:cubicBezTo>
                    <a:cubicBezTo>
                      <a:pt x="8296" y="1804"/>
                      <a:pt x="8116" y="1263"/>
                      <a:pt x="7683" y="866"/>
                    </a:cubicBezTo>
                    <a:cubicBezTo>
                      <a:pt x="7286" y="433"/>
                      <a:pt x="6673" y="145"/>
                      <a:pt x="5844" y="37"/>
                    </a:cubicBezTo>
                    <a:cubicBezTo>
                      <a:pt x="5699" y="1"/>
                      <a:pt x="5555" y="1"/>
                      <a:pt x="5411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8"/>
              <p:cNvSpPr/>
              <p:nvPr/>
            </p:nvSpPr>
            <p:spPr>
              <a:xfrm>
                <a:off x="4415716" y="3295461"/>
                <a:ext cx="91609" cy="4508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504" extrusionOk="0">
                    <a:moveTo>
                      <a:pt x="6850" y="0"/>
                    </a:moveTo>
                    <a:cubicBezTo>
                      <a:pt x="6778" y="0"/>
                      <a:pt x="6704" y="27"/>
                      <a:pt x="6637" y="77"/>
                    </a:cubicBezTo>
                    <a:lnTo>
                      <a:pt x="6601" y="113"/>
                    </a:lnTo>
                    <a:cubicBezTo>
                      <a:pt x="6420" y="258"/>
                      <a:pt x="5591" y="943"/>
                      <a:pt x="4401" y="1592"/>
                    </a:cubicBezTo>
                    <a:cubicBezTo>
                      <a:pt x="3246" y="2241"/>
                      <a:pt x="1732" y="2854"/>
                      <a:pt x="289" y="2891"/>
                    </a:cubicBezTo>
                    <a:cubicBezTo>
                      <a:pt x="109" y="2891"/>
                      <a:pt x="0" y="3035"/>
                      <a:pt x="0" y="3215"/>
                    </a:cubicBezTo>
                    <a:cubicBezTo>
                      <a:pt x="0" y="3359"/>
                      <a:pt x="145" y="3504"/>
                      <a:pt x="289" y="3504"/>
                    </a:cubicBezTo>
                    <a:cubicBezTo>
                      <a:pt x="2020" y="3432"/>
                      <a:pt x="3679" y="2674"/>
                      <a:pt x="4942" y="1953"/>
                    </a:cubicBezTo>
                    <a:cubicBezTo>
                      <a:pt x="6204" y="1231"/>
                      <a:pt x="7033" y="546"/>
                      <a:pt x="7033" y="546"/>
                    </a:cubicBezTo>
                    <a:cubicBezTo>
                      <a:pt x="7142" y="438"/>
                      <a:pt x="7178" y="222"/>
                      <a:pt x="7070" y="113"/>
                    </a:cubicBezTo>
                    <a:cubicBezTo>
                      <a:pt x="7012" y="36"/>
                      <a:pt x="6933" y="0"/>
                      <a:pt x="68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8"/>
              <p:cNvSpPr/>
              <p:nvPr/>
            </p:nvSpPr>
            <p:spPr>
              <a:xfrm>
                <a:off x="4379356" y="3060719"/>
                <a:ext cx="135640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4562" extrusionOk="0">
                    <a:moveTo>
                      <a:pt x="6842" y="0"/>
                    </a:moveTo>
                    <a:cubicBezTo>
                      <a:pt x="6622" y="0"/>
                      <a:pt x="6397" y="11"/>
                      <a:pt x="6168" y="34"/>
                    </a:cubicBezTo>
                    <a:cubicBezTo>
                      <a:pt x="4040" y="287"/>
                      <a:pt x="2525" y="2451"/>
                      <a:pt x="1767" y="2811"/>
                    </a:cubicBezTo>
                    <a:cubicBezTo>
                      <a:pt x="1010" y="3208"/>
                      <a:pt x="0" y="3208"/>
                      <a:pt x="0" y="3208"/>
                    </a:cubicBezTo>
                    <a:cubicBezTo>
                      <a:pt x="0" y="3208"/>
                      <a:pt x="1243" y="4561"/>
                      <a:pt x="1988" y="4561"/>
                    </a:cubicBezTo>
                    <a:cubicBezTo>
                      <a:pt x="2095" y="4561"/>
                      <a:pt x="2191" y="4534"/>
                      <a:pt x="2272" y="4471"/>
                    </a:cubicBezTo>
                    <a:cubicBezTo>
                      <a:pt x="2885" y="3966"/>
                      <a:pt x="5158" y="1693"/>
                      <a:pt x="7791" y="1441"/>
                    </a:cubicBezTo>
                    <a:cubicBezTo>
                      <a:pt x="8395" y="1384"/>
                      <a:pt x="8881" y="1365"/>
                      <a:pt x="9268" y="1365"/>
                    </a:cubicBezTo>
                    <a:cubicBezTo>
                      <a:pt x="9956" y="1365"/>
                      <a:pt x="10327" y="1424"/>
                      <a:pt x="10484" y="1424"/>
                    </a:cubicBezTo>
                    <a:cubicBezTo>
                      <a:pt x="10628" y="1424"/>
                      <a:pt x="10593" y="1375"/>
                      <a:pt x="10460" y="1188"/>
                    </a:cubicBezTo>
                    <a:cubicBezTo>
                      <a:pt x="10106" y="738"/>
                      <a:pt x="8660" y="0"/>
                      <a:pt x="684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8"/>
              <p:cNvSpPr/>
              <p:nvPr/>
            </p:nvSpPr>
            <p:spPr>
              <a:xfrm>
                <a:off x="4375208" y="3056975"/>
                <a:ext cx="142710" cy="65920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5123" extrusionOk="0">
                    <a:moveTo>
                      <a:pt x="7250" y="614"/>
                    </a:moveTo>
                    <a:cubicBezTo>
                      <a:pt x="8116" y="614"/>
                      <a:pt x="8873" y="758"/>
                      <a:pt x="9450" y="1011"/>
                    </a:cubicBezTo>
                    <a:cubicBezTo>
                      <a:pt x="9731" y="1116"/>
                      <a:pt x="9977" y="1221"/>
                      <a:pt x="10156" y="1359"/>
                    </a:cubicBezTo>
                    <a:lnTo>
                      <a:pt x="10156" y="1359"/>
                    </a:lnTo>
                    <a:cubicBezTo>
                      <a:pt x="9999" y="1349"/>
                      <a:pt x="9817" y="1335"/>
                      <a:pt x="9594" y="1335"/>
                    </a:cubicBezTo>
                    <a:cubicBezTo>
                      <a:pt x="9198" y="1335"/>
                      <a:pt x="8693" y="1371"/>
                      <a:pt x="8080" y="1443"/>
                    </a:cubicBezTo>
                    <a:cubicBezTo>
                      <a:pt x="6709" y="1552"/>
                      <a:pt x="5447" y="2201"/>
                      <a:pt x="4437" y="2886"/>
                    </a:cubicBezTo>
                    <a:cubicBezTo>
                      <a:pt x="3932" y="3247"/>
                      <a:pt x="3499" y="3571"/>
                      <a:pt x="3138" y="3860"/>
                    </a:cubicBezTo>
                    <a:cubicBezTo>
                      <a:pt x="2814" y="4148"/>
                      <a:pt x="2561" y="4401"/>
                      <a:pt x="2417" y="4509"/>
                    </a:cubicBezTo>
                    <a:lnTo>
                      <a:pt x="2309" y="4545"/>
                    </a:lnTo>
                    <a:cubicBezTo>
                      <a:pt x="2237" y="4545"/>
                      <a:pt x="2020" y="4473"/>
                      <a:pt x="1840" y="4365"/>
                    </a:cubicBezTo>
                    <a:cubicBezTo>
                      <a:pt x="1571" y="4197"/>
                      <a:pt x="1270" y="3965"/>
                      <a:pt x="1026" y="3730"/>
                    </a:cubicBezTo>
                    <a:lnTo>
                      <a:pt x="1026" y="3730"/>
                    </a:lnTo>
                    <a:cubicBezTo>
                      <a:pt x="1382" y="3678"/>
                      <a:pt x="1826" y="3579"/>
                      <a:pt x="2237" y="3391"/>
                    </a:cubicBezTo>
                    <a:cubicBezTo>
                      <a:pt x="2453" y="3247"/>
                      <a:pt x="2706" y="3030"/>
                      <a:pt x="2994" y="2778"/>
                    </a:cubicBezTo>
                    <a:cubicBezTo>
                      <a:pt x="3860" y="1984"/>
                      <a:pt x="5050" y="794"/>
                      <a:pt x="6529" y="650"/>
                    </a:cubicBezTo>
                    <a:cubicBezTo>
                      <a:pt x="6781" y="614"/>
                      <a:pt x="6998" y="614"/>
                      <a:pt x="7250" y="614"/>
                    </a:cubicBezTo>
                    <a:close/>
                    <a:moveTo>
                      <a:pt x="7250" y="1"/>
                    </a:moveTo>
                    <a:cubicBezTo>
                      <a:pt x="6998" y="1"/>
                      <a:pt x="6709" y="1"/>
                      <a:pt x="6457" y="37"/>
                    </a:cubicBezTo>
                    <a:cubicBezTo>
                      <a:pt x="5302" y="181"/>
                      <a:pt x="4329" y="830"/>
                      <a:pt x="3571" y="1443"/>
                    </a:cubicBezTo>
                    <a:cubicBezTo>
                      <a:pt x="3210" y="1768"/>
                      <a:pt x="2850" y="2093"/>
                      <a:pt x="2597" y="2345"/>
                    </a:cubicBezTo>
                    <a:cubicBezTo>
                      <a:pt x="2309" y="2598"/>
                      <a:pt x="2092" y="2778"/>
                      <a:pt x="1948" y="2850"/>
                    </a:cubicBezTo>
                    <a:cubicBezTo>
                      <a:pt x="1624" y="2994"/>
                      <a:pt x="1191" y="3102"/>
                      <a:pt x="866" y="3139"/>
                    </a:cubicBezTo>
                    <a:cubicBezTo>
                      <a:pt x="722" y="3175"/>
                      <a:pt x="578" y="3175"/>
                      <a:pt x="469" y="3175"/>
                    </a:cubicBezTo>
                    <a:lnTo>
                      <a:pt x="325" y="3175"/>
                    </a:lnTo>
                    <a:cubicBezTo>
                      <a:pt x="217" y="3175"/>
                      <a:pt x="109" y="3247"/>
                      <a:pt x="37" y="3355"/>
                    </a:cubicBezTo>
                    <a:cubicBezTo>
                      <a:pt x="0" y="3463"/>
                      <a:pt x="37" y="3607"/>
                      <a:pt x="109" y="3680"/>
                    </a:cubicBezTo>
                    <a:cubicBezTo>
                      <a:pt x="109" y="3716"/>
                      <a:pt x="433" y="4040"/>
                      <a:pt x="866" y="4401"/>
                    </a:cubicBezTo>
                    <a:cubicBezTo>
                      <a:pt x="1046" y="4581"/>
                      <a:pt x="1299" y="4762"/>
                      <a:pt x="1551" y="4870"/>
                    </a:cubicBezTo>
                    <a:cubicBezTo>
                      <a:pt x="1768" y="5014"/>
                      <a:pt x="2020" y="5122"/>
                      <a:pt x="2309" y="5122"/>
                    </a:cubicBezTo>
                    <a:cubicBezTo>
                      <a:pt x="2453" y="5122"/>
                      <a:pt x="2633" y="5086"/>
                      <a:pt x="2778" y="4978"/>
                    </a:cubicBezTo>
                    <a:cubicBezTo>
                      <a:pt x="2958" y="4834"/>
                      <a:pt x="3210" y="4617"/>
                      <a:pt x="3535" y="4329"/>
                    </a:cubicBezTo>
                    <a:cubicBezTo>
                      <a:pt x="4545" y="3463"/>
                      <a:pt x="6276" y="2201"/>
                      <a:pt x="8152" y="2020"/>
                    </a:cubicBezTo>
                    <a:cubicBezTo>
                      <a:pt x="8729" y="1984"/>
                      <a:pt x="9234" y="1948"/>
                      <a:pt x="9594" y="1948"/>
                    </a:cubicBezTo>
                    <a:cubicBezTo>
                      <a:pt x="9919" y="1948"/>
                      <a:pt x="10171" y="1948"/>
                      <a:pt x="10388" y="1984"/>
                    </a:cubicBezTo>
                    <a:cubicBezTo>
                      <a:pt x="10568" y="1984"/>
                      <a:pt x="10676" y="2020"/>
                      <a:pt x="10785" y="2020"/>
                    </a:cubicBezTo>
                    <a:cubicBezTo>
                      <a:pt x="10857" y="2020"/>
                      <a:pt x="10893" y="2020"/>
                      <a:pt x="10965" y="1984"/>
                    </a:cubicBezTo>
                    <a:cubicBezTo>
                      <a:pt x="11001" y="1984"/>
                      <a:pt x="11073" y="1948"/>
                      <a:pt x="11109" y="1876"/>
                    </a:cubicBezTo>
                    <a:cubicBezTo>
                      <a:pt x="11181" y="1804"/>
                      <a:pt x="11181" y="1732"/>
                      <a:pt x="11181" y="1660"/>
                    </a:cubicBezTo>
                    <a:cubicBezTo>
                      <a:pt x="11181" y="1588"/>
                      <a:pt x="11181" y="1552"/>
                      <a:pt x="11145" y="1515"/>
                    </a:cubicBezTo>
                    <a:cubicBezTo>
                      <a:pt x="11109" y="1407"/>
                      <a:pt x="11073" y="1371"/>
                      <a:pt x="11001" y="1299"/>
                    </a:cubicBezTo>
                    <a:cubicBezTo>
                      <a:pt x="10893" y="1155"/>
                      <a:pt x="10712" y="1011"/>
                      <a:pt x="10496" y="866"/>
                    </a:cubicBezTo>
                    <a:cubicBezTo>
                      <a:pt x="9811" y="433"/>
                      <a:pt x="8657" y="1"/>
                      <a:pt x="725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8"/>
              <p:cNvSpPr/>
              <p:nvPr/>
            </p:nvSpPr>
            <p:spPr>
              <a:xfrm>
                <a:off x="4263817" y="3079094"/>
                <a:ext cx="78719" cy="31796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2471" extrusionOk="0">
                    <a:moveTo>
                      <a:pt x="1786" y="0"/>
                    </a:moveTo>
                    <a:cubicBezTo>
                      <a:pt x="1695" y="0"/>
                      <a:pt x="1604" y="4"/>
                      <a:pt x="1515" y="13"/>
                    </a:cubicBezTo>
                    <a:cubicBezTo>
                      <a:pt x="0" y="121"/>
                      <a:pt x="108" y="1131"/>
                      <a:pt x="108" y="1131"/>
                    </a:cubicBezTo>
                    <a:cubicBezTo>
                      <a:pt x="108" y="1131"/>
                      <a:pt x="758" y="1275"/>
                      <a:pt x="2886" y="1888"/>
                    </a:cubicBezTo>
                    <a:cubicBezTo>
                      <a:pt x="4332" y="2330"/>
                      <a:pt x="4862" y="2471"/>
                      <a:pt x="5166" y="2471"/>
                    </a:cubicBezTo>
                    <a:cubicBezTo>
                      <a:pt x="5310" y="2471"/>
                      <a:pt x="5403" y="2440"/>
                      <a:pt x="5519" y="2393"/>
                    </a:cubicBezTo>
                    <a:cubicBezTo>
                      <a:pt x="5915" y="2285"/>
                      <a:pt x="6168" y="1275"/>
                      <a:pt x="6168" y="1275"/>
                    </a:cubicBezTo>
                    <a:lnTo>
                      <a:pt x="6168" y="1275"/>
                    </a:lnTo>
                    <a:cubicBezTo>
                      <a:pt x="6078" y="1357"/>
                      <a:pt x="5963" y="1389"/>
                      <a:pt x="5840" y="1389"/>
                    </a:cubicBezTo>
                    <a:cubicBezTo>
                      <a:pt x="5422" y="1389"/>
                      <a:pt x="4905" y="1023"/>
                      <a:pt x="4905" y="1023"/>
                    </a:cubicBezTo>
                    <a:cubicBezTo>
                      <a:pt x="4905" y="1023"/>
                      <a:pt x="3244" y="0"/>
                      <a:pt x="178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8"/>
              <p:cNvSpPr/>
              <p:nvPr/>
            </p:nvSpPr>
            <p:spPr>
              <a:xfrm>
                <a:off x="4261507" y="3075080"/>
                <a:ext cx="85177" cy="39452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3066" extrusionOk="0">
                    <a:moveTo>
                      <a:pt x="1912" y="613"/>
                    </a:moveTo>
                    <a:cubicBezTo>
                      <a:pt x="2598" y="613"/>
                      <a:pt x="3355" y="866"/>
                      <a:pt x="3932" y="1082"/>
                    </a:cubicBezTo>
                    <a:cubicBezTo>
                      <a:pt x="4221" y="1227"/>
                      <a:pt x="4473" y="1335"/>
                      <a:pt x="4654" y="1443"/>
                    </a:cubicBezTo>
                    <a:cubicBezTo>
                      <a:pt x="4726" y="1479"/>
                      <a:pt x="4798" y="1515"/>
                      <a:pt x="4870" y="1551"/>
                    </a:cubicBezTo>
                    <a:lnTo>
                      <a:pt x="4916" y="1574"/>
                    </a:lnTo>
                    <a:lnTo>
                      <a:pt x="4916" y="1574"/>
                    </a:lnTo>
                    <a:lnTo>
                      <a:pt x="4906" y="1587"/>
                    </a:lnTo>
                    <a:cubicBezTo>
                      <a:pt x="4906" y="1587"/>
                      <a:pt x="5050" y="1659"/>
                      <a:pt x="5267" y="1768"/>
                    </a:cubicBezTo>
                    <a:cubicBezTo>
                      <a:pt x="5418" y="1859"/>
                      <a:pt x="5647" y="1950"/>
                      <a:pt x="5887" y="1976"/>
                    </a:cubicBezTo>
                    <a:lnTo>
                      <a:pt x="5887" y="1976"/>
                    </a:lnTo>
                    <a:cubicBezTo>
                      <a:pt x="5874" y="2004"/>
                      <a:pt x="5859" y="2031"/>
                      <a:pt x="5844" y="2056"/>
                    </a:cubicBezTo>
                    <a:cubicBezTo>
                      <a:pt x="5808" y="2164"/>
                      <a:pt x="5736" y="2273"/>
                      <a:pt x="5700" y="2345"/>
                    </a:cubicBezTo>
                    <a:lnTo>
                      <a:pt x="5627" y="2417"/>
                    </a:lnTo>
                    <a:cubicBezTo>
                      <a:pt x="5483" y="2453"/>
                      <a:pt x="5447" y="2489"/>
                      <a:pt x="5375" y="2489"/>
                    </a:cubicBezTo>
                    <a:cubicBezTo>
                      <a:pt x="5159" y="2489"/>
                      <a:pt x="4618" y="2345"/>
                      <a:pt x="3139" y="1912"/>
                    </a:cubicBezTo>
                    <a:cubicBezTo>
                      <a:pt x="1749" y="1511"/>
                      <a:pt x="990" y="1311"/>
                      <a:pt x="631" y="1220"/>
                    </a:cubicBezTo>
                    <a:lnTo>
                      <a:pt x="631" y="1220"/>
                    </a:lnTo>
                    <a:cubicBezTo>
                      <a:pt x="645" y="1152"/>
                      <a:pt x="672" y="1077"/>
                      <a:pt x="722" y="1010"/>
                    </a:cubicBezTo>
                    <a:cubicBezTo>
                      <a:pt x="867" y="866"/>
                      <a:pt x="1119" y="686"/>
                      <a:pt x="1696" y="613"/>
                    </a:cubicBezTo>
                    <a:close/>
                    <a:moveTo>
                      <a:pt x="1912" y="0"/>
                    </a:moveTo>
                    <a:cubicBezTo>
                      <a:pt x="1840" y="0"/>
                      <a:pt x="1732" y="0"/>
                      <a:pt x="1660" y="36"/>
                    </a:cubicBezTo>
                    <a:cubicBezTo>
                      <a:pt x="939" y="72"/>
                      <a:pt x="506" y="325"/>
                      <a:pt x="253" y="613"/>
                    </a:cubicBezTo>
                    <a:cubicBezTo>
                      <a:pt x="37" y="938"/>
                      <a:pt x="1" y="1263"/>
                      <a:pt x="1" y="1407"/>
                    </a:cubicBezTo>
                    <a:lnTo>
                      <a:pt x="1" y="1479"/>
                    </a:lnTo>
                    <a:cubicBezTo>
                      <a:pt x="1" y="1623"/>
                      <a:pt x="109" y="1732"/>
                      <a:pt x="253" y="1732"/>
                    </a:cubicBezTo>
                    <a:lnTo>
                      <a:pt x="253" y="1768"/>
                    </a:lnTo>
                    <a:cubicBezTo>
                      <a:pt x="398" y="1768"/>
                      <a:pt x="1119" y="1948"/>
                      <a:pt x="2994" y="2489"/>
                    </a:cubicBezTo>
                    <a:cubicBezTo>
                      <a:pt x="4473" y="2922"/>
                      <a:pt x="4978" y="3066"/>
                      <a:pt x="5375" y="3066"/>
                    </a:cubicBezTo>
                    <a:cubicBezTo>
                      <a:pt x="5555" y="3066"/>
                      <a:pt x="5700" y="3030"/>
                      <a:pt x="5808" y="2994"/>
                    </a:cubicBezTo>
                    <a:cubicBezTo>
                      <a:pt x="5988" y="2922"/>
                      <a:pt x="6132" y="2777"/>
                      <a:pt x="6204" y="2633"/>
                    </a:cubicBezTo>
                    <a:cubicBezTo>
                      <a:pt x="6349" y="2453"/>
                      <a:pt x="6457" y="2200"/>
                      <a:pt x="6529" y="2020"/>
                    </a:cubicBezTo>
                    <a:cubicBezTo>
                      <a:pt x="6601" y="1804"/>
                      <a:pt x="6637" y="1659"/>
                      <a:pt x="6637" y="1659"/>
                    </a:cubicBezTo>
                    <a:cubicBezTo>
                      <a:pt x="6673" y="1515"/>
                      <a:pt x="6601" y="1371"/>
                      <a:pt x="6493" y="1335"/>
                    </a:cubicBezTo>
                    <a:cubicBezTo>
                      <a:pt x="6444" y="1302"/>
                      <a:pt x="6381" y="1285"/>
                      <a:pt x="6320" y="1285"/>
                    </a:cubicBezTo>
                    <a:cubicBezTo>
                      <a:pt x="6245" y="1285"/>
                      <a:pt x="6172" y="1311"/>
                      <a:pt x="6132" y="1371"/>
                    </a:cubicBezTo>
                    <a:cubicBezTo>
                      <a:pt x="6096" y="1371"/>
                      <a:pt x="6096" y="1407"/>
                      <a:pt x="6024" y="1407"/>
                    </a:cubicBezTo>
                    <a:cubicBezTo>
                      <a:pt x="5880" y="1407"/>
                      <a:pt x="5700" y="1335"/>
                      <a:pt x="5519" y="1263"/>
                    </a:cubicBezTo>
                    <a:cubicBezTo>
                      <a:pt x="5447" y="1191"/>
                      <a:pt x="5375" y="1154"/>
                      <a:pt x="5339" y="1118"/>
                    </a:cubicBezTo>
                    <a:lnTo>
                      <a:pt x="5267" y="1082"/>
                    </a:lnTo>
                    <a:lnTo>
                      <a:pt x="5231" y="1082"/>
                    </a:lnTo>
                    <a:cubicBezTo>
                      <a:pt x="5231" y="1046"/>
                      <a:pt x="4798" y="794"/>
                      <a:pt x="4149" y="541"/>
                    </a:cubicBezTo>
                    <a:cubicBezTo>
                      <a:pt x="3536" y="289"/>
                      <a:pt x="2742" y="0"/>
                      <a:pt x="191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8"/>
              <p:cNvSpPr/>
              <p:nvPr/>
            </p:nvSpPr>
            <p:spPr>
              <a:xfrm>
                <a:off x="4530336" y="2876174"/>
                <a:ext cx="94825" cy="152969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1888" extrusionOk="0">
                    <a:moveTo>
                      <a:pt x="712" y="1"/>
                    </a:moveTo>
                    <a:cubicBezTo>
                      <a:pt x="275" y="1"/>
                      <a:pt x="0" y="58"/>
                      <a:pt x="0" y="58"/>
                    </a:cubicBezTo>
                    <a:cubicBezTo>
                      <a:pt x="0" y="58"/>
                      <a:pt x="5663" y="2438"/>
                      <a:pt x="6168" y="11888"/>
                    </a:cubicBezTo>
                    <a:lnTo>
                      <a:pt x="7286" y="11743"/>
                    </a:lnTo>
                    <a:cubicBezTo>
                      <a:pt x="7286" y="11743"/>
                      <a:pt x="7430" y="7343"/>
                      <a:pt x="5518" y="3304"/>
                    </a:cubicBezTo>
                    <a:cubicBezTo>
                      <a:pt x="4158" y="399"/>
                      <a:pt x="1867" y="1"/>
                      <a:pt x="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8"/>
              <p:cNvSpPr/>
              <p:nvPr/>
            </p:nvSpPr>
            <p:spPr>
              <a:xfrm>
                <a:off x="4526189" y="2872262"/>
                <a:ext cx="101283" cy="160599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12481" extrusionOk="0">
                    <a:moveTo>
                      <a:pt x="1384" y="626"/>
                    </a:moveTo>
                    <a:cubicBezTo>
                      <a:pt x="1898" y="660"/>
                      <a:pt x="2554" y="777"/>
                      <a:pt x="3210" y="1119"/>
                    </a:cubicBezTo>
                    <a:cubicBezTo>
                      <a:pt x="4040" y="1552"/>
                      <a:pt x="4906" y="2345"/>
                      <a:pt x="5591" y="3752"/>
                    </a:cubicBezTo>
                    <a:cubicBezTo>
                      <a:pt x="7165" y="7109"/>
                      <a:pt x="7314" y="10806"/>
                      <a:pt x="7322" y="11783"/>
                    </a:cubicBezTo>
                    <a:lnTo>
                      <a:pt x="7322" y="11783"/>
                    </a:lnTo>
                    <a:lnTo>
                      <a:pt x="6762" y="11837"/>
                    </a:lnTo>
                    <a:lnTo>
                      <a:pt x="6762" y="11837"/>
                    </a:lnTo>
                    <a:cubicBezTo>
                      <a:pt x="6459" y="7259"/>
                      <a:pt x="4944" y="4324"/>
                      <a:pt x="3463" y="2526"/>
                    </a:cubicBezTo>
                    <a:cubicBezTo>
                      <a:pt x="2690" y="1626"/>
                      <a:pt x="1943" y="1014"/>
                      <a:pt x="1384" y="626"/>
                    </a:cubicBezTo>
                    <a:close/>
                    <a:moveTo>
                      <a:pt x="1010" y="1"/>
                    </a:moveTo>
                    <a:cubicBezTo>
                      <a:pt x="578" y="1"/>
                      <a:pt x="289" y="73"/>
                      <a:pt x="253" y="73"/>
                    </a:cubicBezTo>
                    <a:cubicBezTo>
                      <a:pt x="145" y="73"/>
                      <a:pt x="37" y="181"/>
                      <a:pt x="37" y="326"/>
                    </a:cubicBezTo>
                    <a:cubicBezTo>
                      <a:pt x="1" y="470"/>
                      <a:pt x="73" y="578"/>
                      <a:pt x="217" y="614"/>
                    </a:cubicBezTo>
                    <a:lnTo>
                      <a:pt x="217" y="650"/>
                    </a:lnTo>
                    <a:cubicBezTo>
                      <a:pt x="361" y="686"/>
                      <a:pt x="1732" y="1335"/>
                      <a:pt x="3102" y="3103"/>
                    </a:cubicBezTo>
                    <a:cubicBezTo>
                      <a:pt x="4509" y="4834"/>
                      <a:pt x="5952" y="7683"/>
                      <a:pt x="6204" y="12192"/>
                    </a:cubicBezTo>
                    <a:cubicBezTo>
                      <a:pt x="6204" y="12264"/>
                      <a:pt x="6240" y="12372"/>
                      <a:pt x="6276" y="12408"/>
                    </a:cubicBezTo>
                    <a:cubicBezTo>
                      <a:pt x="6348" y="12480"/>
                      <a:pt x="6420" y="12480"/>
                      <a:pt x="6529" y="12480"/>
                    </a:cubicBezTo>
                    <a:lnTo>
                      <a:pt x="7647" y="12336"/>
                    </a:lnTo>
                    <a:cubicBezTo>
                      <a:pt x="7791" y="12336"/>
                      <a:pt x="7899" y="12228"/>
                      <a:pt x="7935" y="12047"/>
                    </a:cubicBezTo>
                    <a:cubicBezTo>
                      <a:pt x="7935" y="12047"/>
                      <a:pt x="7935" y="12011"/>
                      <a:pt x="7935" y="11867"/>
                    </a:cubicBezTo>
                    <a:cubicBezTo>
                      <a:pt x="7935" y="11001"/>
                      <a:pt x="7827" y="7106"/>
                      <a:pt x="6132" y="3499"/>
                    </a:cubicBezTo>
                    <a:cubicBezTo>
                      <a:pt x="5411" y="1985"/>
                      <a:pt x="4437" y="1083"/>
                      <a:pt x="3499" y="614"/>
                    </a:cubicBezTo>
                    <a:cubicBezTo>
                      <a:pt x="2561" y="109"/>
                      <a:pt x="1624" y="1"/>
                      <a:pt x="101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8"/>
              <p:cNvSpPr/>
              <p:nvPr/>
            </p:nvSpPr>
            <p:spPr>
              <a:xfrm>
                <a:off x="4567616" y="3009249"/>
                <a:ext cx="119227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5477" extrusionOk="0">
                    <a:moveTo>
                      <a:pt x="7313" y="0"/>
                    </a:moveTo>
                    <a:cubicBezTo>
                      <a:pt x="7114" y="0"/>
                      <a:pt x="6910" y="34"/>
                      <a:pt x="6709" y="103"/>
                    </a:cubicBezTo>
                    <a:lnTo>
                      <a:pt x="1407" y="2015"/>
                    </a:lnTo>
                    <a:cubicBezTo>
                      <a:pt x="469" y="2339"/>
                      <a:pt x="1" y="3349"/>
                      <a:pt x="325" y="4287"/>
                    </a:cubicBezTo>
                    <a:cubicBezTo>
                      <a:pt x="578" y="5044"/>
                      <a:pt x="1263" y="5477"/>
                      <a:pt x="2020" y="5477"/>
                    </a:cubicBezTo>
                    <a:cubicBezTo>
                      <a:pt x="2201" y="5477"/>
                      <a:pt x="2417" y="5441"/>
                      <a:pt x="2633" y="5369"/>
                    </a:cubicBezTo>
                    <a:lnTo>
                      <a:pt x="7899" y="3493"/>
                    </a:lnTo>
                    <a:cubicBezTo>
                      <a:pt x="8837" y="3169"/>
                      <a:pt x="9342" y="2123"/>
                      <a:pt x="8981" y="1185"/>
                    </a:cubicBezTo>
                    <a:cubicBezTo>
                      <a:pt x="8726" y="448"/>
                      <a:pt x="8047" y="0"/>
                      <a:pt x="73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8"/>
              <p:cNvSpPr/>
              <p:nvPr/>
            </p:nvSpPr>
            <p:spPr>
              <a:xfrm>
                <a:off x="4566697" y="3005466"/>
                <a:ext cx="121078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6096" extrusionOk="0">
                    <a:moveTo>
                      <a:pt x="7394" y="613"/>
                    </a:moveTo>
                    <a:cubicBezTo>
                      <a:pt x="8007" y="613"/>
                      <a:pt x="8584" y="974"/>
                      <a:pt x="8801" y="1587"/>
                    </a:cubicBezTo>
                    <a:cubicBezTo>
                      <a:pt x="8837" y="1768"/>
                      <a:pt x="8873" y="1912"/>
                      <a:pt x="8873" y="2092"/>
                    </a:cubicBezTo>
                    <a:cubicBezTo>
                      <a:pt x="8873" y="2705"/>
                      <a:pt x="8476" y="3282"/>
                      <a:pt x="7899" y="3499"/>
                    </a:cubicBezTo>
                    <a:lnTo>
                      <a:pt x="2597" y="5410"/>
                    </a:lnTo>
                    <a:cubicBezTo>
                      <a:pt x="2417" y="5446"/>
                      <a:pt x="2237" y="5482"/>
                      <a:pt x="2092" y="5482"/>
                    </a:cubicBezTo>
                    <a:cubicBezTo>
                      <a:pt x="1479" y="5482"/>
                      <a:pt x="902" y="5086"/>
                      <a:pt x="686" y="4473"/>
                    </a:cubicBezTo>
                    <a:cubicBezTo>
                      <a:pt x="614" y="4328"/>
                      <a:pt x="577" y="4148"/>
                      <a:pt x="577" y="4004"/>
                    </a:cubicBezTo>
                    <a:cubicBezTo>
                      <a:pt x="577" y="3391"/>
                      <a:pt x="974" y="2813"/>
                      <a:pt x="1587" y="2597"/>
                    </a:cubicBezTo>
                    <a:lnTo>
                      <a:pt x="6889" y="686"/>
                    </a:lnTo>
                    <a:cubicBezTo>
                      <a:pt x="7033" y="613"/>
                      <a:pt x="7214" y="613"/>
                      <a:pt x="7394" y="613"/>
                    </a:cubicBezTo>
                    <a:close/>
                    <a:moveTo>
                      <a:pt x="7394" y="0"/>
                    </a:moveTo>
                    <a:cubicBezTo>
                      <a:pt x="7142" y="0"/>
                      <a:pt x="6889" y="36"/>
                      <a:pt x="6673" y="108"/>
                    </a:cubicBezTo>
                    <a:lnTo>
                      <a:pt x="1371" y="2020"/>
                    </a:lnTo>
                    <a:cubicBezTo>
                      <a:pt x="541" y="2309"/>
                      <a:pt x="0" y="3138"/>
                      <a:pt x="0" y="4004"/>
                    </a:cubicBezTo>
                    <a:cubicBezTo>
                      <a:pt x="0" y="4220"/>
                      <a:pt x="36" y="4473"/>
                      <a:pt x="109" y="4689"/>
                    </a:cubicBezTo>
                    <a:cubicBezTo>
                      <a:pt x="433" y="5555"/>
                      <a:pt x="1227" y="6096"/>
                      <a:pt x="2092" y="6096"/>
                    </a:cubicBezTo>
                    <a:cubicBezTo>
                      <a:pt x="2309" y="6096"/>
                      <a:pt x="2561" y="6060"/>
                      <a:pt x="2778" y="5951"/>
                    </a:cubicBezTo>
                    <a:lnTo>
                      <a:pt x="8079" y="4076"/>
                    </a:lnTo>
                    <a:cubicBezTo>
                      <a:pt x="8945" y="3751"/>
                      <a:pt x="9486" y="2958"/>
                      <a:pt x="9486" y="2092"/>
                    </a:cubicBezTo>
                    <a:cubicBezTo>
                      <a:pt x="9486" y="1876"/>
                      <a:pt x="9450" y="1623"/>
                      <a:pt x="9342" y="1371"/>
                    </a:cubicBezTo>
                    <a:cubicBezTo>
                      <a:pt x="9053" y="541"/>
                      <a:pt x="8224" y="0"/>
                      <a:pt x="7394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8"/>
              <p:cNvSpPr/>
              <p:nvPr/>
            </p:nvSpPr>
            <p:spPr>
              <a:xfrm>
                <a:off x="4569913" y="3040054"/>
                <a:ext cx="34076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923" extrusionOk="0">
                    <a:moveTo>
                      <a:pt x="1091" y="0"/>
                    </a:moveTo>
                    <a:cubicBezTo>
                      <a:pt x="990" y="0"/>
                      <a:pt x="890" y="17"/>
                      <a:pt x="794" y="53"/>
                    </a:cubicBezTo>
                    <a:cubicBezTo>
                      <a:pt x="217" y="270"/>
                      <a:pt x="1" y="1063"/>
                      <a:pt x="289" y="1857"/>
                    </a:cubicBezTo>
                    <a:cubicBezTo>
                      <a:pt x="528" y="2513"/>
                      <a:pt x="1062" y="2922"/>
                      <a:pt x="1566" y="2922"/>
                    </a:cubicBezTo>
                    <a:cubicBezTo>
                      <a:pt x="1672" y="2922"/>
                      <a:pt x="1776" y="2904"/>
                      <a:pt x="1876" y="2867"/>
                    </a:cubicBezTo>
                    <a:cubicBezTo>
                      <a:pt x="2453" y="2650"/>
                      <a:pt x="2670" y="1857"/>
                      <a:pt x="2381" y="1063"/>
                    </a:cubicBezTo>
                    <a:cubicBezTo>
                      <a:pt x="2141" y="431"/>
                      <a:pt x="1599" y="0"/>
                      <a:pt x="1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8"/>
              <p:cNvSpPr/>
              <p:nvPr/>
            </p:nvSpPr>
            <p:spPr>
              <a:xfrm>
                <a:off x="4568075" y="3036091"/>
                <a:ext cx="37764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536" extrusionOk="0">
                    <a:moveTo>
                      <a:pt x="1263" y="614"/>
                    </a:moveTo>
                    <a:cubicBezTo>
                      <a:pt x="1407" y="614"/>
                      <a:pt x="1624" y="686"/>
                      <a:pt x="1804" y="830"/>
                    </a:cubicBezTo>
                    <a:cubicBezTo>
                      <a:pt x="1984" y="974"/>
                      <a:pt x="2129" y="1227"/>
                      <a:pt x="2237" y="1479"/>
                    </a:cubicBezTo>
                    <a:cubicBezTo>
                      <a:pt x="2309" y="1696"/>
                      <a:pt x="2345" y="1876"/>
                      <a:pt x="2345" y="2056"/>
                    </a:cubicBezTo>
                    <a:cubicBezTo>
                      <a:pt x="2345" y="2273"/>
                      <a:pt x="2309" y="2453"/>
                      <a:pt x="2201" y="2597"/>
                    </a:cubicBezTo>
                    <a:cubicBezTo>
                      <a:pt x="2129" y="2742"/>
                      <a:pt x="2020" y="2850"/>
                      <a:pt x="1912" y="2886"/>
                    </a:cubicBezTo>
                    <a:cubicBezTo>
                      <a:pt x="1840" y="2922"/>
                      <a:pt x="1768" y="2922"/>
                      <a:pt x="1696" y="2922"/>
                    </a:cubicBezTo>
                    <a:cubicBezTo>
                      <a:pt x="1551" y="2922"/>
                      <a:pt x="1335" y="2850"/>
                      <a:pt x="1155" y="2706"/>
                    </a:cubicBezTo>
                    <a:cubicBezTo>
                      <a:pt x="974" y="2561"/>
                      <a:pt x="830" y="2345"/>
                      <a:pt x="722" y="2056"/>
                    </a:cubicBezTo>
                    <a:cubicBezTo>
                      <a:pt x="650" y="1876"/>
                      <a:pt x="614" y="1660"/>
                      <a:pt x="614" y="1479"/>
                    </a:cubicBezTo>
                    <a:cubicBezTo>
                      <a:pt x="614" y="1263"/>
                      <a:pt x="650" y="1083"/>
                      <a:pt x="722" y="938"/>
                    </a:cubicBezTo>
                    <a:cubicBezTo>
                      <a:pt x="830" y="794"/>
                      <a:pt x="938" y="686"/>
                      <a:pt x="1047" y="650"/>
                    </a:cubicBezTo>
                    <a:cubicBezTo>
                      <a:pt x="1119" y="614"/>
                      <a:pt x="1191" y="614"/>
                      <a:pt x="1263" y="614"/>
                    </a:cubicBezTo>
                    <a:close/>
                    <a:moveTo>
                      <a:pt x="1263" y="1"/>
                    </a:moveTo>
                    <a:cubicBezTo>
                      <a:pt x="1119" y="1"/>
                      <a:pt x="974" y="37"/>
                      <a:pt x="830" y="73"/>
                    </a:cubicBezTo>
                    <a:cubicBezTo>
                      <a:pt x="578" y="181"/>
                      <a:pt x="361" y="397"/>
                      <a:pt x="217" y="650"/>
                    </a:cubicBezTo>
                    <a:cubicBezTo>
                      <a:pt x="73" y="902"/>
                      <a:pt x="1" y="1191"/>
                      <a:pt x="1" y="1479"/>
                    </a:cubicBezTo>
                    <a:cubicBezTo>
                      <a:pt x="1" y="1732"/>
                      <a:pt x="37" y="2020"/>
                      <a:pt x="145" y="2273"/>
                    </a:cubicBezTo>
                    <a:cubicBezTo>
                      <a:pt x="289" y="2634"/>
                      <a:pt x="506" y="2958"/>
                      <a:pt x="794" y="3175"/>
                    </a:cubicBezTo>
                    <a:cubicBezTo>
                      <a:pt x="1047" y="3391"/>
                      <a:pt x="1371" y="3535"/>
                      <a:pt x="1696" y="3535"/>
                    </a:cubicBezTo>
                    <a:cubicBezTo>
                      <a:pt x="1840" y="3535"/>
                      <a:pt x="1984" y="3499"/>
                      <a:pt x="2093" y="3463"/>
                    </a:cubicBezTo>
                    <a:cubicBezTo>
                      <a:pt x="2381" y="3355"/>
                      <a:pt x="2597" y="3138"/>
                      <a:pt x="2742" y="2922"/>
                    </a:cubicBezTo>
                    <a:cubicBezTo>
                      <a:pt x="2886" y="2670"/>
                      <a:pt x="2958" y="2381"/>
                      <a:pt x="2958" y="2056"/>
                    </a:cubicBezTo>
                    <a:cubicBezTo>
                      <a:pt x="2958" y="1804"/>
                      <a:pt x="2886" y="1552"/>
                      <a:pt x="2814" y="1263"/>
                    </a:cubicBezTo>
                    <a:cubicBezTo>
                      <a:pt x="2670" y="902"/>
                      <a:pt x="2453" y="614"/>
                      <a:pt x="2165" y="361"/>
                    </a:cubicBezTo>
                    <a:cubicBezTo>
                      <a:pt x="1912" y="145"/>
                      <a:pt x="1588" y="1"/>
                      <a:pt x="126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8"/>
              <p:cNvSpPr/>
              <p:nvPr/>
            </p:nvSpPr>
            <p:spPr>
              <a:xfrm>
                <a:off x="4557495" y="3136342"/>
                <a:ext cx="38670" cy="65907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122" extrusionOk="0">
                    <a:moveTo>
                      <a:pt x="1516" y="1024"/>
                    </a:moveTo>
                    <a:cubicBezTo>
                      <a:pt x="1664" y="1404"/>
                      <a:pt x="1873" y="1892"/>
                      <a:pt x="2056" y="2381"/>
                    </a:cubicBezTo>
                    <a:cubicBezTo>
                      <a:pt x="2164" y="2633"/>
                      <a:pt x="2236" y="2922"/>
                      <a:pt x="2308" y="3138"/>
                    </a:cubicBezTo>
                    <a:cubicBezTo>
                      <a:pt x="2380" y="3354"/>
                      <a:pt x="2417" y="3535"/>
                      <a:pt x="2417" y="3607"/>
                    </a:cubicBezTo>
                    <a:cubicBezTo>
                      <a:pt x="2417" y="4112"/>
                      <a:pt x="2020" y="4509"/>
                      <a:pt x="1515" y="4509"/>
                    </a:cubicBezTo>
                    <a:cubicBezTo>
                      <a:pt x="1010" y="4509"/>
                      <a:pt x="613" y="4112"/>
                      <a:pt x="613" y="3607"/>
                    </a:cubicBezTo>
                    <a:cubicBezTo>
                      <a:pt x="613" y="3535"/>
                      <a:pt x="685" y="3210"/>
                      <a:pt x="794" y="2886"/>
                    </a:cubicBezTo>
                    <a:cubicBezTo>
                      <a:pt x="938" y="2417"/>
                      <a:pt x="1190" y="1767"/>
                      <a:pt x="1407" y="1263"/>
                    </a:cubicBezTo>
                    <a:cubicBezTo>
                      <a:pt x="1445" y="1180"/>
                      <a:pt x="1481" y="1100"/>
                      <a:pt x="1516" y="1024"/>
                    </a:cubicBezTo>
                    <a:close/>
                    <a:moveTo>
                      <a:pt x="1515" y="0"/>
                    </a:moveTo>
                    <a:cubicBezTo>
                      <a:pt x="1407" y="0"/>
                      <a:pt x="1298" y="36"/>
                      <a:pt x="1226" y="144"/>
                    </a:cubicBezTo>
                    <a:cubicBezTo>
                      <a:pt x="1226" y="144"/>
                      <a:pt x="938" y="830"/>
                      <a:pt x="649" y="1587"/>
                    </a:cubicBezTo>
                    <a:cubicBezTo>
                      <a:pt x="469" y="1948"/>
                      <a:pt x="325" y="2345"/>
                      <a:pt x="216" y="2705"/>
                    </a:cubicBezTo>
                    <a:cubicBezTo>
                      <a:pt x="108" y="3066"/>
                      <a:pt x="0" y="3354"/>
                      <a:pt x="0" y="3607"/>
                    </a:cubicBezTo>
                    <a:cubicBezTo>
                      <a:pt x="0" y="4436"/>
                      <a:pt x="685" y="5122"/>
                      <a:pt x="1515" y="5122"/>
                    </a:cubicBezTo>
                    <a:cubicBezTo>
                      <a:pt x="2344" y="5122"/>
                      <a:pt x="3030" y="4436"/>
                      <a:pt x="3030" y="3607"/>
                    </a:cubicBezTo>
                    <a:cubicBezTo>
                      <a:pt x="3030" y="3354"/>
                      <a:pt x="2922" y="3066"/>
                      <a:pt x="2813" y="2705"/>
                    </a:cubicBezTo>
                    <a:cubicBezTo>
                      <a:pt x="2453" y="1659"/>
                      <a:pt x="1803" y="180"/>
                      <a:pt x="1803" y="144"/>
                    </a:cubicBezTo>
                    <a:cubicBezTo>
                      <a:pt x="1731" y="36"/>
                      <a:pt x="1623" y="0"/>
                      <a:pt x="1515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8"/>
              <p:cNvSpPr/>
              <p:nvPr/>
            </p:nvSpPr>
            <p:spPr>
              <a:xfrm>
                <a:off x="4666576" y="2040211"/>
                <a:ext cx="982776" cy="1176424"/>
              </a:xfrm>
              <a:custGeom>
                <a:avLst/>
                <a:gdLst/>
                <a:ahLst/>
                <a:cxnLst/>
                <a:rect l="l" t="t" r="r" b="b"/>
                <a:pathLst>
                  <a:path w="77005" h="91426" extrusionOk="0">
                    <a:moveTo>
                      <a:pt x="23983" y="0"/>
                    </a:moveTo>
                    <a:cubicBezTo>
                      <a:pt x="22904" y="0"/>
                      <a:pt x="21562" y="517"/>
                      <a:pt x="20271" y="969"/>
                    </a:cubicBezTo>
                    <a:cubicBezTo>
                      <a:pt x="17349" y="1979"/>
                      <a:pt x="9487" y="9626"/>
                      <a:pt x="7683" y="14422"/>
                    </a:cubicBezTo>
                    <a:cubicBezTo>
                      <a:pt x="5916" y="19255"/>
                      <a:pt x="7467" y="20842"/>
                      <a:pt x="10605" y="23728"/>
                    </a:cubicBezTo>
                    <a:cubicBezTo>
                      <a:pt x="13743" y="26649"/>
                      <a:pt x="17566" y="32600"/>
                      <a:pt x="19585" y="38227"/>
                    </a:cubicBezTo>
                    <a:cubicBezTo>
                      <a:pt x="21605" y="43817"/>
                      <a:pt x="24166" y="49191"/>
                      <a:pt x="28314" y="50670"/>
                    </a:cubicBezTo>
                    <a:cubicBezTo>
                      <a:pt x="28314" y="50670"/>
                      <a:pt x="21713" y="53808"/>
                      <a:pt x="17349" y="56946"/>
                    </a:cubicBezTo>
                    <a:cubicBezTo>
                      <a:pt x="12949" y="60083"/>
                      <a:pt x="10821" y="61526"/>
                      <a:pt x="10821" y="61526"/>
                    </a:cubicBezTo>
                    <a:cubicBezTo>
                      <a:pt x="10821" y="61526"/>
                      <a:pt x="4906" y="63221"/>
                      <a:pt x="2634" y="66143"/>
                    </a:cubicBezTo>
                    <a:cubicBezTo>
                      <a:pt x="1299" y="67874"/>
                      <a:pt x="470" y="69244"/>
                      <a:pt x="1" y="70074"/>
                    </a:cubicBezTo>
                    <a:cubicBezTo>
                      <a:pt x="1227" y="69625"/>
                      <a:pt x="3287" y="69061"/>
                      <a:pt x="5893" y="69061"/>
                    </a:cubicBezTo>
                    <a:cubicBezTo>
                      <a:pt x="8731" y="69061"/>
                      <a:pt x="12218" y="69731"/>
                      <a:pt x="15979" y="71950"/>
                    </a:cubicBezTo>
                    <a:cubicBezTo>
                      <a:pt x="24995" y="77251"/>
                      <a:pt x="26871" y="86016"/>
                      <a:pt x="26871" y="91426"/>
                    </a:cubicBezTo>
                    <a:lnTo>
                      <a:pt x="30442" y="88216"/>
                    </a:lnTo>
                    <a:cubicBezTo>
                      <a:pt x="30442" y="88216"/>
                      <a:pt x="39783" y="84537"/>
                      <a:pt x="47501" y="75989"/>
                    </a:cubicBezTo>
                    <a:cubicBezTo>
                      <a:pt x="55256" y="67477"/>
                      <a:pt x="56482" y="63329"/>
                      <a:pt x="57276" y="55719"/>
                    </a:cubicBezTo>
                    <a:cubicBezTo>
                      <a:pt x="58033" y="48073"/>
                      <a:pt x="61171" y="17921"/>
                      <a:pt x="61279" y="17452"/>
                    </a:cubicBezTo>
                    <a:cubicBezTo>
                      <a:pt x="61423" y="17019"/>
                      <a:pt x="62433" y="14783"/>
                      <a:pt x="63768" y="14567"/>
                    </a:cubicBezTo>
                    <a:cubicBezTo>
                      <a:pt x="63793" y="14562"/>
                      <a:pt x="63820" y="14560"/>
                      <a:pt x="63850" y="14560"/>
                    </a:cubicBezTo>
                    <a:cubicBezTo>
                      <a:pt x="65380" y="14560"/>
                      <a:pt x="72515" y="20855"/>
                      <a:pt x="73506" y="21492"/>
                    </a:cubicBezTo>
                    <a:cubicBezTo>
                      <a:pt x="73935" y="21783"/>
                      <a:pt x="74548" y="22009"/>
                      <a:pt x="75126" y="22009"/>
                    </a:cubicBezTo>
                    <a:cubicBezTo>
                      <a:pt x="75908" y="22009"/>
                      <a:pt x="76627" y="21596"/>
                      <a:pt x="76752" y="20374"/>
                    </a:cubicBezTo>
                    <a:cubicBezTo>
                      <a:pt x="77004" y="18246"/>
                      <a:pt x="75201" y="12980"/>
                      <a:pt x="69466" y="7245"/>
                    </a:cubicBezTo>
                    <a:cubicBezTo>
                      <a:pt x="65304" y="3083"/>
                      <a:pt x="61970" y="1480"/>
                      <a:pt x="59954" y="1480"/>
                    </a:cubicBezTo>
                    <a:cubicBezTo>
                      <a:pt x="59210" y="1480"/>
                      <a:pt x="58645" y="1698"/>
                      <a:pt x="58285" y="2087"/>
                    </a:cubicBezTo>
                    <a:cubicBezTo>
                      <a:pt x="56915" y="3566"/>
                      <a:pt x="57817" y="6704"/>
                      <a:pt x="56915" y="11285"/>
                    </a:cubicBezTo>
                    <a:cubicBezTo>
                      <a:pt x="56013" y="15901"/>
                      <a:pt x="50423" y="32492"/>
                      <a:pt x="47610" y="40355"/>
                    </a:cubicBezTo>
                    <a:cubicBezTo>
                      <a:pt x="44796" y="48181"/>
                      <a:pt x="45698" y="58857"/>
                      <a:pt x="45698" y="58857"/>
                    </a:cubicBezTo>
                    <a:cubicBezTo>
                      <a:pt x="45698" y="58857"/>
                      <a:pt x="41911" y="60192"/>
                      <a:pt x="39206" y="62211"/>
                    </a:cubicBezTo>
                    <a:cubicBezTo>
                      <a:pt x="36501" y="64231"/>
                      <a:pt x="32353" y="67044"/>
                      <a:pt x="32353" y="67044"/>
                    </a:cubicBezTo>
                    <a:lnTo>
                      <a:pt x="31235" y="66467"/>
                    </a:lnTo>
                    <a:cubicBezTo>
                      <a:pt x="31235" y="66467"/>
                      <a:pt x="37511" y="60192"/>
                      <a:pt x="39422" y="56585"/>
                    </a:cubicBezTo>
                    <a:cubicBezTo>
                      <a:pt x="41334" y="53014"/>
                      <a:pt x="41911" y="52798"/>
                      <a:pt x="40901" y="50670"/>
                    </a:cubicBezTo>
                    <a:cubicBezTo>
                      <a:pt x="39891" y="48542"/>
                      <a:pt x="31704" y="38227"/>
                      <a:pt x="28097" y="33610"/>
                    </a:cubicBezTo>
                    <a:cubicBezTo>
                      <a:pt x="24527" y="29030"/>
                      <a:pt x="20126" y="21275"/>
                      <a:pt x="19261" y="19039"/>
                    </a:cubicBezTo>
                    <a:cubicBezTo>
                      <a:pt x="18359" y="16803"/>
                      <a:pt x="18467" y="14567"/>
                      <a:pt x="19117" y="12980"/>
                    </a:cubicBezTo>
                    <a:cubicBezTo>
                      <a:pt x="19802" y="11393"/>
                      <a:pt x="26077" y="8255"/>
                      <a:pt x="26186" y="3458"/>
                    </a:cubicBezTo>
                    <a:cubicBezTo>
                      <a:pt x="26245" y="788"/>
                      <a:pt x="25315" y="0"/>
                      <a:pt x="2398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1" name="Google Shape;2201;p38"/>
              <p:cNvSpPr/>
              <p:nvPr/>
            </p:nvSpPr>
            <p:spPr>
              <a:xfrm>
                <a:off x="4911003" y="2839694"/>
                <a:ext cx="240292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8828" h="11803" extrusionOk="0">
                    <a:moveTo>
                      <a:pt x="293" y="0"/>
                    </a:moveTo>
                    <a:cubicBezTo>
                      <a:pt x="146" y="0"/>
                      <a:pt x="37" y="103"/>
                      <a:pt x="37" y="260"/>
                    </a:cubicBezTo>
                    <a:cubicBezTo>
                      <a:pt x="1" y="440"/>
                      <a:pt x="109" y="584"/>
                      <a:pt x="289" y="584"/>
                    </a:cubicBezTo>
                    <a:cubicBezTo>
                      <a:pt x="289" y="584"/>
                      <a:pt x="325" y="584"/>
                      <a:pt x="397" y="620"/>
                    </a:cubicBezTo>
                    <a:cubicBezTo>
                      <a:pt x="1047" y="729"/>
                      <a:pt x="4076" y="1234"/>
                      <a:pt x="7647" y="2893"/>
                    </a:cubicBezTo>
                    <a:cubicBezTo>
                      <a:pt x="11217" y="4516"/>
                      <a:pt x="15329" y="7221"/>
                      <a:pt x="18214" y="11693"/>
                    </a:cubicBezTo>
                    <a:cubicBezTo>
                      <a:pt x="18284" y="11763"/>
                      <a:pt x="18384" y="11803"/>
                      <a:pt x="18485" y="11803"/>
                    </a:cubicBezTo>
                    <a:cubicBezTo>
                      <a:pt x="18541" y="11803"/>
                      <a:pt x="18596" y="11791"/>
                      <a:pt x="18647" y="11765"/>
                    </a:cubicBezTo>
                    <a:cubicBezTo>
                      <a:pt x="18792" y="11657"/>
                      <a:pt x="18828" y="11477"/>
                      <a:pt x="18719" y="11332"/>
                    </a:cubicBezTo>
                    <a:cubicBezTo>
                      <a:pt x="15546" y="6463"/>
                      <a:pt x="10965" y="3614"/>
                      <a:pt x="7178" y="2027"/>
                    </a:cubicBezTo>
                    <a:cubicBezTo>
                      <a:pt x="3355" y="404"/>
                      <a:pt x="361" y="7"/>
                      <a:pt x="361" y="7"/>
                    </a:cubicBezTo>
                    <a:cubicBezTo>
                      <a:pt x="338" y="3"/>
                      <a:pt x="315" y="0"/>
                      <a:pt x="2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8"/>
              <p:cNvSpPr/>
              <p:nvPr/>
            </p:nvSpPr>
            <p:spPr>
              <a:xfrm>
                <a:off x="5385577" y="2059242"/>
                <a:ext cx="263775" cy="264183"/>
              </a:xfrm>
              <a:custGeom>
                <a:avLst/>
                <a:gdLst/>
                <a:ahLst/>
                <a:cxnLst/>
                <a:rect l="l" t="t" r="r" b="b"/>
                <a:pathLst>
                  <a:path w="20668" h="20531" extrusionOk="0">
                    <a:moveTo>
                      <a:pt x="3617" y="1"/>
                    </a:moveTo>
                    <a:cubicBezTo>
                      <a:pt x="2873" y="1"/>
                      <a:pt x="2308" y="219"/>
                      <a:pt x="1948" y="608"/>
                    </a:cubicBezTo>
                    <a:cubicBezTo>
                      <a:pt x="578" y="2087"/>
                      <a:pt x="1480" y="5225"/>
                      <a:pt x="578" y="9806"/>
                    </a:cubicBezTo>
                    <a:cubicBezTo>
                      <a:pt x="470" y="10419"/>
                      <a:pt x="253" y="11284"/>
                      <a:pt x="1" y="12258"/>
                    </a:cubicBezTo>
                    <a:cubicBezTo>
                      <a:pt x="207" y="12224"/>
                      <a:pt x="438" y="12202"/>
                      <a:pt x="692" y="12202"/>
                    </a:cubicBezTo>
                    <a:cubicBezTo>
                      <a:pt x="1500" y="12202"/>
                      <a:pt x="2535" y="12427"/>
                      <a:pt x="3716" y="13196"/>
                    </a:cubicBezTo>
                    <a:cubicBezTo>
                      <a:pt x="4473" y="13665"/>
                      <a:pt x="5050" y="14206"/>
                      <a:pt x="5519" y="14783"/>
                    </a:cubicBezTo>
                    <a:cubicBezTo>
                      <a:pt x="5952" y="14025"/>
                      <a:pt x="6637" y="13196"/>
                      <a:pt x="7431" y="13088"/>
                    </a:cubicBezTo>
                    <a:cubicBezTo>
                      <a:pt x="7456" y="13083"/>
                      <a:pt x="7483" y="13081"/>
                      <a:pt x="7513" y="13081"/>
                    </a:cubicBezTo>
                    <a:cubicBezTo>
                      <a:pt x="9043" y="13081"/>
                      <a:pt x="16178" y="19376"/>
                      <a:pt x="17169" y="20013"/>
                    </a:cubicBezTo>
                    <a:cubicBezTo>
                      <a:pt x="17598" y="20304"/>
                      <a:pt x="18211" y="20530"/>
                      <a:pt x="18789" y="20530"/>
                    </a:cubicBezTo>
                    <a:cubicBezTo>
                      <a:pt x="19571" y="20530"/>
                      <a:pt x="20290" y="20117"/>
                      <a:pt x="20415" y="18895"/>
                    </a:cubicBezTo>
                    <a:cubicBezTo>
                      <a:pt x="20667" y="16767"/>
                      <a:pt x="18864" y="11501"/>
                      <a:pt x="13129" y="5766"/>
                    </a:cubicBezTo>
                    <a:cubicBezTo>
                      <a:pt x="8967" y="1604"/>
                      <a:pt x="5633" y="1"/>
                      <a:pt x="3617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8"/>
              <p:cNvSpPr/>
              <p:nvPr/>
            </p:nvSpPr>
            <p:spPr>
              <a:xfrm>
                <a:off x="5381442" y="2055459"/>
                <a:ext cx="268829" cy="271980"/>
              </a:xfrm>
              <a:custGeom>
                <a:avLst/>
                <a:gdLst/>
                <a:ahLst/>
                <a:cxnLst/>
                <a:rect l="l" t="t" r="r" b="b"/>
                <a:pathLst>
                  <a:path w="21064" h="21137" extrusionOk="0">
                    <a:moveTo>
                      <a:pt x="3931" y="614"/>
                    </a:moveTo>
                    <a:cubicBezTo>
                      <a:pt x="4869" y="614"/>
                      <a:pt x="6168" y="975"/>
                      <a:pt x="7755" y="1876"/>
                    </a:cubicBezTo>
                    <a:cubicBezTo>
                      <a:pt x="9342" y="2778"/>
                      <a:pt x="11181" y="4221"/>
                      <a:pt x="13273" y="6276"/>
                    </a:cubicBezTo>
                    <a:cubicBezTo>
                      <a:pt x="15942" y="8982"/>
                      <a:pt x="17745" y="11542"/>
                      <a:pt x="18899" y="13742"/>
                    </a:cubicBezTo>
                    <a:cubicBezTo>
                      <a:pt x="20017" y="15942"/>
                      <a:pt x="20486" y="17746"/>
                      <a:pt x="20486" y="18828"/>
                    </a:cubicBezTo>
                    <a:cubicBezTo>
                      <a:pt x="20486" y="18936"/>
                      <a:pt x="20450" y="19044"/>
                      <a:pt x="20450" y="19152"/>
                    </a:cubicBezTo>
                    <a:cubicBezTo>
                      <a:pt x="20414" y="19730"/>
                      <a:pt x="20198" y="20054"/>
                      <a:pt x="19981" y="20234"/>
                    </a:cubicBezTo>
                    <a:cubicBezTo>
                      <a:pt x="19765" y="20451"/>
                      <a:pt x="19476" y="20523"/>
                      <a:pt x="19116" y="20523"/>
                    </a:cubicBezTo>
                    <a:cubicBezTo>
                      <a:pt x="18611" y="20523"/>
                      <a:pt x="18034" y="20307"/>
                      <a:pt x="17673" y="20054"/>
                    </a:cubicBezTo>
                    <a:cubicBezTo>
                      <a:pt x="17565" y="19982"/>
                      <a:pt x="17348" y="19838"/>
                      <a:pt x="17060" y="19585"/>
                    </a:cubicBezTo>
                    <a:cubicBezTo>
                      <a:pt x="16014" y="18756"/>
                      <a:pt x="14102" y="17169"/>
                      <a:pt x="12263" y="15726"/>
                    </a:cubicBezTo>
                    <a:cubicBezTo>
                      <a:pt x="11325" y="15041"/>
                      <a:pt x="10424" y="14356"/>
                      <a:pt x="9666" y="13887"/>
                    </a:cubicBezTo>
                    <a:cubicBezTo>
                      <a:pt x="9269" y="13634"/>
                      <a:pt x="8945" y="13454"/>
                      <a:pt x="8620" y="13310"/>
                    </a:cubicBezTo>
                    <a:cubicBezTo>
                      <a:pt x="8332" y="13165"/>
                      <a:pt x="8079" y="13057"/>
                      <a:pt x="7827" y="13057"/>
                    </a:cubicBezTo>
                    <a:lnTo>
                      <a:pt x="7682" y="13057"/>
                    </a:lnTo>
                    <a:cubicBezTo>
                      <a:pt x="7214" y="13165"/>
                      <a:pt x="6817" y="13418"/>
                      <a:pt x="6456" y="13778"/>
                    </a:cubicBezTo>
                    <a:cubicBezTo>
                      <a:pt x="6199" y="14010"/>
                      <a:pt x="5979" y="14296"/>
                      <a:pt x="5795" y="14585"/>
                    </a:cubicBezTo>
                    <a:lnTo>
                      <a:pt x="5795" y="14585"/>
                    </a:lnTo>
                    <a:cubicBezTo>
                      <a:pt x="5367" y="14105"/>
                      <a:pt x="4842" y="13623"/>
                      <a:pt x="4220" y="13237"/>
                    </a:cubicBezTo>
                    <a:cubicBezTo>
                      <a:pt x="2994" y="12444"/>
                      <a:pt x="1876" y="12192"/>
                      <a:pt x="1010" y="12192"/>
                    </a:cubicBezTo>
                    <a:cubicBezTo>
                      <a:pt x="914" y="12192"/>
                      <a:pt x="818" y="12197"/>
                      <a:pt x="721" y="12205"/>
                    </a:cubicBezTo>
                    <a:lnTo>
                      <a:pt x="721" y="12205"/>
                    </a:lnTo>
                    <a:cubicBezTo>
                      <a:pt x="927" y="11403"/>
                      <a:pt x="1098" y="10695"/>
                      <a:pt x="1190" y="10172"/>
                    </a:cubicBezTo>
                    <a:cubicBezTo>
                      <a:pt x="1659" y="7827"/>
                      <a:pt x="1659" y="5880"/>
                      <a:pt x="1731" y="4365"/>
                    </a:cubicBezTo>
                    <a:cubicBezTo>
                      <a:pt x="1731" y="3571"/>
                      <a:pt x="1767" y="2922"/>
                      <a:pt x="1912" y="2381"/>
                    </a:cubicBezTo>
                    <a:cubicBezTo>
                      <a:pt x="2020" y="1840"/>
                      <a:pt x="2200" y="1444"/>
                      <a:pt x="2489" y="1119"/>
                    </a:cubicBezTo>
                    <a:cubicBezTo>
                      <a:pt x="2777" y="794"/>
                      <a:pt x="3246" y="614"/>
                      <a:pt x="3931" y="614"/>
                    </a:cubicBezTo>
                    <a:close/>
                    <a:moveTo>
                      <a:pt x="3931" y="1"/>
                    </a:moveTo>
                    <a:cubicBezTo>
                      <a:pt x="3138" y="1"/>
                      <a:pt x="2453" y="253"/>
                      <a:pt x="2020" y="722"/>
                    </a:cubicBezTo>
                    <a:cubicBezTo>
                      <a:pt x="1659" y="1119"/>
                      <a:pt x="1443" y="1660"/>
                      <a:pt x="1299" y="2273"/>
                    </a:cubicBezTo>
                    <a:cubicBezTo>
                      <a:pt x="1118" y="3175"/>
                      <a:pt x="1118" y="4257"/>
                      <a:pt x="1082" y="5555"/>
                    </a:cubicBezTo>
                    <a:cubicBezTo>
                      <a:pt x="1046" y="6854"/>
                      <a:pt x="938" y="8368"/>
                      <a:pt x="613" y="10064"/>
                    </a:cubicBezTo>
                    <a:cubicBezTo>
                      <a:pt x="505" y="10641"/>
                      <a:pt x="289" y="11506"/>
                      <a:pt x="36" y="12480"/>
                    </a:cubicBezTo>
                    <a:cubicBezTo>
                      <a:pt x="0" y="12588"/>
                      <a:pt x="36" y="12696"/>
                      <a:pt x="72" y="12769"/>
                    </a:cubicBezTo>
                    <a:cubicBezTo>
                      <a:pt x="125" y="12821"/>
                      <a:pt x="197" y="12855"/>
                      <a:pt x="275" y="12855"/>
                    </a:cubicBezTo>
                    <a:cubicBezTo>
                      <a:pt x="303" y="12855"/>
                      <a:pt x="332" y="12850"/>
                      <a:pt x="361" y="12841"/>
                    </a:cubicBezTo>
                    <a:cubicBezTo>
                      <a:pt x="541" y="12841"/>
                      <a:pt x="794" y="12805"/>
                      <a:pt x="1010" y="12805"/>
                    </a:cubicBezTo>
                    <a:cubicBezTo>
                      <a:pt x="1767" y="12805"/>
                      <a:pt x="2741" y="13021"/>
                      <a:pt x="3895" y="13742"/>
                    </a:cubicBezTo>
                    <a:cubicBezTo>
                      <a:pt x="4617" y="14175"/>
                      <a:pt x="5158" y="14716"/>
                      <a:pt x="5627" y="15257"/>
                    </a:cubicBezTo>
                    <a:cubicBezTo>
                      <a:pt x="5656" y="15316"/>
                      <a:pt x="5734" y="15375"/>
                      <a:pt x="5820" y="15375"/>
                    </a:cubicBezTo>
                    <a:cubicBezTo>
                      <a:pt x="5839" y="15375"/>
                      <a:pt x="5859" y="15372"/>
                      <a:pt x="5879" y="15365"/>
                    </a:cubicBezTo>
                    <a:cubicBezTo>
                      <a:pt x="5951" y="15365"/>
                      <a:pt x="6059" y="15329"/>
                      <a:pt x="6096" y="15221"/>
                    </a:cubicBezTo>
                    <a:cubicBezTo>
                      <a:pt x="6312" y="14860"/>
                      <a:pt x="6564" y="14500"/>
                      <a:pt x="6889" y="14211"/>
                    </a:cubicBezTo>
                    <a:cubicBezTo>
                      <a:pt x="7178" y="13923"/>
                      <a:pt x="7502" y="13706"/>
                      <a:pt x="7791" y="13670"/>
                    </a:cubicBezTo>
                    <a:lnTo>
                      <a:pt x="7827" y="13670"/>
                    </a:lnTo>
                    <a:cubicBezTo>
                      <a:pt x="7899" y="13670"/>
                      <a:pt x="8187" y="13742"/>
                      <a:pt x="8512" y="13887"/>
                    </a:cubicBezTo>
                    <a:cubicBezTo>
                      <a:pt x="9666" y="14464"/>
                      <a:pt x="11650" y="16015"/>
                      <a:pt x="13453" y="17457"/>
                    </a:cubicBezTo>
                    <a:cubicBezTo>
                      <a:pt x="14355" y="18179"/>
                      <a:pt x="15220" y="18864"/>
                      <a:pt x="15906" y="19441"/>
                    </a:cubicBezTo>
                    <a:cubicBezTo>
                      <a:pt x="16591" y="19982"/>
                      <a:pt x="17096" y="20415"/>
                      <a:pt x="17348" y="20559"/>
                    </a:cubicBezTo>
                    <a:cubicBezTo>
                      <a:pt x="17817" y="20884"/>
                      <a:pt x="18467" y="21136"/>
                      <a:pt x="19116" y="21136"/>
                    </a:cubicBezTo>
                    <a:cubicBezTo>
                      <a:pt x="19585" y="21136"/>
                      <a:pt x="20017" y="21028"/>
                      <a:pt x="20378" y="20703"/>
                    </a:cubicBezTo>
                    <a:cubicBezTo>
                      <a:pt x="20739" y="20379"/>
                      <a:pt x="20991" y="19874"/>
                      <a:pt x="21063" y="19225"/>
                    </a:cubicBezTo>
                    <a:cubicBezTo>
                      <a:pt x="21063" y="19116"/>
                      <a:pt x="21063" y="18972"/>
                      <a:pt x="21063" y="18828"/>
                    </a:cubicBezTo>
                    <a:cubicBezTo>
                      <a:pt x="21063" y="17566"/>
                      <a:pt x="20594" y="15726"/>
                      <a:pt x="19404" y="13454"/>
                    </a:cubicBezTo>
                    <a:cubicBezTo>
                      <a:pt x="18250" y="11218"/>
                      <a:pt x="16411" y="8585"/>
                      <a:pt x="13670" y="5880"/>
                    </a:cubicBezTo>
                    <a:cubicBezTo>
                      <a:pt x="11578" y="3752"/>
                      <a:pt x="9702" y="2309"/>
                      <a:pt x="8043" y="1371"/>
                    </a:cubicBezTo>
                    <a:cubicBezTo>
                      <a:pt x="6420" y="434"/>
                      <a:pt x="5050" y="1"/>
                      <a:pt x="3931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8"/>
              <p:cNvSpPr/>
              <p:nvPr/>
            </p:nvSpPr>
            <p:spPr>
              <a:xfrm>
                <a:off x="4742066" y="2040211"/>
                <a:ext cx="259474" cy="332239"/>
              </a:xfrm>
              <a:custGeom>
                <a:avLst/>
                <a:gdLst/>
                <a:ahLst/>
                <a:cxnLst/>
                <a:rect l="l" t="t" r="r" b="b"/>
                <a:pathLst>
                  <a:path w="20331" h="25820" extrusionOk="0">
                    <a:moveTo>
                      <a:pt x="18068" y="0"/>
                    </a:moveTo>
                    <a:cubicBezTo>
                      <a:pt x="16989" y="0"/>
                      <a:pt x="15647" y="517"/>
                      <a:pt x="14356" y="969"/>
                    </a:cubicBezTo>
                    <a:cubicBezTo>
                      <a:pt x="11434" y="1979"/>
                      <a:pt x="3572" y="9626"/>
                      <a:pt x="1768" y="14422"/>
                    </a:cubicBezTo>
                    <a:cubicBezTo>
                      <a:pt x="1" y="19255"/>
                      <a:pt x="1552" y="20842"/>
                      <a:pt x="4690" y="23728"/>
                    </a:cubicBezTo>
                    <a:cubicBezTo>
                      <a:pt x="5303" y="24305"/>
                      <a:pt x="5952" y="25026"/>
                      <a:pt x="6637" y="25820"/>
                    </a:cubicBezTo>
                    <a:cubicBezTo>
                      <a:pt x="8946" y="25784"/>
                      <a:pt x="12192" y="24954"/>
                      <a:pt x="14392" y="21239"/>
                    </a:cubicBezTo>
                    <a:cubicBezTo>
                      <a:pt x="13887" y="20301"/>
                      <a:pt x="13526" y="19544"/>
                      <a:pt x="13346" y="19039"/>
                    </a:cubicBezTo>
                    <a:cubicBezTo>
                      <a:pt x="12444" y="16803"/>
                      <a:pt x="12552" y="14567"/>
                      <a:pt x="13202" y="12980"/>
                    </a:cubicBezTo>
                    <a:cubicBezTo>
                      <a:pt x="13887" y="11393"/>
                      <a:pt x="20162" y="8255"/>
                      <a:pt x="20271" y="3458"/>
                    </a:cubicBezTo>
                    <a:cubicBezTo>
                      <a:pt x="20330" y="788"/>
                      <a:pt x="19400" y="0"/>
                      <a:pt x="1806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8"/>
              <p:cNvSpPr/>
              <p:nvPr/>
            </p:nvSpPr>
            <p:spPr>
              <a:xfrm>
                <a:off x="4751281" y="2036441"/>
                <a:ext cx="253642" cy="339728"/>
              </a:xfrm>
              <a:custGeom>
                <a:avLst/>
                <a:gdLst/>
                <a:ahLst/>
                <a:cxnLst/>
                <a:rect l="l" t="t" r="r" b="b"/>
                <a:pathLst>
                  <a:path w="19874" h="26402" extrusionOk="0">
                    <a:moveTo>
                      <a:pt x="17349" y="613"/>
                    </a:moveTo>
                    <a:cubicBezTo>
                      <a:pt x="17673" y="613"/>
                      <a:pt x="17926" y="649"/>
                      <a:pt x="18142" y="721"/>
                    </a:cubicBezTo>
                    <a:cubicBezTo>
                      <a:pt x="18467" y="866"/>
                      <a:pt x="18719" y="1082"/>
                      <a:pt x="18936" y="1515"/>
                    </a:cubicBezTo>
                    <a:cubicBezTo>
                      <a:pt x="19152" y="1948"/>
                      <a:pt x="19260" y="2597"/>
                      <a:pt x="19260" y="3499"/>
                    </a:cubicBezTo>
                    <a:cubicBezTo>
                      <a:pt x="19260" y="3571"/>
                      <a:pt x="19260" y="3643"/>
                      <a:pt x="19260" y="3751"/>
                    </a:cubicBezTo>
                    <a:cubicBezTo>
                      <a:pt x="19224" y="4869"/>
                      <a:pt x="18827" y="5915"/>
                      <a:pt x="18250" y="6889"/>
                    </a:cubicBezTo>
                    <a:cubicBezTo>
                      <a:pt x="17349" y="8332"/>
                      <a:pt x="16014" y="9594"/>
                      <a:pt x="14788" y="10604"/>
                    </a:cubicBezTo>
                    <a:cubicBezTo>
                      <a:pt x="14211" y="11109"/>
                      <a:pt x="13634" y="11578"/>
                      <a:pt x="13201" y="12010"/>
                    </a:cubicBezTo>
                    <a:cubicBezTo>
                      <a:pt x="12732" y="12407"/>
                      <a:pt x="12371" y="12768"/>
                      <a:pt x="12227" y="13165"/>
                    </a:cubicBezTo>
                    <a:cubicBezTo>
                      <a:pt x="11866" y="13994"/>
                      <a:pt x="11650" y="14968"/>
                      <a:pt x="11650" y="16050"/>
                    </a:cubicBezTo>
                    <a:cubicBezTo>
                      <a:pt x="11650" y="17132"/>
                      <a:pt x="11866" y="18286"/>
                      <a:pt x="12335" y="19440"/>
                    </a:cubicBezTo>
                    <a:cubicBezTo>
                      <a:pt x="12540" y="19917"/>
                      <a:pt x="12873" y="20652"/>
                      <a:pt x="13335" y="21523"/>
                    </a:cubicBezTo>
                    <a:lnTo>
                      <a:pt x="13335" y="21523"/>
                    </a:lnTo>
                    <a:cubicBezTo>
                      <a:pt x="12270" y="23245"/>
                      <a:pt x="11003" y="24290"/>
                      <a:pt x="9702" y="24922"/>
                    </a:cubicBezTo>
                    <a:cubicBezTo>
                      <a:pt x="8430" y="25542"/>
                      <a:pt x="7157" y="25767"/>
                      <a:pt x="6041" y="25787"/>
                    </a:cubicBezTo>
                    <a:lnTo>
                      <a:pt x="6041" y="25787"/>
                    </a:lnTo>
                    <a:cubicBezTo>
                      <a:pt x="5419" y="25039"/>
                      <a:pt x="4769" y="24389"/>
                      <a:pt x="4184" y="23804"/>
                    </a:cubicBezTo>
                    <a:cubicBezTo>
                      <a:pt x="3066" y="22794"/>
                      <a:pt x="2164" y="21929"/>
                      <a:pt x="1551" y="21063"/>
                    </a:cubicBezTo>
                    <a:cubicBezTo>
                      <a:pt x="938" y="20198"/>
                      <a:pt x="613" y="19332"/>
                      <a:pt x="613" y="18214"/>
                    </a:cubicBezTo>
                    <a:cubicBezTo>
                      <a:pt x="613" y="17312"/>
                      <a:pt x="830" y="16194"/>
                      <a:pt x="1335" y="14824"/>
                    </a:cubicBezTo>
                    <a:cubicBezTo>
                      <a:pt x="2200" y="12515"/>
                      <a:pt x="4617" y="9414"/>
                      <a:pt x="7142" y="6781"/>
                    </a:cubicBezTo>
                    <a:cubicBezTo>
                      <a:pt x="8404" y="5482"/>
                      <a:pt x="9702" y="4292"/>
                      <a:pt x="10857" y="3354"/>
                    </a:cubicBezTo>
                    <a:cubicBezTo>
                      <a:pt x="12011" y="2453"/>
                      <a:pt x="13057" y="1803"/>
                      <a:pt x="13706" y="1551"/>
                    </a:cubicBezTo>
                    <a:cubicBezTo>
                      <a:pt x="15040" y="1118"/>
                      <a:pt x="16375" y="613"/>
                      <a:pt x="17349" y="613"/>
                    </a:cubicBezTo>
                    <a:close/>
                    <a:moveTo>
                      <a:pt x="17349" y="0"/>
                    </a:moveTo>
                    <a:cubicBezTo>
                      <a:pt x="16194" y="0"/>
                      <a:pt x="14824" y="541"/>
                      <a:pt x="13525" y="974"/>
                    </a:cubicBezTo>
                    <a:cubicBezTo>
                      <a:pt x="12732" y="1262"/>
                      <a:pt x="11686" y="1948"/>
                      <a:pt x="10496" y="2885"/>
                    </a:cubicBezTo>
                    <a:cubicBezTo>
                      <a:pt x="8729" y="4292"/>
                      <a:pt x="6637" y="6312"/>
                      <a:pt x="4833" y="8440"/>
                    </a:cubicBezTo>
                    <a:cubicBezTo>
                      <a:pt x="3030" y="10532"/>
                      <a:pt x="1479" y="12768"/>
                      <a:pt x="794" y="14643"/>
                    </a:cubicBezTo>
                    <a:cubicBezTo>
                      <a:pt x="253" y="16050"/>
                      <a:pt x="0" y="17204"/>
                      <a:pt x="0" y="18214"/>
                    </a:cubicBezTo>
                    <a:cubicBezTo>
                      <a:pt x="0" y="19440"/>
                      <a:pt x="397" y="20486"/>
                      <a:pt x="1046" y="21388"/>
                    </a:cubicBezTo>
                    <a:cubicBezTo>
                      <a:pt x="1732" y="22362"/>
                      <a:pt x="2669" y="23227"/>
                      <a:pt x="3787" y="24273"/>
                    </a:cubicBezTo>
                    <a:cubicBezTo>
                      <a:pt x="4364" y="24814"/>
                      <a:pt x="5014" y="25500"/>
                      <a:pt x="5663" y="26293"/>
                    </a:cubicBezTo>
                    <a:cubicBezTo>
                      <a:pt x="5735" y="26365"/>
                      <a:pt x="5807" y="26401"/>
                      <a:pt x="5915" y="26401"/>
                    </a:cubicBezTo>
                    <a:cubicBezTo>
                      <a:pt x="7106" y="26401"/>
                      <a:pt x="8548" y="26185"/>
                      <a:pt x="9955" y="25463"/>
                    </a:cubicBezTo>
                    <a:cubicBezTo>
                      <a:pt x="11398" y="24778"/>
                      <a:pt x="12804" y="23588"/>
                      <a:pt x="13922" y="21676"/>
                    </a:cubicBezTo>
                    <a:cubicBezTo>
                      <a:pt x="13994" y="21604"/>
                      <a:pt x="13994" y="21460"/>
                      <a:pt x="13922" y="21388"/>
                    </a:cubicBezTo>
                    <a:cubicBezTo>
                      <a:pt x="13453" y="20450"/>
                      <a:pt x="13093" y="19693"/>
                      <a:pt x="12876" y="19224"/>
                    </a:cubicBezTo>
                    <a:cubicBezTo>
                      <a:pt x="12443" y="18142"/>
                      <a:pt x="12263" y="17060"/>
                      <a:pt x="12263" y="16050"/>
                    </a:cubicBezTo>
                    <a:cubicBezTo>
                      <a:pt x="12263" y="15040"/>
                      <a:pt x="12443" y="14138"/>
                      <a:pt x="12768" y="13381"/>
                    </a:cubicBezTo>
                    <a:cubicBezTo>
                      <a:pt x="12840" y="13273"/>
                      <a:pt x="12984" y="13056"/>
                      <a:pt x="13201" y="12804"/>
                    </a:cubicBezTo>
                    <a:cubicBezTo>
                      <a:pt x="13994" y="12010"/>
                      <a:pt x="15617" y="10820"/>
                      <a:pt x="17060" y="9305"/>
                    </a:cubicBezTo>
                    <a:cubicBezTo>
                      <a:pt x="18503" y="7827"/>
                      <a:pt x="19801" y="5987"/>
                      <a:pt x="19873" y="3751"/>
                    </a:cubicBezTo>
                    <a:cubicBezTo>
                      <a:pt x="19873" y="3679"/>
                      <a:pt x="19873" y="3571"/>
                      <a:pt x="19873" y="3499"/>
                    </a:cubicBezTo>
                    <a:cubicBezTo>
                      <a:pt x="19873" y="2236"/>
                      <a:pt x="19621" y="1371"/>
                      <a:pt x="19188" y="794"/>
                    </a:cubicBezTo>
                    <a:cubicBezTo>
                      <a:pt x="18972" y="505"/>
                      <a:pt x="18683" y="289"/>
                      <a:pt x="18358" y="180"/>
                    </a:cubicBezTo>
                    <a:cubicBezTo>
                      <a:pt x="18070" y="36"/>
                      <a:pt x="17709" y="0"/>
                      <a:pt x="1734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8"/>
              <p:cNvSpPr/>
              <p:nvPr/>
            </p:nvSpPr>
            <p:spPr>
              <a:xfrm>
                <a:off x="4746673" y="2040211"/>
                <a:ext cx="254867" cy="283046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21997" extrusionOk="0">
                    <a:moveTo>
                      <a:pt x="17707" y="0"/>
                    </a:moveTo>
                    <a:cubicBezTo>
                      <a:pt x="16628" y="0"/>
                      <a:pt x="15286" y="517"/>
                      <a:pt x="13995" y="969"/>
                    </a:cubicBezTo>
                    <a:cubicBezTo>
                      <a:pt x="11073" y="1979"/>
                      <a:pt x="3211" y="9626"/>
                      <a:pt x="1407" y="14422"/>
                    </a:cubicBezTo>
                    <a:cubicBezTo>
                      <a:pt x="1" y="18210"/>
                      <a:pt x="686" y="20013"/>
                      <a:pt x="2561" y="21997"/>
                    </a:cubicBezTo>
                    <a:cubicBezTo>
                      <a:pt x="3211" y="21852"/>
                      <a:pt x="4004" y="21492"/>
                      <a:pt x="4906" y="20842"/>
                    </a:cubicBezTo>
                    <a:cubicBezTo>
                      <a:pt x="7575" y="18823"/>
                      <a:pt x="8693" y="15216"/>
                      <a:pt x="10388" y="13990"/>
                    </a:cubicBezTo>
                    <a:cubicBezTo>
                      <a:pt x="11362" y="13304"/>
                      <a:pt x="13057" y="12186"/>
                      <a:pt x="14824" y="11032"/>
                    </a:cubicBezTo>
                    <a:cubicBezTo>
                      <a:pt x="16880" y="9265"/>
                      <a:pt x="19838" y="6740"/>
                      <a:pt x="19910" y="3458"/>
                    </a:cubicBezTo>
                    <a:cubicBezTo>
                      <a:pt x="19969" y="788"/>
                      <a:pt x="19039" y="0"/>
                      <a:pt x="17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8"/>
              <p:cNvSpPr/>
              <p:nvPr/>
            </p:nvSpPr>
            <p:spPr>
              <a:xfrm>
                <a:off x="4751281" y="2036441"/>
                <a:ext cx="253642" cy="290715"/>
              </a:xfrm>
              <a:custGeom>
                <a:avLst/>
                <a:gdLst/>
                <a:ahLst/>
                <a:cxnLst/>
                <a:rect l="l" t="t" r="r" b="b"/>
                <a:pathLst>
                  <a:path w="19874" h="22593" extrusionOk="0">
                    <a:moveTo>
                      <a:pt x="17349" y="613"/>
                    </a:moveTo>
                    <a:cubicBezTo>
                      <a:pt x="17673" y="613"/>
                      <a:pt x="17926" y="649"/>
                      <a:pt x="18142" y="721"/>
                    </a:cubicBezTo>
                    <a:cubicBezTo>
                      <a:pt x="18467" y="866"/>
                      <a:pt x="18719" y="1082"/>
                      <a:pt x="18936" y="1515"/>
                    </a:cubicBezTo>
                    <a:cubicBezTo>
                      <a:pt x="19152" y="1948"/>
                      <a:pt x="19260" y="2597"/>
                      <a:pt x="19260" y="3499"/>
                    </a:cubicBezTo>
                    <a:cubicBezTo>
                      <a:pt x="19260" y="3571"/>
                      <a:pt x="19260" y="3643"/>
                      <a:pt x="19260" y="3751"/>
                    </a:cubicBezTo>
                    <a:cubicBezTo>
                      <a:pt x="19224" y="5302"/>
                      <a:pt x="18503" y="6672"/>
                      <a:pt x="17529" y="7899"/>
                    </a:cubicBezTo>
                    <a:cubicBezTo>
                      <a:pt x="16519" y="9125"/>
                      <a:pt x="15293" y="10207"/>
                      <a:pt x="14247" y="11073"/>
                    </a:cubicBezTo>
                    <a:lnTo>
                      <a:pt x="14260" y="11088"/>
                    </a:lnTo>
                    <a:lnTo>
                      <a:pt x="14260" y="11088"/>
                    </a:lnTo>
                    <a:cubicBezTo>
                      <a:pt x="12536" y="12237"/>
                      <a:pt x="10816" y="13348"/>
                      <a:pt x="9847" y="14030"/>
                    </a:cubicBezTo>
                    <a:cubicBezTo>
                      <a:pt x="8945" y="14715"/>
                      <a:pt x="8224" y="15942"/>
                      <a:pt x="7394" y="17240"/>
                    </a:cubicBezTo>
                    <a:cubicBezTo>
                      <a:pt x="6601" y="18539"/>
                      <a:pt x="5663" y="19909"/>
                      <a:pt x="4364" y="20883"/>
                    </a:cubicBezTo>
                    <a:cubicBezTo>
                      <a:pt x="3571" y="21478"/>
                      <a:pt x="2869" y="21800"/>
                      <a:pt x="2286" y="21961"/>
                    </a:cubicBezTo>
                    <a:lnTo>
                      <a:pt x="2286" y="21961"/>
                    </a:lnTo>
                    <a:cubicBezTo>
                      <a:pt x="1769" y="21371"/>
                      <a:pt x="1349" y="20836"/>
                      <a:pt x="1082" y="20270"/>
                    </a:cubicBezTo>
                    <a:cubicBezTo>
                      <a:pt x="758" y="19657"/>
                      <a:pt x="613" y="18971"/>
                      <a:pt x="613" y="18214"/>
                    </a:cubicBezTo>
                    <a:cubicBezTo>
                      <a:pt x="613" y="17276"/>
                      <a:pt x="830" y="16194"/>
                      <a:pt x="1335" y="14824"/>
                    </a:cubicBezTo>
                    <a:cubicBezTo>
                      <a:pt x="2200" y="12515"/>
                      <a:pt x="4617" y="9414"/>
                      <a:pt x="7142" y="6781"/>
                    </a:cubicBezTo>
                    <a:cubicBezTo>
                      <a:pt x="8404" y="5482"/>
                      <a:pt x="9702" y="4292"/>
                      <a:pt x="10857" y="3354"/>
                    </a:cubicBezTo>
                    <a:cubicBezTo>
                      <a:pt x="12011" y="2453"/>
                      <a:pt x="13057" y="1803"/>
                      <a:pt x="13706" y="1551"/>
                    </a:cubicBezTo>
                    <a:cubicBezTo>
                      <a:pt x="15040" y="1118"/>
                      <a:pt x="16375" y="613"/>
                      <a:pt x="17349" y="613"/>
                    </a:cubicBezTo>
                    <a:close/>
                    <a:moveTo>
                      <a:pt x="17349" y="0"/>
                    </a:moveTo>
                    <a:cubicBezTo>
                      <a:pt x="16194" y="0"/>
                      <a:pt x="14824" y="541"/>
                      <a:pt x="13525" y="974"/>
                    </a:cubicBezTo>
                    <a:cubicBezTo>
                      <a:pt x="12732" y="1262"/>
                      <a:pt x="11686" y="1948"/>
                      <a:pt x="10496" y="2885"/>
                    </a:cubicBezTo>
                    <a:cubicBezTo>
                      <a:pt x="8729" y="4292"/>
                      <a:pt x="6637" y="6312"/>
                      <a:pt x="4833" y="8440"/>
                    </a:cubicBezTo>
                    <a:cubicBezTo>
                      <a:pt x="3030" y="10532"/>
                      <a:pt x="1479" y="12768"/>
                      <a:pt x="794" y="14643"/>
                    </a:cubicBezTo>
                    <a:cubicBezTo>
                      <a:pt x="253" y="16050"/>
                      <a:pt x="0" y="17204"/>
                      <a:pt x="0" y="18214"/>
                    </a:cubicBezTo>
                    <a:cubicBezTo>
                      <a:pt x="0" y="19080"/>
                      <a:pt x="181" y="19837"/>
                      <a:pt x="541" y="20522"/>
                    </a:cubicBezTo>
                    <a:cubicBezTo>
                      <a:pt x="866" y="21208"/>
                      <a:pt x="1371" y="21857"/>
                      <a:pt x="1984" y="22506"/>
                    </a:cubicBezTo>
                    <a:cubicBezTo>
                      <a:pt x="2037" y="22559"/>
                      <a:pt x="2109" y="22592"/>
                      <a:pt x="2186" y="22592"/>
                    </a:cubicBezTo>
                    <a:cubicBezTo>
                      <a:pt x="2215" y="22592"/>
                      <a:pt x="2244" y="22588"/>
                      <a:pt x="2273" y="22578"/>
                    </a:cubicBezTo>
                    <a:cubicBezTo>
                      <a:pt x="2958" y="22398"/>
                      <a:pt x="3823" y="22037"/>
                      <a:pt x="4725" y="21352"/>
                    </a:cubicBezTo>
                    <a:cubicBezTo>
                      <a:pt x="6096" y="20306"/>
                      <a:pt x="7069" y="18863"/>
                      <a:pt x="7899" y="17565"/>
                    </a:cubicBezTo>
                    <a:cubicBezTo>
                      <a:pt x="8729" y="16266"/>
                      <a:pt x="9450" y="15076"/>
                      <a:pt x="10207" y="14535"/>
                    </a:cubicBezTo>
                    <a:cubicBezTo>
                      <a:pt x="11145" y="13850"/>
                      <a:pt x="12876" y="12732"/>
                      <a:pt x="14607" y="11542"/>
                    </a:cubicBezTo>
                    <a:lnTo>
                      <a:pt x="14644" y="11542"/>
                    </a:lnTo>
                    <a:cubicBezTo>
                      <a:pt x="15690" y="10640"/>
                      <a:pt x="16952" y="9594"/>
                      <a:pt x="17998" y="8296"/>
                    </a:cubicBezTo>
                    <a:cubicBezTo>
                      <a:pt x="19008" y="6997"/>
                      <a:pt x="19837" y="5482"/>
                      <a:pt x="19873" y="3751"/>
                    </a:cubicBezTo>
                    <a:cubicBezTo>
                      <a:pt x="19873" y="3679"/>
                      <a:pt x="19873" y="3571"/>
                      <a:pt x="19873" y="3499"/>
                    </a:cubicBezTo>
                    <a:cubicBezTo>
                      <a:pt x="19873" y="2236"/>
                      <a:pt x="19621" y="1371"/>
                      <a:pt x="19188" y="794"/>
                    </a:cubicBezTo>
                    <a:cubicBezTo>
                      <a:pt x="18972" y="505"/>
                      <a:pt x="18683" y="289"/>
                      <a:pt x="18358" y="180"/>
                    </a:cubicBezTo>
                    <a:cubicBezTo>
                      <a:pt x="18070" y="36"/>
                      <a:pt x="17709" y="0"/>
                      <a:pt x="1734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8"/>
              <p:cNvSpPr/>
              <p:nvPr/>
            </p:nvSpPr>
            <p:spPr>
              <a:xfrm>
                <a:off x="4752200" y="2040211"/>
                <a:ext cx="249341" cy="261828"/>
              </a:xfrm>
              <a:custGeom>
                <a:avLst/>
                <a:gdLst/>
                <a:ahLst/>
                <a:cxnLst/>
                <a:rect l="l" t="t" r="r" b="b"/>
                <a:pathLst>
                  <a:path w="19537" h="20348" extrusionOk="0">
                    <a:moveTo>
                      <a:pt x="17274" y="0"/>
                    </a:moveTo>
                    <a:cubicBezTo>
                      <a:pt x="16195" y="0"/>
                      <a:pt x="14853" y="517"/>
                      <a:pt x="13562" y="969"/>
                    </a:cubicBezTo>
                    <a:cubicBezTo>
                      <a:pt x="10640" y="1979"/>
                      <a:pt x="2778" y="9626"/>
                      <a:pt x="974" y="14422"/>
                    </a:cubicBezTo>
                    <a:cubicBezTo>
                      <a:pt x="0" y="17127"/>
                      <a:pt x="37" y="18823"/>
                      <a:pt x="830" y="20265"/>
                    </a:cubicBezTo>
                    <a:cubicBezTo>
                      <a:pt x="1060" y="20318"/>
                      <a:pt x="1303" y="20348"/>
                      <a:pt x="1559" y="20348"/>
                    </a:cubicBezTo>
                    <a:cubicBezTo>
                      <a:pt x="2345" y="20348"/>
                      <a:pt x="3249" y="20071"/>
                      <a:pt x="4256" y="19364"/>
                    </a:cubicBezTo>
                    <a:cubicBezTo>
                      <a:pt x="7935" y="16695"/>
                      <a:pt x="6601" y="13881"/>
                      <a:pt x="9847" y="12294"/>
                    </a:cubicBezTo>
                    <a:cubicBezTo>
                      <a:pt x="12480" y="11032"/>
                      <a:pt x="16303" y="8580"/>
                      <a:pt x="18900" y="5838"/>
                    </a:cubicBezTo>
                    <a:cubicBezTo>
                      <a:pt x="19260" y="5081"/>
                      <a:pt x="19477" y="4288"/>
                      <a:pt x="19477" y="3458"/>
                    </a:cubicBezTo>
                    <a:cubicBezTo>
                      <a:pt x="19536" y="788"/>
                      <a:pt x="18606" y="0"/>
                      <a:pt x="17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4751281" y="2036441"/>
                <a:ext cx="253642" cy="269651"/>
              </a:xfrm>
              <a:custGeom>
                <a:avLst/>
                <a:gdLst/>
                <a:ahLst/>
                <a:cxnLst/>
                <a:rect l="l" t="t" r="r" b="b"/>
                <a:pathLst>
                  <a:path w="19874" h="20956" extrusionOk="0">
                    <a:moveTo>
                      <a:pt x="17349" y="613"/>
                    </a:moveTo>
                    <a:cubicBezTo>
                      <a:pt x="17673" y="613"/>
                      <a:pt x="17926" y="649"/>
                      <a:pt x="18142" y="721"/>
                    </a:cubicBezTo>
                    <a:cubicBezTo>
                      <a:pt x="18467" y="866"/>
                      <a:pt x="18719" y="1082"/>
                      <a:pt x="18936" y="1515"/>
                    </a:cubicBezTo>
                    <a:cubicBezTo>
                      <a:pt x="19152" y="1948"/>
                      <a:pt x="19260" y="2597"/>
                      <a:pt x="19260" y="3499"/>
                    </a:cubicBezTo>
                    <a:cubicBezTo>
                      <a:pt x="19260" y="3571"/>
                      <a:pt x="19260" y="3643"/>
                      <a:pt x="19260" y="3751"/>
                    </a:cubicBezTo>
                    <a:cubicBezTo>
                      <a:pt x="19225" y="4519"/>
                      <a:pt x="19055" y="5253"/>
                      <a:pt x="18750" y="5920"/>
                    </a:cubicBezTo>
                    <a:lnTo>
                      <a:pt x="18750" y="5920"/>
                    </a:lnTo>
                    <a:cubicBezTo>
                      <a:pt x="16190" y="8623"/>
                      <a:pt x="12406" y="11073"/>
                      <a:pt x="9774" y="12335"/>
                    </a:cubicBezTo>
                    <a:cubicBezTo>
                      <a:pt x="8945" y="12732"/>
                      <a:pt x="8368" y="13237"/>
                      <a:pt x="7935" y="13814"/>
                    </a:cubicBezTo>
                    <a:cubicBezTo>
                      <a:pt x="7322" y="14643"/>
                      <a:pt x="7033" y="15581"/>
                      <a:pt x="6601" y="16519"/>
                    </a:cubicBezTo>
                    <a:cubicBezTo>
                      <a:pt x="6132" y="17457"/>
                      <a:pt x="5483" y="18430"/>
                      <a:pt x="4148" y="19404"/>
                    </a:cubicBezTo>
                    <a:cubicBezTo>
                      <a:pt x="3210" y="20089"/>
                      <a:pt x="2345" y="20342"/>
                      <a:pt x="1623" y="20342"/>
                    </a:cubicBezTo>
                    <a:cubicBezTo>
                      <a:pt x="1456" y="20342"/>
                      <a:pt x="1267" y="20320"/>
                      <a:pt x="1090" y="20294"/>
                    </a:cubicBezTo>
                    <a:lnTo>
                      <a:pt x="1090" y="20294"/>
                    </a:lnTo>
                    <a:cubicBezTo>
                      <a:pt x="772" y="19676"/>
                      <a:pt x="613" y="18993"/>
                      <a:pt x="613" y="18214"/>
                    </a:cubicBezTo>
                    <a:cubicBezTo>
                      <a:pt x="613" y="17276"/>
                      <a:pt x="830" y="16194"/>
                      <a:pt x="1335" y="14824"/>
                    </a:cubicBezTo>
                    <a:cubicBezTo>
                      <a:pt x="2200" y="12515"/>
                      <a:pt x="4617" y="9414"/>
                      <a:pt x="7142" y="6781"/>
                    </a:cubicBezTo>
                    <a:cubicBezTo>
                      <a:pt x="8404" y="5482"/>
                      <a:pt x="9702" y="4292"/>
                      <a:pt x="10857" y="3354"/>
                    </a:cubicBezTo>
                    <a:cubicBezTo>
                      <a:pt x="12011" y="2453"/>
                      <a:pt x="13057" y="1803"/>
                      <a:pt x="13706" y="1551"/>
                    </a:cubicBezTo>
                    <a:cubicBezTo>
                      <a:pt x="15040" y="1118"/>
                      <a:pt x="16375" y="613"/>
                      <a:pt x="17349" y="613"/>
                    </a:cubicBezTo>
                    <a:close/>
                    <a:moveTo>
                      <a:pt x="17349" y="0"/>
                    </a:moveTo>
                    <a:cubicBezTo>
                      <a:pt x="16194" y="0"/>
                      <a:pt x="14824" y="541"/>
                      <a:pt x="13525" y="974"/>
                    </a:cubicBezTo>
                    <a:cubicBezTo>
                      <a:pt x="12732" y="1262"/>
                      <a:pt x="11686" y="1948"/>
                      <a:pt x="10496" y="2885"/>
                    </a:cubicBezTo>
                    <a:cubicBezTo>
                      <a:pt x="8729" y="4292"/>
                      <a:pt x="6637" y="6312"/>
                      <a:pt x="4833" y="8440"/>
                    </a:cubicBezTo>
                    <a:cubicBezTo>
                      <a:pt x="3030" y="10532"/>
                      <a:pt x="1479" y="12768"/>
                      <a:pt x="794" y="14643"/>
                    </a:cubicBezTo>
                    <a:cubicBezTo>
                      <a:pt x="253" y="16050"/>
                      <a:pt x="0" y="17204"/>
                      <a:pt x="0" y="18214"/>
                    </a:cubicBezTo>
                    <a:cubicBezTo>
                      <a:pt x="0" y="19152"/>
                      <a:pt x="217" y="19945"/>
                      <a:pt x="613" y="20703"/>
                    </a:cubicBezTo>
                    <a:cubicBezTo>
                      <a:pt x="650" y="20775"/>
                      <a:pt x="758" y="20847"/>
                      <a:pt x="830" y="20847"/>
                    </a:cubicBezTo>
                    <a:cubicBezTo>
                      <a:pt x="1082" y="20919"/>
                      <a:pt x="1335" y="20955"/>
                      <a:pt x="1623" y="20955"/>
                    </a:cubicBezTo>
                    <a:cubicBezTo>
                      <a:pt x="2489" y="20955"/>
                      <a:pt x="3463" y="20667"/>
                      <a:pt x="4473" y="19909"/>
                    </a:cubicBezTo>
                    <a:cubicBezTo>
                      <a:pt x="6384" y="18539"/>
                      <a:pt x="7033" y="17060"/>
                      <a:pt x="7574" y="15834"/>
                    </a:cubicBezTo>
                    <a:cubicBezTo>
                      <a:pt x="7827" y="15220"/>
                      <a:pt x="8079" y="14643"/>
                      <a:pt x="8440" y="14174"/>
                    </a:cubicBezTo>
                    <a:cubicBezTo>
                      <a:pt x="8801" y="13670"/>
                      <a:pt x="9270" y="13237"/>
                      <a:pt x="10063" y="12876"/>
                    </a:cubicBezTo>
                    <a:cubicBezTo>
                      <a:pt x="12732" y="11578"/>
                      <a:pt x="16555" y="9125"/>
                      <a:pt x="19188" y="6348"/>
                    </a:cubicBezTo>
                    <a:lnTo>
                      <a:pt x="19260" y="6240"/>
                    </a:lnTo>
                    <a:cubicBezTo>
                      <a:pt x="19621" y="5482"/>
                      <a:pt x="19837" y="4653"/>
                      <a:pt x="19873" y="3751"/>
                    </a:cubicBezTo>
                    <a:cubicBezTo>
                      <a:pt x="19873" y="3679"/>
                      <a:pt x="19873" y="3571"/>
                      <a:pt x="19873" y="3499"/>
                    </a:cubicBezTo>
                    <a:cubicBezTo>
                      <a:pt x="19873" y="2236"/>
                      <a:pt x="19621" y="1371"/>
                      <a:pt x="19188" y="794"/>
                    </a:cubicBezTo>
                    <a:cubicBezTo>
                      <a:pt x="18972" y="505"/>
                      <a:pt x="18683" y="289"/>
                      <a:pt x="18358" y="180"/>
                    </a:cubicBezTo>
                    <a:cubicBezTo>
                      <a:pt x="18070" y="36"/>
                      <a:pt x="17709" y="0"/>
                      <a:pt x="1734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8"/>
              <p:cNvSpPr/>
              <p:nvPr/>
            </p:nvSpPr>
            <p:spPr>
              <a:xfrm>
                <a:off x="5401237" y="2059242"/>
                <a:ext cx="248116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20518" extrusionOk="0">
                    <a:moveTo>
                      <a:pt x="2390" y="1"/>
                    </a:moveTo>
                    <a:cubicBezTo>
                      <a:pt x="1646" y="1"/>
                      <a:pt x="1081" y="219"/>
                      <a:pt x="721" y="608"/>
                    </a:cubicBezTo>
                    <a:cubicBezTo>
                      <a:pt x="325" y="1041"/>
                      <a:pt x="108" y="1618"/>
                      <a:pt x="0" y="2304"/>
                    </a:cubicBezTo>
                    <a:cubicBezTo>
                      <a:pt x="482" y="2137"/>
                      <a:pt x="1126" y="1994"/>
                      <a:pt x="1909" y="1994"/>
                    </a:cubicBezTo>
                    <a:cubicBezTo>
                      <a:pt x="2825" y="1994"/>
                      <a:pt x="3931" y="2190"/>
                      <a:pt x="5194" y="2773"/>
                    </a:cubicBezTo>
                    <a:cubicBezTo>
                      <a:pt x="9125" y="4540"/>
                      <a:pt x="16302" y="13521"/>
                      <a:pt x="17420" y="15973"/>
                    </a:cubicBezTo>
                    <a:cubicBezTo>
                      <a:pt x="18070" y="17416"/>
                      <a:pt x="17889" y="19219"/>
                      <a:pt x="17709" y="20518"/>
                    </a:cubicBezTo>
                    <a:cubicBezTo>
                      <a:pt x="18430" y="20481"/>
                      <a:pt x="19080" y="20049"/>
                      <a:pt x="19188" y="18895"/>
                    </a:cubicBezTo>
                    <a:cubicBezTo>
                      <a:pt x="19440" y="16767"/>
                      <a:pt x="17637" y="11501"/>
                      <a:pt x="11902" y="5766"/>
                    </a:cubicBezTo>
                    <a:cubicBezTo>
                      <a:pt x="7740" y="1604"/>
                      <a:pt x="4406" y="1"/>
                      <a:pt x="2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8"/>
              <p:cNvSpPr/>
              <p:nvPr/>
            </p:nvSpPr>
            <p:spPr>
              <a:xfrm>
                <a:off x="5397089" y="2055459"/>
                <a:ext cx="253182" cy="271980"/>
              </a:xfrm>
              <a:custGeom>
                <a:avLst/>
                <a:gdLst/>
                <a:ahLst/>
                <a:cxnLst/>
                <a:rect l="l" t="t" r="r" b="b"/>
                <a:pathLst>
                  <a:path w="19838" h="21137" extrusionOk="0">
                    <a:moveTo>
                      <a:pt x="2705" y="614"/>
                    </a:moveTo>
                    <a:cubicBezTo>
                      <a:pt x="3643" y="614"/>
                      <a:pt x="4942" y="975"/>
                      <a:pt x="6529" y="1876"/>
                    </a:cubicBezTo>
                    <a:cubicBezTo>
                      <a:pt x="8116" y="2778"/>
                      <a:pt x="9955" y="4221"/>
                      <a:pt x="12047" y="6276"/>
                    </a:cubicBezTo>
                    <a:cubicBezTo>
                      <a:pt x="14716" y="8982"/>
                      <a:pt x="16519" y="11542"/>
                      <a:pt x="17673" y="13742"/>
                    </a:cubicBezTo>
                    <a:cubicBezTo>
                      <a:pt x="18791" y="15942"/>
                      <a:pt x="19260" y="17746"/>
                      <a:pt x="19260" y="18828"/>
                    </a:cubicBezTo>
                    <a:cubicBezTo>
                      <a:pt x="19260" y="18936"/>
                      <a:pt x="19224" y="19044"/>
                      <a:pt x="19224" y="19152"/>
                    </a:cubicBezTo>
                    <a:cubicBezTo>
                      <a:pt x="19188" y="19693"/>
                      <a:pt x="19008" y="20018"/>
                      <a:pt x="18791" y="20198"/>
                    </a:cubicBezTo>
                    <a:cubicBezTo>
                      <a:pt x="18690" y="20320"/>
                      <a:pt x="18555" y="20396"/>
                      <a:pt x="18404" y="20446"/>
                    </a:cubicBezTo>
                    <a:lnTo>
                      <a:pt x="18404" y="20446"/>
                    </a:lnTo>
                    <a:cubicBezTo>
                      <a:pt x="18458" y="19939"/>
                      <a:pt x="18503" y="19388"/>
                      <a:pt x="18503" y="18792"/>
                    </a:cubicBezTo>
                    <a:cubicBezTo>
                      <a:pt x="18503" y="17926"/>
                      <a:pt x="18395" y="16988"/>
                      <a:pt x="17998" y="16159"/>
                    </a:cubicBezTo>
                    <a:cubicBezTo>
                      <a:pt x="17709" y="15510"/>
                      <a:pt x="17060" y="14464"/>
                      <a:pt x="16159" y="13237"/>
                    </a:cubicBezTo>
                    <a:cubicBezTo>
                      <a:pt x="14788" y="11398"/>
                      <a:pt x="12949" y="9162"/>
                      <a:pt x="11037" y="7178"/>
                    </a:cubicBezTo>
                    <a:cubicBezTo>
                      <a:pt x="9125" y="5194"/>
                      <a:pt x="7178" y="3499"/>
                      <a:pt x="5627" y="2778"/>
                    </a:cubicBezTo>
                    <a:cubicBezTo>
                      <a:pt x="4365" y="2201"/>
                      <a:pt x="3210" y="1985"/>
                      <a:pt x="2273" y="1985"/>
                    </a:cubicBezTo>
                    <a:cubicBezTo>
                      <a:pt x="1678" y="1985"/>
                      <a:pt x="1158" y="2059"/>
                      <a:pt x="712" y="2167"/>
                    </a:cubicBezTo>
                    <a:lnTo>
                      <a:pt x="712" y="2167"/>
                    </a:lnTo>
                    <a:cubicBezTo>
                      <a:pt x="825" y="1737"/>
                      <a:pt x="994" y="1388"/>
                      <a:pt x="1263" y="1119"/>
                    </a:cubicBezTo>
                    <a:cubicBezTo>
                      <a:pt x="1551" y="794"/>
                      <a:pt x="2020" y="614"/>
                      <a:pt x="2705" y="614"/>
                    </a:cubicBezTo>
                    <a:close/>
                    <a:moveTo>
                      <a:pt x="2705" y="1"/>
                    </a:moveTo>
                    <a:cubicBezTo>
                      <a:pt x="1912" y="1"/>
                      <a:pt x="1227" y="253"/>
                      <a:pt x="794" y="722"/>
                    </a:cubicBezTo>
                    <a:cubicBezTo>
                      <a:pt x="361" y="1191"/>
                      <a:pt x="145" y="1840"/>
                      <a:pt x="37" y="2562"/>
                    </a:cubicBezTo>
                    <a:cubicBezTo>
                      <a:pt x="0" y="2670"/>
                      <a:pt x="73" y="2778"/>
                      <a:pt x="145" y="2850"/>
                    </a:cubicBezTo>
                    <a:cubicBezTo>
                      <a:pt x="196" y="2876"/>
                      <a:pt x="265" y="2901"/>
                      <a:pt x="339" y="2901"/>
                    </a:cubicBezTo>
                    <a:cubicBezTo>
                      <a:pt x="370" y="2901"/>
                      <a:pt x="402" y="2897"/>
                      <a:pt x="433" y="2886"/>
                    </a:cubicBezTo>
                    <a:cubicBezTo>
                      <a:pt x="902" y="2706"/>
                      <a:pt x="1515" y="2598"/>
                      <a:pt x="2273" y="2598"/>
                    </a:cubicBezTo>
                    <a:cubicBezTo>
                      <a:pt x="3138" y="2598"/>
                      <a:pt x="4184" y="2778"/>
                      <a:pt x="5374" y="3319"/>
                    </a:cubicBezTo>
                    <a:cubicBezTo>
                      <a:pt x="6312" y="3752"/>
                      <a:pt x="7502" y="4617"/>
                      <a:pt x="8729" y="5735"/>
                    </a:cubicBezTo>
                    <a:cubicBezTo>
                      <a:pt x="10568" y="7431"/>
                      <a:pt x="12552" y="9631"/>
                      <a:pt x="14175" y="11687"/>
                    </a:cubicBezTo>
                    <a:cubicBezTo>
                      <a:pt x="15004" y="12696"/>
                      <a:pt x="15726" y="13634"/>
                      <a:pt x="16267" y="14464"/>
                    </a:cubicBezTo>
                    <a:cubicBezTo>
                      <a:pt x="16844" y="15293"/>
                      <a:pt x="17277" y="15979"/>
                      <a:pt x="17457" y="16411"/>
                    </a:cubicBezTo>
                    <a:cubicBezTo>
                      <a:pt x="17782" y="17133"/>
                      <a:pt x="17890" y="17962"/>
                      <a:pt x="17890" y="18792"/>
                    </a:cubicBezTo>
                    <a:cubicBezTo>
                      <a:pt x="17890" y="19477"/>
                      <a:pt x="17818" y="20162"/>
                      <a:pt x="17745" y="20775"/>
                    </a:cubicBezTo>
                    <a:cubicBezTo>
                      <a:pt x="17745" y="20884"/>
                      <a:pt x="17782" y="20956"/>
                      <a:pt x="17818" y="21028"/>
                    </a:cubicBezTo>
                    <a:cubicBezTo>
                      <a:pt x="17890" y="21100"/>
                      <a:pt x="17998" y="21136"/>
                      <a:pt x="18070" y="21136"/>
                    </a:cubicBezTo>
                    <a:cubicBezTo>
                      <a:pt x="18467" y="21100"/>
                      <a:pt x="18900" y="20956"/>
                      <a:pt x="19224" y="20631"/>
                    </a:cubicBezTo>
                    <a:cubicBezTo>
                      <a:pt x="19549" y="20307"/>
                      <a:pt x="19765" y="19838"/>
                      <a:pt x="19837" y="19225"/>
                    </a:cubicBezTo>
                    <a:cubicBezTo>
                      <a:pt x="19837" y="19116"/>
                      <a:pt x="19837" y="18972"/>
                      <a:pt x="19837" y="18828"/>
                    </a:cubicBezTo>
                    <a:cubicBezTo>
                      <a:pt x="19837" y="17566"/>
                      <a:pt x="19368" y="15726"/>
                      <a:pt x="18178" y="13454"/>
                    </a:cubicBezTo>
                    <a:cubicBezTo>
                      <a:pt x="17024" y="11218"/>
                      <a:pt x="15185" y="8585"/>
                      <a:pt x="12444" y="5880"/>
                    </a:cubicBezTo>
                    <a:cubicBezTo>
                      <a:pt x="10352" y="3752"/>
                      <a:pt x="8476" y="2309"/>
                      <a:pt x="6817" y="1371"/>
                    </a:cubicBezTo>
                    <a:cubicBezTo>
                      <a:pt x="5194" y="434"/>
                      <a:pt x="3824" y="1"/>
                      <a:pt x="270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5005369" y="3110079"/>
                <a:ext cx="82867" cy="125857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9781" extrusionOk="0">
                    <a:moveTo>
                      <a:pt x="5667" y="0"/>
                    </a:moveTo>
                    <a:cubicBezTo>
                      <a:pt x="5576" y="0"/>
                      <a:pt x="5485" y="29"/>
                      <a:pt x="5410" y="94"/>
                    </a:cubicBezTo>
                    <a:lnTo>
                      <a:pt x="145" y="4386"/>
                    </a:lnTo>
                    <a:cubicBezTo>
                      <a:pt x="36" y="4458"/>
                      <a:pt x="0" y="4602"/>
                      <a:pt x="0" y="4746"/>
                    </a:cubicBezTo>
                    <a:lnTo>
                      <a:pt x="181" y="9363"/>
                    </a:lnTo>
                    <a:cubicBezTo>
                      <a:pt x="181" y="9616"/>
                      <a:pt x="395" y="9781"/>
                      <a:pt x="622" y="9781"/>
                    </a:cubicBezTo>
                    <a:cubicBezTo>
                      <a:pt x="718" y="9781"/>
                      <a:pt x="816" y="9752"/>
                      <a:pt x="902" y="9687"/>
                    </a:cubicBezTo>
                    <a:lnTo>
                      <a:pt x="6312" y="5323"/>
                    </a:lnTo>
                    <a:cubicBezTo>
                      <a:pt x="6420" y="5251"/>
                      <a:pt x="6492" y="5107"/>
                      <a:pt x="6456" y="4963"/>
                    </a:cubicBezTo>
                    <a:lnTo>
                      <a:pt x="6096" y="418"/>
                    </a:lnTo>
                    <a:cubicBezTo>
                      <a:pt x="6096" y="164"/>
                      <a:pt x="5882" y="0"/>
                      <a:pt x="566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5001681" y="3106167"/>
                <a:ext cx="90231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10389" extrusionOk="0">
                    <a:moveTo>
                      <a:pt x="5952" y="614"/>
                    </a:moveTo>
                    <a:lnTo>
                      <a:pt x="6060" y="650"/>
                    </a:lnTo>
                    <a:lnTo>
                      <a:pt x="6096" y="722"/>
                    </a:lnTo>
                    <a:lnTo>
                      <a:pt x="6457" y="5303"/>
                    </a:lnTo>
                    <a:lnTo>
                      <a:pt x="6421" y="5411"/>
                    </a:lnTo>
                    <a:lnTo>
                      <a:pt x="975" y="9775"/>
                    </a:lnTo>
                    <a:lnTo>
                      <a:pt x="902" y="9811"/>
                    </a:lnTo>
                    <a:lnTo>
                      <a:pt x="794" y="9775"/>
                    </a:lnTo>
                    <a:lnTo>
                      <a:pt x="758" y="9667"/>
                    </a:lnTo>
                    <a:lnTo>
                      <a:pt x="578" y="5014"/>
                    </a:lnTo>
                    <a:lnTo>
                      <a:pt x="650" y="4906"/>
                    </a:lnTo>
                    <a:lnTo>
                      <a:pt x="5880" y="650"/>
                    </a:lnTo>
                    <a:lnTo>
                      <a:pt x="5952" y="614"/>
                    </a:lnTo>
                    <a:close/>
                    <a:moveTo>
                      <a:pt x="5952" y="1"/>
                    </a:moveTo>
                    <a:cubicBezTo>
                      <a:pt x="5808" y="1"/>
                      <a:pt x="5627" y="73"/>
                      <a:pt x="5519" y="181"/>
                    </a:cubicBezTo>
                    <a:lnTo>
                      <a:pt x="253" y="4437"/>
                    </a:lnTo>
                    <a:cubicBezTo>
                      <a:pt x="73" y="4581"/>
                      <a:pt x="1" y="4798"/>
                      <a:pt x="1" y="5014"/>
                    </a:cubicBezTo>
                    <a:lnTo>
                      <a:pt x="1" y="5086"/>
                    </a:lnTo>
                    <a:lnTo>
                      <a:pt x="2" y="5086"/>
                    </a:lnTo>
                    <a:lnTo>
                      <a:pt x="2" y="5086"/>
                    </a:lnTo>
                    <a:lnTo>
                      <a:pt x="181" y="9703"/>
                    </a:lnTo>
                    <a:cubicBezTo>
                      <a:pt x="181" y="9883"/>
                      <a:pt x="253" y="10064"/>
                      <a:pt x="398" y="10208"/>
                    </a:cubicBezTo>
                    <a:cubicBezTo>
                      <a:pt x="542" y="10316"/>
                      <a:pt x="722" y="10388"/>
                      <a:pt x="902" y="10388"/>
                    </a:cubicBezTo>
                    <a:cubicBezTo>
                      <a:pt x="1047" y="10388"/>
                      <a:pt x="1227" y="10352"/>
                      <a:pt x="1371" y="10244"/>
                    </a:cubicBezTo>
                    <a:lnTo>
                      <a:pt x="6781" y="5880"/>
                    </a:lnTo>
                    <a:cubicBezTo>
                      <a:pt x="6962" y="5735"/>
                      <a:pt x="7070" y="5519"/>
                      <a:pt x="7070" y="5303"/>
                    </a:cubicBezTo>
                    <a:lnTo>
                      <a:pt x="7070" y="5231"/>
                    </a:lnTo>
                    <a:lnTo>
                      <a:pt x="6709" y="686"/>
                    </a:lnTo>
                    <a:cubicBezTo>
                      <a:pt x="6673" y="470"/>
                      <a:pt x="6601" y="325"/>
                      <a:pt x="6457" y="181"/>
                    </a:cubicBezTo>
                    <a:cubicBezTo>
                      <a:pt x="6313" y="73"/>
                      <a:pt x="6132" y="1"/>
                      <a:pt x="595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8"/>
              <p:cNvSpPr/>
              <p:nvPr/>
            </p:nvSpPr>
            <p:spPr>
              <a:xfrm>
                <a:off x="5039892" y="2494498"/>
                <a:ext cx="7836" cy="64417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062" extrusionOk="0">
                    <a:moveTo>
                      <a:pt x="325" y="0"/>
                    </a:moveTo>
                    <a:cubicBezTo>
                      <a:pt x="145" y="0"/>
                      <a:pt x="0" y="145"/>
                      <a:pt x="0" y="289"/>
                    </a:cubicBezTo>
                    <a:lnTo>
                      <a:pt x="0" y="49773"/>
                    </a:lnTo>
                    <a:cubicBezTo>
                      <a:pt x="0" y="49953"/>
                      <a:pt x="145" y="50061"/>
                      <a:pt x="325" y="50061"/>
                    </a:cubicBezTo>
                    <a:cubicBezTo>
                      <a:pt x="469" y="50061"/>
                      <a:pt x="614" y="49953"/>
                      <a:pt x="614" y="49773"/>
                    </a:cubicBezTo>
                    <a:lnTo>
                      <a:pt x="614" y="289"/>
                    </a:lnTo>
                    <a:cubicBezTo>
                      <a:pt x="614" y="145"/>
                      <a:pt x="469" y="0"/>
                      <a:pt x="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4456684" y="3705780"/>
                <a:ext cx="17308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10713" extrusionOk="0">
                    <a:moveTo>
                      <a:pt x="3102" y="1"/>
                    </a:moveTo>
                    <a:cubicBezTo>
                      <a:pt x="2128" y="1732"/>
                      <a:pt x="1010" y="3607"/>
                      <a:pt x="0" y="5375"/>
                    </a:cubicBezTo>
                    <a:cubicBezTo>
                      <a:pt x="1840" y="5663"/>
                      <a:pt x="4617" y="6348"/>
                      <a:pt x="6312" y="7863"/>
                    </a:cubicBezTo>
                    <a:cubicBezTo>
                      <a:pt x="7466" y="8909"/>
                      <a:pt x="8260" y="9883"/>
                      <a:pt x="8801" y="10712"/>
                    </a:cubicBezTo>
                    <a:cubicBezTo>
                      <a:pt x="10207" y="9847"/>
                      <a:pt x="11830" y="8909"/>
                      <a:pt x="13562" y="8007"/>
                    </a:cubicBezTo>
                    <a:cubicBezTo>
                      <a:pt x="12588" y="6132"/>
                      <a:pt x="10748" y="3210"/>
                      <a:pt x="7899" y="1696"/>
                    </a:cubicBezTo>
                    <a:cubicBezTo>
                      <a:pt x="5266" y="325"/>
                      <a:pt x="3860" y="37"/>
                      <a:pt x="310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4452536" y="3702061"/>
                <a:ext cx="181381" cy="145506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1308" extrusionOk="0">
                    <a:moveTo>
                      <a:pt x="3576" y="618"/>
                    </a:moveTo>
                    <a:cubicBezTo>
                      <a:pt x="4280" y="655"/>
                      <a:pt x="5666" y="966"/>
                      <a:pt x="8080" y="2273"/>
                    </a:cubicBezTo>
                    <a:cubicBezTo>
                      <a:pt x="10683" y="3643"/>
                      <a:pt x="12473" y="6282"/>
                      <a:pt x="13480" y="8150"/>
                    </a:cubicBezTo>
                    <a:lnTo>
                      <a:pt x="13480" y="8150"/>
                    </a:lnTo>
                    <a:cubicBezTo>
                      <a:pt x="11945" y="8987"/>
                      <a:pt x="10500" y="9821"/>
                      <a:pt x="9223" y="10601"/>
                    </a:cubicBezTo>
                    <a:lnTo>
                      <a:pt x="9223" y="10601"/>
                    </a:lnTo>
                    <a:cubicBezTo>
                      <a:pt x="8661" y="9816"/>
                      <a:pt x="7907" y="8891"/>
                      <a:pt x="6854" y="7936"/>
                    </a:cubicBezTo>
                    <a:cubicBezTo>
                      <a:pt x="5187" y="6469"/>
                      <a:pt x="2659" y="5773"/>
                      <a:pt x="804" y="5419"/>
                    </a:cubicBezTo>
                    <a:lnTo>
                      <a:pt x="804" y="5419"/>
                    </a:lnTo>
                    <a:cubicBezTo>
                      <a:pt x="1717" y="3856"/>
                      <a:pt x="2700" y="2171"/>
                      <a:pt x="3576" y="618"/>
                    </a:cubicBezTo>
                    <a:close/>
                    <a:moveTo>
                      <a:pt x="3427" y="1"/>
                    </a:moveTo>
                    <a:cubicBezTo>
                      <a:pt x="3319" y="1"/>
                      <a:pt x="3211" y="73"/>
                      <a:pt x="3175" y="145"/>
                    </a:cubicBezTo>
                    <a:cubicBezTo>
                      <a:pt x="2201" y="1840"/>
                      <a:pt x="1083" y="3752"/>
                      <a:pt x="73" y="5483"/>
                    </a:cubicBezTo>
                    <a:cubicBezTo>
                      <a:pt x="1" y="5591"/>
                      <a:pt x="1" y="5700"/>
                      <a:pt x="37" y="5772"/>
                    </a:cubicBezTo>
                    <a:cubicBezTo>
                      <a:pt x="73" y="5880"/>
                      <a:pt x="181" y="5916"/>
                      <a:pt x="253" y="5952"/>
                    </a:cubicBezTo>
                    <a:cubicBezTo>
                      <a:pt x="2093" y="6241"/>
                      <a:pt x="4834" y="6926"/>
                      <a:pt x="6421" y="8405"/>
                    </a:cubicBezTo>
                    <a:cubicBezTo>
                      <a:pt x="7539" y="9378"/>
                      <a:pt x="8332" y="10352"/>
                      <a:pt x="8873" y="11182"/>
                    </a:cubicBezTo>
                    <a:cubicBezTo>
                      <a:pt x="8920" y="11252"/>
                      <a:pt x="9013" y="11307"/>
                      <a:pt x="9112" y="11307"/>
                    </a:cubicBezTo>
                    <a:cubicBezTo>
                      <a:pt x="9165" y="11307"/>
                      <a:pt x="9220" y="11292"/>
                      <a:pt x="9270" y="11254"/>
                    </a:cubicBezTo>
                    <a:cubicBezTo>
                      <a:pt x="10713" y="10388"/>
                      <a:pt x="12300" y="9487"/>
                      <a:pt x="14031" y="8549"/>
                    </a:cubicBezTo>
                    <a:cubicBezTo>
                      <a:pt x="14175" y="8477"/>
                      <a:pt x="14211" y="8296"/>
                      <a:pt x="14139" y="8152"/>
                    </a:cubicBezTo>
                    <a:cubicBezTo>
                      <a:pt x="13165" y="6241"/>
                      <a:pt x="11290" y="3319"/>
                      <a:pt x="8332" y="1732"/>
                    </a:cubicBezTo>
                    <a:cubicBezTo>
                      <a:pt x="5735" y="326"/>
                      <a:pt x="4257" y="1"/>
                      <a:pt x="3427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4452996" y="3681177"/>
                <a:ext cx="201635" cy="180081"/>
              </a:xfrm>
              <a:custGeom>
                <a:avLst/>
                <a:gdLst/>
                <a:ahLst/>
                <a:cxnLst/>
                <a:rect l="l" t="t" r="r" b="b"/>
                <a:pathLst>
                  <a:path w="15799" h="13995" extrusionOk="0">
                    <a:moveTo>
                      <a:pt x="8801" y="1"/>
                    </a:moveTo>
                    <a:lnTo>
                      <a:pt x="1" y="10569"/>
                    </a:lnTo>
                    <a:lnTo>
                      <a:pt x="5375" y="13995"/>
                    </a:lnTo>
                    <a:lnTo>
                      <a:pt x="15798" y="3572"/>
                    </a:lnTo>
                    <a:lnTo>
                      <a:pt x="8801" y="1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4448861" y="3676983"/>
                <a:ext cx="209905" cy="188174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14624" extrusionOk="0">
                    <a:moveTo>
                      <a:pt x="9192" y="687"/>
                    </a:moveTo>
                    <a:lnTo>
                      <a:pt x="15617" y="3970"/>
                    </a:lnTo>
                    <a:lnTo>
                      <a:pt x="5663" y="13960"/>
                    </a:lnTo>
                    <a:lnTo>
                      <a:pt x="758" y="10822"/>
                    </a:lnTo>
                    <a:lnTo>
                      <a:pt x="9192" y="687"/>
                    </a:lnTo>
                    <a:close/>
                    <a:moveTo>
                      <a:pt x="9118" y="1"/>
                    </a:moveTo>
                    <a:cubicBezTo>
                      <a:pt x="9028" y="1"/>
                      <a:pt x="8943" y="41"/>
                      <a:pt x="8873" y="111"/>
                    </a:cubicBezTo>
                    <a:lnTo>
                      <a:pt x="72" y="10714"/>
                    </a:lnTo>
                    <a:cubicBezTo>
                      <a:pt x="36" y="10786"/>
                      <a:pt x="0" y="10859"/>
                      <a:pt x="36" y="10967"/>
                    </a:cubicBezTo>
                    <a:cubicBezTo>
                      <a:pt x="36" y="11039"/>
                      <a:pt x="72" y="11111"/>
                      <a:pt x="145" y="11147"/>
                    </a:cubicBezTo>
                    <a:lnTo>
                      <a:pt x="5555" y="14573"/>
                    </a:lnTo>
                    <a:cubicBezTo>
                      <a:pt x="5603" y="14606"/>
                      <a:pt x="5659" y="14624"/>
                      <a:pt x="5716" y="14624"/>
                    </a:cubicBezTo>
                    <a:cubicBezTo>
                      <a:pt x="5785" y="14624"/>
                      <a:pt x="5856" y="14597"/>
                      <a:pt x="5915" y="14537"/>
                    </a:cubicBezTo>
                    <a:lnTo>
                      <a:pt x="16339" y="4114"/>
                    </a:lnTo>
                    <a:cubicBezTo>
                      <a:pt x="16411" y="4042"/>
                      <a:pt x="16447" y="3934"/>
                      <a:pt x="16411" y="3862"/>
                    </a:cubicBezTo>
                    <a:cubicBezTo>
                      <a:pt x="16411" y="3753"/>
                      <a:pt x="16339" y="3681"/>
                      <a:pt x="16266" y="3645"/>
                    </a:cubicBezTo>
                    <a:lnTo>
                      <a:pt x="9269" y="38"/>
                    </a:lnTo>
                    <a:cubicBezTo>
                      <a:pt x="9218" y="13"/>
                      <a:pt x="9167" y="1"/>
                      <a:pt x="9118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4487059" y="3704854"/>
                <a:ext cx="130280" cy="120208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9342" extrusionOk="0">
                    <a:moveTo>
                      <a:pt x="6601" y="0"/>
                    </a:moveTo>
                    <a:lnTo>
                      <a:pt x="1" y="7827"/>
                    </a:lnTo>
                    <a:lnTo>
                      <a:pt x="2598" y="9342"/>
                    </a:lnTo>
                    <a:lnTo>
                      <a:pt x="10208" y="1623"/>
                    </a:lnTo>
                    <a:lnTo>
                      <a:pt x="66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4482924" y="3700955"/>
                <a:ext cx="138562" cy="127864"/>
              </a:xfrm>
              <a:custGeom>
                <a:avLst/>
                <a:gdLst/>
                <a:ahLst/>
                <a:cxnLst/>
                <a:rect l="l" t="t" r="r" b="b"/>
                <a:pathLst>
                  <a:path w="10857" h="9937" extrusionOk="0">
                    <a:moveTo>
                      <a:pt x="7032" y="655"/>
                    </a:moveTo>
                    <a:lnTo>
                      <a:pt x="10027" y="2035"/>
                    </a:lnTo>
                    <a:lnTo>
                      <a:pt x="2886" y="9284"/>
                    </a:lnTo>
                    <a:lnTo>
                      <a:pt x="758" y="8058"/>
                    </a:lnTo>
                    <a:lnTo>
                      <a:pt x="7032" y="655"/>
                    </a:lnTo>
                    <a:close/>
                    <a:moveTo>
                      <a:pt x="6955" y="1"/>
                    </a:moveTo>
                    <a:cubicBezTo>
                      <a:pt x="6853" y="1"/>
                      <a:pt x="6761" y="34"/>
                      <a:pt x="6709" y="87"/>
                    </a:cubicBezTo>
                    <a:lnTo>
                      <a:pt x="72" y="7914"/>
                    </a:lnTo>
                    <a:cubicBezTo>
                      <a:pt x="36" y="7986"/>
                      <a:pt x="0" y="8094"/>
                      <a:pt x="0" y="8166"/>
                    </a:cubicBezTo>
                    <a:cubicBezTo>
                      <a:pt x="36" y="8274"/>
                      <a:pt x="72" y="8346"/>
                      <a:pt x="144" y="8382"/>
                    </a:cubicBezTo>
                    <a:lnTo>
                      <a:pt x="2777" y="9897"/>
                    </a:lnTo>
                    <a:cubicBezTo>
                      <a:pt x="2819" y="9925"/>
                      <a:pt x="2865" y="9937"/>
                      <a:pt x="2913" y="9937"/>
                    </a:cubicBezTo>
                    <a:cubicBezTo>
                      <a:pt x="2991" y="9937"/>
                      <a:pt x="3071" y="9906"/>
                      <a:pt x="3138" y="9861"/>
                    </a:cubicBezTo>
                    <a:lnTo>
                      <a:pt x="10748" y="2143"/>
                    </a:lnTo>
                    <a:cubicBezTo>
                      <a:pt x="10820" y="2071"/>
                      <a:pt x="10856" y="1962"/>
                      <a:pt x="10820" y="1890"/>
                    </a:cubicBezTo>
                    <a:cubicBezTo>
                      <a:pt x="10820" y="1782"/>
                      <a:pt x="10748" y="1710"/>
                      <a:pt x="10640" y="1638"/>
                    </a:cubicBezTo>
                    <a:lnTo>
                      <a:pt x="7069" y="15"/>
                    </a:lnTo>
                    <a:cubicBezTo>
                      <a:pt x="7031" y="5"/>
                      <a:pt x="6992" y="1"/>
                      <a:pt x="695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3749654" y="3716756"/>
                <a:ext cx="77341" cy="164344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2772" extrusionOk="0">
                    <a:moveTo>
                      <a:pt x="2113" y="0"/>
                    </a:moveTo>
                    <a:cubicBezTo>
                      <a:pt x="1723" y="0"/>
                      <a:pt x="1333" y="155"/>
                      <a:pt x="974" y="482"/>
                    </a:cubicBezTo>
                    <a:cubicBezTo>
                      <a:pt x="0" y="1384"/>
                      <a:pt x="577" y="3440"/>
                      <a:pt x="830" y="4522"/>
                    </a:cubicBezTo>
                    <a:cubicBezTo>
                      <a:pt x="1227" y="6469"/>
                      <a:pt x="1551" y="8453"/>
                      <a:pt x="2200" y="10328"/>
                    </a:cubicBezTo>
                    <a:cubicBezTo>
                      <a:pt x="2489" y="11086"/>
                      <a:pt x="2814" y="12528"/>
                      <a:pt x="3751" y="12709"/>
                    </a:cubicBezTo>
                    <a:cubicBezTo>
                      <a:pt x="3943" y="12751"/>
                      <a:pt x="4121" y="12772"/>
                      <a:pt x="4285" y="12772"/>
                    </a:cubicBezTo>
                    <a:cubicBezTo>
                      <a:pt x="5503" y="12772"/>
                      <a:pt x="5956" y="11638"/>
                      <a:pt x="5987" y="10112"/>
                    </a:cubicBezTo>
                    <a:cubicBezTo>
                      <a:pt x="6060" y="7371"/>
                      <a:pt x="4761" y="3295"/>
                      <a:pt x="4473" y="2430"/>
                    </a:cubicBezTo>
                    <a:cubicBezTo>
                      <a:pt x="3988" y="899"/>
                      <a:pt x="3053" y="0"/>
                      <a:pt x="2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3751492" y="3713205"/>
                <a:ext cx="78260" cy="17173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3346" extrusionOk="0">
                    <a:moveTo>
                      <a:pt x="1984" y="578"/>
                    </a:moveTo>
                    <a:cubicBezTo>
                      <a:pt x="2345" y="578"/>
                      <a:pt x="2742" y="758"/>
                      <a:pt x="3102" y="1119"/>
                    </a:cubicBezTo>
                    <a:cubicBezTo>
                      <a:pt x="3463" y="1515"/>
                      <a:pt x="3824" y="2056"/>
                      <a:pt x="4040" y="2814"/>
                    </a:cubicBezTo>
                    <a:cubicBezTo>
                      <a:pt x="4329" y="3643"/>
                      <a:pt x="5555" y="7539"/>
                      <a:pt x="5555" y="10208"/>
                    </a:cubicBezTo>
                    <a:cubicBezTo>
                      <a:pt x="5555" y="10280"/>
                      <a:pt x="5555" y="10316"/>
                      <a:pt x="5555" y="10388"/>
                    </a:cubicBezTo>
                    <a:cubicBezTo>
                      <a:pt x="5519" y="11145"/>
                      <a:pt x="5411" y="11758"/>
                      <a:pt x="5194" y="12155"/>
                    </a:cubicBezTo>
                    <a:cubicBezTo>
                      <a:pt x="5050" y="12336"/>
                      <a:pt x="4942" y="12480"/>
                      <a:pt x="4761" y="12588"/>
                    </a:cubicBezTo>
                    <a:cubicBezTo>
                      <a:pt x="4581" y="12696"/>
                      <a:pt x="4401" y="12768"/>
                      <a:pt x="4112" y="12768"/>
                    </a:cubicBezTo>
                    <a:cubicBezTo>
                      <a:pt x="4004" y="12768"/>
                      <a:pt x="3824" y="12732"/>
                      <a:pt x="3679" y="12696"/>
                    </a:cubicBezTo>
                    <a:cubicBezTo>
                      <a:pt x="3499" y="12660"/>
                      <a:pt x="3355" y="12588"/>
                      <a:pt x="3211" y="12444"/>
                    </a:cubicBezTo>
                    <a:cubicBezTo>
                      <a:pt x="3030" y="12227"/>
                      <a:pt x="2850" y="11903"/>
                      <a:pt x="2706" y="11542"/>
                    </a:cubicBezTo>
                    <a:cubicBezTo>
                      <a:pt x="2561" y="11181"/>
                      <a:pt x="2453" y="10785"/>
                      <a:pt x="2345" y="10496"/>
                    </a:cubicBezTo>
                    <a:cubicBezTo>
                      <a:pt x="1696" y="8657"/>
                      <a:pt x="1371" y="6709"/>
                      <a:pt x="974" y="4761"/>
                    </a:cubicBezTo>
                    <a:cubicBezTo>
                      <a:pt x="830" y="4112"/>
                      <a:pt x="578" y="3175"/>
                      <a:pt x="578" y="2345"/>
                    </a:cubicBezTo>
                    <a:cubicBezTo>
                      <a:pt x="578" y="1768"/>
                      <a:pt x="722" y="1299"/>
                      <a:pt x="1047" y="1010"/>
                    </a:cubicBezTo>
                    <a:cubicBezTo>
                      <a:pt x="1371" y="722"/>
                      <a:pt x="1660" y="578"/>
                      <a:pt x="1984" y="578"/>
                    </a:cubicBezTo>
                    <a:close/>
                    <a:moveTo>
                      <a:pt x="1984" y="1"/>
                    </a:moveTo>
                    <a:cubicBezTo>
                      <a:pt x="1515" y="1"/>
                      <a:pt x="1047" y="181"/>
                      <a:pt x="650" y="542"/>
                    </a:cubicBezTo>
                    <a:cubicBezTo>
                      <a:pt x="109" y="1010"/>
                      <a:pt x="1" y="1696"/>
                      <a:pt x="1" y="2345"/>
                    </a:cubicBezTo>
                    <a:cubicBezTo>
                      <a:pt x="1" y="3283"/>
                      <a:pt x="253" y="4257"/>
                      <a:pt x="397" y="4870"/>
                    </a:cubicBezTo>
                    <a:cubicBezTo>
                      <a:pt x="794" y="6817"/>
                      <a:pt x="1083" y="8801"/>
                      <a:pt x="1804" y="10713"/>
                    </a:cubicBezTo>
                    <a:cubicBezTo>
                      <a:pt x="1912" y="11073"/>
                      <a:pt x="2056" y="11614"/>
                      <a:pt x="2309" y="12155"/>
                    </a:cubicBezTo>
                    <a:cubicBezTo>
                      <a:pt x="2453" y="12408"/>
                      <a:pt x="2597" y="12660"/>
                      <a:pt x="2778" y="12840"/>
                    </a:cubicBezTo>
                    <a:cubicBezTo>
                      <a:pt x="2994" y="13057"/>
                      <a:pt x="3247" y="13237"/>
                      <a:pt x="3535" y="13309"/>
                    </a:cubicBezTo>
                    <a:cubicBezTo>
                      <a:pt x="3752" y="13345"/>
                      <a:pt x="3932" y="13345"/>
                      <a:pt x="4112" y="13345"/>
                    </a:cubicBezTo>
                    <a:cubicBezTo>
                      <a:pt x="4473" y="13345"/>
                      <a:pt x="4798" y="13273"/>
                      <a:pt x="5086" y="13129"/>
                    </a:cubicBezTo>
                    <a:cubicBezTo>
                      <a:pt x="5483" y="12877"/>
                      <a:pt x="5735" y="12480"/>
                      <a:pt x="5916" y="12011"/>
                    </a:cubicBezTo>
                    <a:cubicBezTo>
                      <a:pt x="6060" y="11542"/>
                      <a:pt x="6132" y="11001"/>
                      <a:pt x="6132" y="10424"/>
                    </a:cubicBezTo>
                    <a:cubicBezTo>
                      <a:pt x="6132" y="10352"/>
                      <a:pt x="6132" y="10280"/>
                      <a:pt x="6132" y="10208"/>
                    </a:cubicBezTo>
                    <a:cubicBezTo>
                      <a:pt x="6132" y="7358"/>
                      <a:pt x="4906" y="3499"/>
                      <a:pt x="4617" y="2633"/>
                    </a:cubicBezTo>
                    <a:cubicBezTo>
                      <a:pt x="4365" y="1804"/>
                      <a:pt x="4004" y="1155"/>
                      <a:pt x="3535" y="722"/>
                    </a:cubicBezTo>
                    <a:cubicBezTo>
                      <a:pt x="3102" y="253"/>
                      <a:pt x="2561" y="1"/>
                      <a:pt x="1984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3724793" y="3778893"/>
                <a:ext cx="58018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9592" extrusionOk="0">
                    <a:moveTo>
                      <a:pt x="1591" y="1"/>
                    </a:moveTo>
                    <a:cubicBezTo>
                      <a:pt x="1297" y="1"/>
                      <a:pt x="1000" y="121"/>
                      <a:pt x="722" y="378"/>
                    </a:cubicBezTo>
                    <a:cubicBezTo>
                      <a:pt x="1" y="1063"/>
                      <a:pt x="433" y="2578"/>
                      <a:pt x="614" y="3407"/>
                    </a:cubicBezTo>
                    <a:cubicBezTo>
                      <a:pt x="902" y="4850"/>
                      <a:pt x="1155" y="6329"/>
                      <a:pt x="1660" y="7772"/>
                    </a:cubicBezTo>
                    <a:cubicBezTo>
                      <a:pt x="1876" y="8313"/>
                      <a:pt x="2093" y="9395"/>
                      <a:pt x="2814" y="9539"/>
                    </a:cubicBezTo>
                    <a:cubicBezTo>
                      <a:pt x="2965" y="9574"/>
                      <a:pt x="3104" y="9591"/>
                      <a:pt x="3231" y="9591"/>
                    </a:cubicBezTo>
                    <a:cubicBezTo>
                      <a:pt x="4141" y="9591"/>
                      <a:pt x="4477" y="8730"/>
                      <a:pt x="4509" y="7591"/>
                    </a:cubicBezTo>
                    <a:cubicBezTo>
                      <a:pt x="4545" y="5535"/>
                      <a:pt x="3571" y="2470"/>
                      <a:pt x="3355" y="1820"/>
                    </a:cubicBezTo>
                    <a:cubicBezTo>
                      <a:pt x="2974" y="679"/>
                      <a:pt x="2290" y="1"/>
                      <a:pt x="15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3724793" y="3774930"/>
                <a:ext cx="61234" cy="131351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0208" extrusionOk="0">
                    <a:moveTo>
                      <a:pt x="1588" y="614"/>
                    </a:moveTo>
                    <a:cubicBezTo>
                      <a:pt x="1840" y="614"/>
                      <a:pt x="2129" y="722"/>
                      <a:pt x="2381" y="1010"/>
                    </a:cubicBezTo>
                    <a:cubicBezTo>
                      <a:pt x="2670" y="1263"/>
                      <a:pt x="2886" y="1696"/>
                      <a:pt x="3066" y="2237"/>
                    </a:cubicBezTo>
                    <a:cubicBezTo>
                      <a:pt x="3283" y="2850"/>
                      <a:pt x="4184" y="5771"/>
                      <a:pt x="4184" y="7755"/>
                    </a:cubicBezTo>
                    <a:lnTo>
                      <a:pt x="4184" y="7899"/>
                    </a:lnTo>
                    <a:cubicBezTo>
                      <a:pt x="4184" y="8440"/>
                      <a:pt x="4076" y="8909"/>
                      <a:pt x="3932" y="9198"/>
                    </a:cubicBezTo>
                    <a:cubicBezTo>
                      <a:pt x="3860" y="9342"/>
                      <a:pt x="3752" y="9414"/>
                      <a:pt x="3643" y="9486"/>
                    </a:cubicBezTo>
                    <a:cubicBezTo>
                      <a:pt x="3535" y="9558"/>
                      <a:pt x="3391" y="9594"/>
                      <a:pt x="3211" y="9594"/>
                    </a:cubicBezTo>
                    <a:cubicBezTo>
                      <a:pt x="3102" y="9594"/>
                      <a:pt x="2994" y="9594"/>
                      <a:pt x="2886" y="9558"/>
                    </a:cubicBezTo>
                    <a:cubicBezTo>
                      <a:pt x="2778" y="9558"/>
                      <a:pt x="2670" y="9486"/>
                      <a:pt x="2561" y="9378"/>
                    </a:cubicBezTo>
                    <a:cubicBezTo>
                      <a:pt x="2453" y="9234"/>
                      <a:pt x="2309" y="8981"/>
                      <a:pt x="2201" y="8729"/>
                    </a:cubicBezTo>
                    <a:cubicBezTo>
                      <a:pt x="2093" y="8476"/>
                      <a:pt x="2020" y="8188"/>
                      <a:pt x="1948" y="7971"/>
                    </a:cubicBezTo>
                    <a:cubicBezTo>
                      <a:pt x="1443" y="6601"/>
                      <a:pt x="1227" y="5122"/>
                      <a:pt x="902" y="3643"/>
                    </a:cubicBezTo>
                    <a:cubicBezTo>
                      <a:pt x="794" y="3174"/>
                      <a:pt x="614" y="2453"/>
                      <a:pt x="614" y="1876"/>
                    </a:cubicBezTo>
                    <a:cubicBezTo>
                      <a:pt x="614" y="1443"/>
                      <a:pt x="722" y="1083"/>
                      <a:pt x="938" y="902"/>
                    </a:cubicBezTo>
                    <a:cubicBezTo>
                      <a:pt x="1155" y="686"/>
                      <a:pt x="1371" y="614"/>
                      <a:pt x="1588" y="614"/>
                    </a:cubicBezTo>
                    <a:close/>
                    <a:moveTo>
                      <a:pt x="1588" y="1"/>
                    </a:moveTo>
                    <a:cubicBezTo>
                      <a:pt x="1227" y="1"/>
                      <a:pt x="830" y="181"/>
                      <a:pt x="542" y="469"/>
                    </a:cubicBezTo>
                    <a:cubicBezTo>
                      <a:pt x="109" y="830"/>
                      <a:pt x="1" y="1371"/>
                      <a:pt x="1" y="1876"/>
                    </a:cubicBezTo>
                    <a:cubicBezTo>
                      <a:pt x="1" y="2561"/>
                      <a:pt x="217" y="3319"/>
                      <a:pt x="325" y="3788"/>
                    </a:cubicBezTo>
                    <a:cubicBezTo>
                      <a:pt x="614" y="5230"/>
                      <a:pt x="866" y="6709"/>
                      <a:pt x="1371" y="8152"/>
                    </a:cubicBezTo>
                    <a:cubicBezTo>
                      <a:pt x="1479" y="8440"/>
                      <a:pt x="1588" y="8873"/>
                      <a:pt x="1768" y="9234"/>
                    </a:cubicBezTo>
                    <a:cubicBezTo>
                      <a:pt x="1876" y="9450"/>
                      <a:pt x="1984" y="9630"/>
                      <a:pt x="2129" y="9811"/>
                    </a:cubicBezTo>
                    <a:cubicBezTo>
                      <a:pt x="2309" y="9955"/>
                      <a:pt x="2489" y="10099"/>
                      <a:pt x="2742" y="10171"/>
                    </a:cubicBezTo>
                    <a:cubicBezTo>
                      <a:pt x="2922" y="10171"/>
                      <a:pt x="3066" y="10208"/>
                      <a:pt x="3211" y="10208"/>
                    </a:cubicBezTo>
                    <a:cubicBezTo>
                      <a:pt x="3499" y="10208"/>
                      <a:pt x="3752" y="10135"/>
                      <a:pt x="3932" y="10027"/>
                    </a:cubicBezTo>
                    <a:cubicBezTo>
                      <a:pt x="4257" y="9811"/>
                      <a:pt x="4473" y="9486"/>
                      <a:pt x="4617" y="9126"/>
                    </a:cubicBezTo>
                    <a:cubicBezTo>
                      <a:pt x="4725" y="8765"/>
                      <a:pt x="4798" y="8368"/>
                      <a:pt x="4798" y="7899"/>
                    </a:cubicBezTo>
                    <a:lnTo>
                      <a:pt x="4798" y="7755"/>
                    </a:lnTo>
                    <a:cubicBezTo>
                      <a:pt x="4798" y="5627"/>
                      <a:pt x="3860" y="2706"/>
                      <a:pt x="3643" y="2056"/>
                    </a:cubicBezTo>
                    <a:cubicBezTo>
                      <a:pt x="3463" y="1443"/>
                      <a:pt x="3175" y="938"/>
                      <a:pt x="2814" y="578"/>
                    </a:cubicBezTo>
                    <a:cubicBezTo>
                      <a:pt x="2453" y="217"/>
                      <a:pt x="2057" y="1"/>
                      <a:pt x="1588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909377" y="3759154"/>
                <a:ext cx="122456" cy="167831"/>
              </a:xfrm>
              <a:custGeom>
                <a:avLst/>
                <a:gdLst/>
                <a:ahLst/>
                <a:cxnLst/>
                <a:rect l="l" t="t" r="r" b="b"/>
                <a:pathLst>
                  <a:path w="9595" h="13043" extrusionOk="0">
                    <a:moveTo>
                      <a:pt x="289" y="0"/>
                    </a:moveTo>
                    <a:cubicBezTo>
                      <a:pt x="289" y="1"/>
                      <a:pt x="1" y="5302"/>
                      <a:pt x="686" y="5699"/>
                    </a:cubicBezTo>
                    <a:cubicBezTo>
                      <a:pt x="1371" y="6096"/>
                      <a:pt x="3896" y="6781"/>
                      <a:pt x="4220" y="6853"/>
                    </a:cubicBezTo>
                    <a:cubicBezTo>
                      <a:pt x="4509" y="6961"/>
                      <a:pt x="4293" y="7358"/>
                      <a:pt x="3896" y="8728"/>
                    </a:cubicBezTo>
                    <a:cubicBezTo>
                      <a:pt x="3535" y="10099"/>
                      <a:pt x="3896" y="11975"/>
                      <a:pt x="5086" y="12660"/>
                    </a:cubicBezTo>
                    <a:cubicBezTo>
                      <a:pt x="5525" y="12913"/>
                      <a:pt x="5920" y="13043"/>
                      <a:pt x="6250" y="13043"/>
                    </a:cubicBezTo>
                    <a:cubicBezTo>
                      <a:pt x="6812" y="13043"/>
                      <a:pt x="7182" y="12663"/>
                      <a:pt x="7250" y="11866"/>
                    </a:cubicBezTo>
                    <a:cubicBezTo>
                      <a:pt x="7358" y="10604"/>
                      <a:pt x="9594" y="6961"/>
                      <a:pt x="8909" y="5879"/>
                    </a:cubicBezTo>
                    <a:cubicBezTo>
                      <a:pt x="8224" y="4797"/>
                      <a:pt x="7142" y="3715"/>
                      <a:pt x="4978" y="3427"/>
                    </a:cubicBezTo>
                    <a:cubicBezTo>
                      <a:pt x="2850" y="3138"/>
                      <a:pt x="289" y="0"/>
                      <a:pt x="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3908458" y="3755268"/>
                <a:ext cx="120146" cy="175616"/>
              </a:xfrm>
              <a:custGeom>
                <a:avLst/>
                <a:gdLst/>
                <a:ahLst/>
                <a:cxnLst/>
                <a:rect l="l" t="t" r="r" b="b"/>
                <a:pathLst>
                  <a:path w="9414" h="13648" extrusionOk="0">
                    <a:moveTo>
                      <a:pt x="613" y="1069"/>
                    </a:moveTo>
                    <a:cubicBezTo>
                      <a:pt x="885" y="1369"/>
                      <a:pt x="1254" y="1751"/>
                      <a:pt x="1696" y="2142"/>
                    </a:cubicBezTo>
                    <a:cubicBezTo>
                      <a:pt x="2633" y="2971"/>
                      <a:pt x="3824" y="3873"/>
                      <a:pt x="5014" y="4053"/>
                    </a:cubicBezTo>
                    <a:cubicBezTo>
                      <a:pt x="6060" y="4161"/>
                      <a:pt x="6817" y="4486"/>
                      <a:pt x="7394" y="4919"/>
                    </a:cubicBezTo>
                    <a:cubicBezTo>
                      <a:pt x="7971" y="5316"/>
                      <a:pt x="8404" y="5821"/>
                      <a:pt x="8729" y="6362"/>
                    </a:cubicBezTo>
                    <a:cubicBezTo>
                      <a:pt x="8765" y="6434"/>
                      <a:pt x="8801" y="6542"/>
                      <a:pt x="8801" y="6722"/>
                    </a:cubicBezTo>
                    <a:cubicBezTo>
                      <a:pt x="8801" y="7047"/>
                      <a:pt x="8729" y="7480"/>
                      <a:pt x="8548" y="7948"/>
                    </a:cubicBezTo>
                    <a:cubicBezTo>
                      <a:pt x="8332" y="8670"/>
                      <a:pt x="7971" y="9463"/>
                      <a:pt x="7647" y="10221"/>
                    </a:cubicBezTo>
                    <a:cubicBezTo>
                      <a:pt x="7502" y="10617"/>
                      <a:pt x="7358" y="10942"/>
                      <a:pt x="7214" y="11267"/>
                    </a:cubicBezTo>
                    <a:cubicBezTo>
                      <a:pt x="7106" y="11591"/>
                      <a:pt x="7034" y="11880"/>
                      <a:pt x="7034" y="12132"/>
                    </a:cubicBezTo>
                    <a:cubicBezTo>
                      <a:pt x="6997" y="12493"/>
                      <a:pt x="6889" y="12745"/>
                      <a:pt x="6781" y="12854"/>
                    </a:cubicBezTo>
                    <a:cubicBezTo>
                      <a:pt x="6673" y="12998"/>
                      <a:pt x="6529" y="13034"/>
                      <a:pt x="6312" y="13034"/>
                    </a:cubicBezTo>
                    <a:cubicBezTo>
                      <a:pt x="6060" y="13034"/>
                      <a:pt x="5735" y="12926"/>
                      <a:pt x="5302" y="12709"/>
                    </a:cubicBezTo>
                    <a:cubicBezTo>
                      <a:pt x="4942" y="12493"/>
                      <a:pt x="4653" y="12096"/>
                      <a:pt x="4437" y="11663"/>
                    </a:cubicBezTo>
                    <a:cubicBezTo>
                      <a:pt x="4256" y="11195"/>
                      <a:pt x="4148" y="10654"/>
                      <a:pt x="4148" y="10113"/>
                    </a:cubicBezTo>
                    <a:cubicBezTo>
                      <a:pt x="4148" y="9788"/>
                      <a:pt x="4184" y="9427"/>
                      <a:pt x="4256" y="9103"/>
                    </a:cubicBezTo>
                    <a:cubicBezTo>
                      <a:pt x="4401" y="8670"/>
                      <a:pt x="4509" y="8309"/>
                      <a:pt x="4581" y="8057"/>
                    </a:cubicBezTo>
                    <a:cubicBezTo>
                      <a:pt x="4653" y="7768"/>
                      <a:pt x="4725" y="7588"/>
                      <a:pt x="4725" y="7407"/>
                    </a:cubicBezTo>
                    <a:cubicBezTo>
                      <a:pt x="4725" y="7299"/>
                      <a:pt x="4689" y="7191"/>
                      <a:pt x="4653" y="7083"/>
                    </a:cubicBezTo>
                    <a:cubicBezTo>
                      <a:pt x="4581" y="6975"/>
                      <a:pt x="4473" y="6903"/>
                      <a:pt x="4365" y="6866"/>
                    </a:cubicBezTo>
                    <a:cubicBezTo>
                      <a:pt x="4292" y="6866"/>
                      <a:pt x="4076" y="6794"/>
                      <a:pt x="3788" y="6722"/>
                    </a:cubicBezTo>
                    <a:cubicBezTo>
                      <a:pt x="3355" y="6578"/>
                      <a:pt x="2742" y="6398"/>
                      <a:pt x="2164" y="6217"/>
                    </a:cubicBezTo>
                    <a:cubicBezTo>
                      <a:pt x="1623" y="6037"/>
                      <a:pt x="1119" y="5857"/>
                      <a:pt x="902" y="5748"/>
                    </a:cubicBezTo>
                    <a:cubicBezTo>
                      <a:pt x="902" y="5712"/>
                      <a:pt x="830" y="5604"/>
                      <a:pt x="794" y="5388"/>
                    </a:cubicBezTo>
                    <a:cubicBezTo>
                      <a:pt x="650" y="4811"/>
                      <a:pt x="578" y="3693"/>
                      <a:pt x="578" y="2683"/>
                    </a:cubicBezTo>
                    <a:cubicBezTo>
                      <a:pt x="578" y="2091"/>
                      <a:pt x="611" y="1499"/>
                      <a:pt x="613" y="1069"/>
                    </a:cubicBezTo>
                    <a:close/>
                    <a:moveTo>
                      <a:pt x="354" y="0"/>
                    </a:moveTo>
                    <a:cubicBezTo>
                      <a:pt x="323" y="0"/>
                      <a:pt x="289" y="5"/>
                      <a:pt x="253" y="14"/>
                    </a:cubicBezTo>
                    <a:cubicBezTo>
                      <a:pt x="145" y="50"/>
                      <a:pt x="73" y="158"/>
                      <a:pt x="73" y="302"/>
                    </a:cubicBezTo>
                    <a:cubicBezTo>
                      <a:pt x="73" y="302"/>
                      <a:pt x="0" y="1420"/>
                      <a:pt x="0" y="2683"/>
                    </a:cubicBezTo>
                    <a:cubicBezTo>
                      <a:pt x="0" y="3440"/>
                      <a:pt x="0" y="4197"/>
                      <a:pt x="73" y="4847"/>
                    </a:cubicBezTo>
                    <a:cubicBezTo>
                      <a:pt x="109" y="5171"/>
                      <a:pt x="181" y="5460"/>
                      <a:pt x="217" y="5676"/>
                    </a:cubicBezTo>
                    <a:cubicBezTo>
                      <a:pt x="253" y="5784"/>
                      <a:pt x="289" y="5893"/>
                      <a:pt x="361" y="6001"/>
                    </a:cubicBezTo>
                    <a:cubicBezTo>
                      <a:pt x="397" y="6109"/>
                      <a:pt x="469" y="6181"/>
                      <a:pt x="614" y="6253"/>
                    </a:cubicBezTo>
                    <a:cubicBezTo>
                      <a:pt x="794" y="6362"/>
                      <a:pt x="1082" y="6470"/>
                      <a:pt x="1443" y="6614"/>
                    </a:cubicBezTo>
                    <a:cubicBezTo>
                      <a:pt x="1984" y="6794"/>
                      <a:pt x="2597" y="6975"/>
                      <a:pt x="3138" y="7155"/>
                    </a:cubicBezTo>
                    <a:cubicBezTo>
                      <a:pt x="3565" y="7277"/>
                      <a:pt x="3940" y="7373"/>
                      <a:pt x="4111" y="7422"/>
                    </a:cubicBezTo>
                    <a:lnTo>
                      <a:pt x="4111" y="7422"/>
                    </a:lnTo>
                    <a:cubicBezTo>
                      <a:pt x="4105" y="7478"/>
                      <a:pt x="4069" y="7648"/>
                      <a:pt x="4004" y="7876"/>
                    </a:cubicBezTo>
                    <a:cubicBezTo>
                      <a:pt x="3932" y="8129"/>
                      <a:pt x="3824" y="8489"/>
                      <a:pt x="3679" y="8958"/>
                    </a:cubicBezTo>
                    <a:cubicBezTo>
                      <a:pt x="3571" y="9319"/>
                      <a:pt x="3535" y="9716"/>
                      <a:pt x="3535" y="10113"/>
                    </a:cubicBezTo>
                    <a:cubicBezTo>
                      <a:pt x="3535" y="10726"/>
                      <a:pt x="3643" y="11339"/>
                      <a:pt x="3896" y="11880"/>
                    </a:cubicBezTo>
                    <a:cubicBezTo>
                      <a:pt x="4148" y="12421"/>
                      <a:pt x="4509" y="12926"/>
                      <a:pt x="5014" y="13214"/>
                    </a:cubicBezTo>
                    <a:cubicBezTo>
                      <a:pt x="5483" y="13467"/>
                      <a:pt x="5915" y="13647"/>
                      <a:pt x="6312" y="13647"/>
                    </a:cubicBezTo>
                    <a:cubicBezTo>
                      <a:pt x="6673" y="13647"/>
                      <a:pt x="6997" y="13503"/>
                      <a:pt x="7250" y="13250"/>
                    </a:cubicBezTo>
                    <a:cubicBezTo>
                      <a:pt x="7466" y="12998"/>
                      <a:pt x="7575" y="12637"/>
                      <a:pt x="7611" y="12204"/>
                    </a:cubicBezTo>
                    <a:cubicBezTo>
                      <a:pt x="7647" y="11988"/>
                      <a:pt x="7755" y="11591"/>
                      <a:pt x="7899" y="11158"/>
                    </a:cubicBezTo>
                    <a:cubicBezTo>
                      <a:pt x="8152" y="10509"/>
                      <a:pt x="8548" y="9680"/>
                      <a:pt x="8837" y="8922"/>
                    </a:cubicBezTo>
                    <a:cubicBezTo>
                      <a:pt x="9162" y="8129"/>
                      <a:pt x="9414" y="7371"/>
                      <a:pt x="9414" y="6722"/>
                    </a:cubicBezTo>
                    <a:cubicBezTo>
                      <a:pt x="9414" y="6470"/>
                      <a:pt x="9378" y="6253"/>
                      <a:pt x="9234" y="6037"/>
                    </a:cubicBezTo>
                    <a:cubicBezTo>
                      <a:pt x="8873" y="5460"/>
                      <a:pt x="8404" y="4883"/>
                      <a:pt x="7755" y="4414"/>
                    </a:cubicBezTo>
                    <a:cubicBezTo>
                      <a:pt x="7070" y="3945"/>
                      <a:pt x="6240" y="3584"/>
                      <a:pt x="5086" y="3440"/>
                    </a:cubicBezTo>
                    <a:cubicBezTo>
                      <a:pt x="4148" y="3332"/>
                      <a:pt x="2994" y="2502"/>
                      <a:pt x="2092" y="1673"/>
                    </a:cubicBezTo>
                    <a:cubicBezTo>
                      <a:pt x="1660" y="1276"/>
                      <a:pt x="1263" y="879"/>
                      <a:pt x="1010" y="591"/>
                    </a:cubicBezTo>
                    <a:cubicBezTo>
                      <a:pt x="866" y="447"/>
                      <a:pt x="758" y="338"/>
                      <a:pt x="686" y="230"/>
                    </a:cubicBezTo>
                    <a:cubicBezTo>
                      <a:pt x="614" y="158"/>
                      <a:pt x="578" y="122"/>
                      <a:pt x="578" y="122"/>
                    </a:cubicBezTo>
                    <a:cubicBezTo>
                      <a:pt x="523" y="41"/>
                      <a:pt x="449" y="0"/>
                      <a:pt x="354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3799824" y="3705613"/>
                <a:ext cx="77341" cy="164357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2773" extrusionOk="0">
                    <a:moveTo>
                      <a:pt x="2142" y="1"/>
                    </a:moveTo>
                    <a:cubicBezTo>
                      <a:pt x="1757" y="1"/>
                      <a:pt x="1370" y="155"/>
                      <a:pt x="1011" y="482"/>
                    </a:cubicBezTo>
                    <a:cubicBezTo>
                      <a:pt x="1" y="1384"/>
                      <a:pt x="614" y="3440"/>
                      <a:pt x="830" y="4522"/>
                    </a:cubicBezTo>
                    <a:cubicBezTo>
                      <a:pt x="1263" y="6470"/>
                      <a:pt x="1552" y="8453"/>
                      <a:pt x="2237" y="10329"/>
                    </a:cubicBezTo>
                    <a:cubicBezTo>
                      <a:pt x="2525" y="11086"/>
                      <a:pt x="2850" y="12529"/>
                      <a:pt x="3788" y="12709"/>
                    </a:cubicBezTo>
                    <a:cubicBezTo>
                      <a:pt x="3980" y="12752"/>
                      <a:pt x="4157" y="12772"/>
                      <a:pt x="4321" y="12772"/>
                    </a:cubicBezTo>
                    <a:cubicBezTo>
                      <a:pt x="5540" y="12772"/>
                      <a:pt x="5992" y="11639"/>
                      <a:pt x="6024" y="10112"/>
                    </a:cubicBezTo>
                    <a:cubicBezTo>
                      <a:pt x="6060" y="7371"/>
                      <a:pt x="4798" y="3296"/>
                      <a:pt x="4509" y="2430"/>
                    </a:cubicBezTo>
                    <a:cubicBezTo>
                      <a:pt x="3999" y="900"/>
                      <a:pt x="3074" y="1"/>
                      <a:pt x="2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3801661" y="3702061"/>
                <a:ext cx="78732" cy="17173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13346" extrusionOk="0">
                    <a:moveTo>
                      <a:pt x="2021" y="578"/>
                    </a:moveTo>
                    <a:cubicBezTo>
                      <a:pt x="2381" y="578"/>
                      <a:pt x="2778" y="758"/>
                      <a:pt x="3139" y="1119"/>
                    </a:cubicBezTo>
                    <a:cubicBezTo>
                      <a:pt x="3499" y="1516"/>
                      <a:pt x="3824" y="2057"/>
                      <a:pt x="4076" y="2814"/>
                    </a:cubicBezTo>
                    <a:cubicBezTo>
                      <a:pt x="4365" y="3644"/>
                      <a:pt x="5591" y="7539"/>
                      <a:pt x="5555" y="10208"/>
                    </a:cubicBezTo>
                    <a:cubicBezTo>
                      <a:pt x="5555" y="10280"/>
                      <a:pt x="5555" y="10316"/>
                      <a:pt x="5555" y="10388"/>
                    </a:cubicBezTo>
                    <a:cubicBezTo>
                      <a:pt x="5555" y="11146"/>
                      <a:pt x="5447" y="11759"/>
                      <a:pt x="5195" y="12156"/>
                    </a:cubicBezTo>
                    <a:cubicBezTo>
                      <a:pt x="5086" y="12336"/>
                      <a:pt x="4942" y="12516"/>
                      <a:pt x="4798" y="12588"/>
                    </a:cubicBezTo>
                    <a:cubicBezTo>
                      <a:pt x="4617" y="12697"/>
                      <a:pt x="4401" y="12769"/>
                      <a:pt x="4149" y="12769"/>
                    </a:cubicBezTo>
                    <a:cubicBezTo>
                      <a:pt x="4004" y="12769"/>
                      <a:pt x="3860" y="12733"/>
                      <a:pt x="3680" y="12697"/>
                    </a:cubicBezTo>
                    <a:cubicBezTo>
                      <a:pt x="3535" y="12661"/>
                      <a:pt x="3391" y="12588"/>
                      <a:pt x="3247" y="12444"/>
                    </a:cubicBezTo>
                    <a:cubicBezTo>
                      <a:pt x="3031" y="12228"/>
                      <a:pt x="2886" y="11903"/>
                      <a:pt x="2742" y="11542"/>
                    </a:cubicBezTo>
                    <a:cubicBezTo>
                      <a:pt x="2598" y="11182"/>
                      <a:pt x="2490" y="10785"/>
                      <a:pt x="2381" y="10497"/>
                    </a:cubicBezTo>
                    <a:cubicBezTo>
                      <a:pt x="1696" y="8657"/>
                      <a:pt x="1408" y="6709"/>
                      <a:pt x="975" y="4762"/>
                    </a:cubicBezTo>
                    <a:cubicBezTo>
                      <a:pt x="867" y="4113"/>
                      <a:pt x="614" y="3175"/>
                      <a:pt x="614" y="2345"/>
                    </a:cubicBezTo>
                    <a:cubicBezTo>
                      <a:pt x="614" y="1768"/>
                      <a:pt x="722" y="1299"/>
                      <a:pt x="1047" y="1011"/>
                    </a:cubicBezTo>
                    <a:cubicBezTo>
                      <a:pt x="1371" y="722"/>
                      <a:pt x="1696" y="578"/>
                      <a:pt x="2021" y="578"/>
                    </a:cubicBezTo>
                    <a:close/>
                    <a:moveTo>
                      <a:pt x="2021" y="1"/>
                    </a:moveTo>
                    <a:cubicBezTo>
                      <a:pt x="1516" y="1"/>
                      <a:pt x="1047" y="181"/>
                      <a:pt x="650" y="542"/>
                    </a:cubicBezTo>
                    <a:cubicBezTo>
                      <a:pt x="145" y="1011"/>
                      <a:pt x="1" y="1696"/>
                      <a:pt x="1" y="2345"/>
                    </a:cubicBezTo>
                    <a:cubicBezTo>
                      <a:pt x="1" y="3283"/>
                      <a:pt x="289" y="4257"/>
                      <a:pt x="398" y="4870"/>
                    </a:cubicBezTo>
                    <a:cubicBezTo>
                      <a:pt x="830" y="6818"/>
                      <a:pt x="1119" y="8801"/>
                      <a:pt x="1804" y="10713"/>
                    </a:cubicBezTo>
                    <a:cubicBezTo>
                      <a:pt x="1949" y="11074"/>
                      <a:pt x="2093" y="11615"/>
                      <a:pt x="2345" y="12156"/>
                    </a:cubicBezTo>
                    <a:cubicBezTo>
                      <a:pt x="2453" y="12408"/>
                      <a:pt x="2634" y="12661"/>
                      <a:pt x="2814" y="12841"/>
                    </a:cubicBezTo>
                    <a:cubicBezTo>
                      <a:pt x="2994" y="13057"/>
                      <a:pt x="3247" y="13238"/>
                      <a:pt x="3572" y="13274"/>
                    </a:cubicBezTo>
                    <a:cubicBezTo>
                      <a:pt x="3788" y="13346"/>
                      <a:pt x="3968" y="13346"/>
                      <a:pt x="4149" y="13346"/>
                    </a:cubicBezTo>
                    <a:cubicBezTo>
                      <a:pt x="4509" y="13346"/>
                      <a:pt x="4834" y="13274"/>
                      <a:pt x="5086" y="13129"/>
                    </a:cubicBezTo>
                    <a:cubicBezTo>
                      <a:pt x="5483" y="12877"/>
                      <a:pt x="5772" y="12480"/>
                      <a:pt x="5916" y="12011"/>
                    </a:cubicBezTo>
                    <a:cubicBezTo>
                      <a:pt x="6096" y="11542"/>
                      <a:pt x="6168" y="11001"/>
                      <a:pt x="6168" y="10424"/>
                    </a:cubicBezTo>
                    <a:cubicBezTo>
                      <a:pt x="6168" y="10352"/>
                      <a:pt x="6168" y="10280"/>
                      <a:pt x="6168" y="10208"/>
                    </a:cubicBezTo>
                    <a:cubicBezTo>
                      <a:pt x="6168" y="7359"/>
                      <a:pt x="4942" y="3499"/>
                      <a:pt x="4654" y="2634"/>
                    </a:cubicBezTo>
                    <a:cubicBezTo>
                      <a:pt x="4401" y="1804"/>
                      <a:pt x="4004" y="1155"/>
                      <a:pt x="3572" y="722"/>
                    </a:cubicBezTo>
                    <a:cubicBezTo>
                      <a:pt x="3103" y="253"/>
                      <a:pt x="2562" y="1"/>
                      <a:pt x="2021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3860126" y="3719999"/>
                <a:ext cx="77341" cy="164357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2773" extrusionOk="0">
                    <a:moveTo>
                      <a:pt x="2113" y="1"/>
                    </a:moveTo>
                    <a:cubicBezTo>
                      <a:pt x="1723" y="1"/>
                      <a:pt x="1333" y="155"/>
                      <a:pt x="974" y="482"/>
                    </a:cubicBezTo>
                    <a:cubicBezTo>
                      <a:pt x="0" y="1384"/>
                      <a:pt x="577" y="3440"/>
                      <a:pt x="830" y="4522"/>
                    </a:cubicBezTo>
                    <a:cubicBezTo>
                      <a:pt x="1227" y="6470"/>
                      <a:pt x="1515" y="8453"/>
                      <a:pt x="2201" y="10329"/>
                    </a:cubicBezTo>
                    <a:cubicBezTo>
                      <a:pt x="2489" y="11086"/>
                      <a:pt x="2814" y="12493"/>
                      <a:pt x="3751" y="12709"/>
                    </a:cubicBezTo>
                    <a:cubicBezTo>
                      <a:pt x="3944" y="12752"/>
                      <a:pt x="4121" y="12772"/>
                      <a:pt x="4285" y="12772"/>
                    </a:cubicBezTo>
                    <a:cubicBezTo>
                      <a:pt x="5503" y="12772"/>
                      <a:pt x="5956" y="11639"/>
                      <a:pt x="5988" y="10112"/>
                    </a:cubicBezTo>
                    <a:cubicBezTo>
                      <a:pt x="6060" y="7335"/>
                      <a:pt x="4761" y="3296"/>
                      <a:pt x="4473" y="2430"/>
                    </a:cubicBezTo>
                    <a:cubicBezTo>
                      <a:pt x="3988" y="900"/>
                      <a:pt x="3053" y="1"/>
                      <a:pt x="2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3861505" y="3715984"/>
                <a:ext cx="78732" cy="172193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13382" extrusionOk="0">
                    <a:moveTo>
                      <a:pt x="2020" y="614"/>
                    </a:moveTo>
                    <a:cubicBezTo>
                      <a:pt x="2381" y="614"/>
                      <a:pt x="2778" y="794"/>
                      <a:pt x="3138" y="1155"/>
                    </a:cubicBezTo>
                    <a:cubicBezTo>
                      <a:pt x="3499" y="1516"/>
                      <a:pt x="3860" y="2093"/>
                      <a:pt x="4076" y="2814"/>
                    </a:cubicBezTo>
                    <a:cubicBezTo>
                      <a:pt x="4365" y="3680"/>
                      <a:pt x="5591" y="7539"/>
                      <a:pt x="5591" y="10208"/>
                    </a:cubicBezTo>
                    <a:cubicBezTo>
                      <a:pt x="5591" y="10280"/>
                      <a:pt x="5591" y="10352"/>
                      <a:pt x="5591" y="10424"/>
                    </a:cubicBezTo>
                    <a:cubicBezTo>
                      <a:pt x="5555" y="11146"/>
                      <a:pt x="5447" y="11759"/>
                      <a:pt x="5230" y="12192"/>
                    </a:cubicBezTo>
                    <a:cubicBezTo>
                      <a:pt x="5086" y="12372"/>
                      <a:pt x="4978" y="12516"/>
                      <a:pt x="4798" y="12624"/>
                    </a:cubicBezTo>
                    <a:cubicBezTo>
                      <a:pt x="4617" y="12733"/>
                      <a:pt x="4437" y="12769"/>
                      <a:pt x="4148" y="12769"/>
                    </a:cubicBezTo>
                    <a:cubicBezTo>
                      <a:pt x="4040" y="12769"/>
                      <a:pt x="3860" y="12769"/>
                      <a:pt x="3716" y="12733"/>
                    </a:cubicBezTo>
                    <a:cubicBezTo>
                      <a:pt x="3535" y="12697"/>
                      <a:pt x="3391" y="12588"/>
                      <a:pt x="3247" y="12444"/>
                    </a:cubicBezTo>
                    <a:cubicBezTo>
                      <a:pt x="3066" y="12264"/>
                      <a:pt x="2886" y="11903"/>
                      <a:pt x="2742" y="11542"/>
                    </a:cubicBezTo>
                    <a:cubicBezTo>
                      <a:pt x="2597" y="11182"/>
                      <a:pt x="2489" y="10821"/>
                      <a:pt x="2381" y="10533"/>
                    </a:cubicBezTo>
                    <a:cubicBezTo>
                      <a:pt x="1732" y="8693"/>
                      <a:pt x="1407" y="6746"/>
                      <a:pt x="1010" y="4762"/>
                    </a:cubicBezTo>
                    <a:cubicBezTo>
                      <a:pt x="866" y="4113"/>
                      <a:pt x="614" y="3175"/>
                      <a:pt x="614" y="2381"/>
                    </a:cubicBezTo>
                    <a:cubicBezTo>
                      <a:pt x="614" y="1804"/>
                      <a:pt x="758" y="1299"/>
                      <a:pt x="1083" y="1011"/>
                    </a:cubicBezTo>
                    <a:cubicBezTo>
                      <a:pt x="1407" y="722"/>
                      <a:pt x="1696" y="614"/>
                      <a:pt x="2020" y="614"/>
                    </a:cubicBezTo>
                    <a:close/>
                    <a:moveTo>
                      <a:pt x="2020" y="1"/>
                    </a:moveTo>
                    <a:cubicBezTo>
                      <a:pt x="1551" y="1"/>
                      <a:pt x="1083" y="217"/>
                      <a:pt x="650" y="578"/>
                    </a:cubicBezTo>
                    <a:cubicBezTo>
                      <a:pt x="145" y="1047"/>
                      <a:pt x="1" y="1732"/>
                      <a:pt x="1" y="2381"/>
                    </a:cubicBezTo>
                    <a:cubicBezTo>
                      <a:pt x="37" y="3319"/>
                      <a:pt x="289" y="4257"/>
                      <a:pt x="397" y="4906"/>
                    </a:cubicBezTo>
                    <a:cubicBezTo>
                      <a:pt x="830" y="6818"/>
                      <a:pt x="1119" y="8801"/>
                      <a:pt x="1840" y="10749"/>
                    </a:cubicBezTo>
                    <a:cubicBezTo>
                      <a:pt x="1948" y="11074"/>
                      <a:pt x="2093" y="11651"/>
                      <a:pt x="2345" y="12156"/>
                    </a:cubicBezTo>
                    <a:cubicBezTo>
                      <a:pt x="2489" y="12408"/>
                      <a:pt x="2634" y="12661"/>
                      <a:pt x="2814" y="12877"/>
                    </a:cubicBezTo>
                    <a:cubicBezTo>
                      <a:pt x="3030" y="13093"/>
                      <a:pt x="3283" y="13238"/>
                      <a:pt x="3571" y="13310"/>
                    </a:cubicBezTo>
                    <a:cubicBezTo>
                      <a:pt x="3788" y="13346"/>
                      <a:pt x="3968" y="13382"/>
                      <a:pt x="4148" y="13382"/>
                    </a:cubicBezTo>
                    <a:cubicBezTo>
                      <a:pt x="4509" y="13382"/>
                      <a:pt x="4834" y="13310"/>
                      <a:pt x="5122" y="13129"/>
                    </a:cubicBezTo>
                    <a:cubicBezTo>
                      <a:pt x="5519" y="12877"/>
                      <a:pt x="5771" y="12480"/>
                      <a:pt x="5916" y="12047"/>
                    </a:cubicBezTo>
                    <a:cubicBezTo>
                      <a:pt x="6096" y="11579"/>
                      <a:pt x="6168" y="11038"/>
                      <a:pt x="6168" y="10424"/>
                    </a:cubicBezTo>
                    <a:cubicBezTo>
                      <a:pt x="6168" y="10352"/>
                      <a:pt x="6168" y="10280"/>
                      <a:pt x="6168" y="10208"/>
                    </a:cubicBezTo>
                    <a:cubicBezTo>
                      <a:pt x="6168" y="7395"/>
                      <a:pt x="4942" y="3500"/>
                      <a:pt x="4653" y="2634"/>
                    </a:cubicBezTo>
                    <a:cubicBezTo>
                      <a:pt x="4401" y="1840"/>
                      <a:pt x="4040" y="1191"/>
                      <a:pt x="3571" y="722"/>
                    </a:cubicBezTo>
                    <a:cubicBezTo>
                      <a:pt x="3138" y="290"/>
                      <a:pt x="2597" y="1"/>
                      <a:pt x="202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402367" y="3892732"/>
                <a:ext cx="123375" cy="171266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3310" extrusionOk="0">
                    <a:moveTo>
                      <a:pt x="7152" y="0"/>
                    </a:moveTo>
                    <a:cubicBezTo>
                      <a:pt x="6332" y="0"/>
                      <a:pt x="5421" y="554"/>
                      <a:pt x="4653" y="1630"/>
                    </a:cubicBezTo>
                    <a:cubicBezTo>
                      <a:pt x="4076" y="2459"/>
                      <a:pt x="1371" y="6246"/>
                      <a:pt x="541" y="9312"/>
                    </a:cubicBezTo>
                    <a:cubicBezTo>
                      <a:pt x="0" y="11223"/>
                      <a:pt x="181" y="12846"/>
                      <a:pt x="2020" y="13279"/>
                    </a:cubicBezTo>
                    <a:cubicBezTo>
                      <a:pt x="2105" y="13300"/>
                      <a:pt x="2188" y="13309"/>
                      <a:pt x="2269" y="13309"/>
                    </a:cubicBezTo>
                    <a:cubicBezTo>
                      <a:pt x="3193" y="13309"/>
                      <a:pt x="3903" y="12070"/>
                      <a:pt x="4401" y="11440"/>
                    </a:cubicBezTo>
                    <a:cubicBezTo>
                      <a:pt x="5735" y="9709"/>
                      <a:pt x="6709" y="7725"/>
                      <a:pt x="7791" y="5777"/>
                    </a:cubicBezTo>
                    <a:cubicBezTo>
                      <a:pt x="8368" y="4695"/>
                      <a:pt x="9666" y="2784"/>
                      <a:pt x="8945" y="1305"/>
                    </a:cubicBezTo>
                    <a:cubicBezTo>
                      <a:pt x="8523" y="428"/>
                      <a:pt x="7873" y="0"/>
                      <a:pt x="7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4401907" y="3889103"/>
                <a:ext cx="121078" cy="178678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13886" extrusionOk="0">
                    <a:moveTo>
                      <a:pt x="7178" y="577"/>
                    </a:moveTo>
                    <a:cubicBezTo>
                      <a:pt x="7502" y="577"/>
                      <a:pt x="7755" y="685"/>
                      <a:pt x="8007" y="866"/>
                    </a:cubicBezTo>
                    <a:cubicBezTo>
                      <a:pt x="8260" y="1046"/>
                      <a:pt x="8512" y="1298"/>
                      <a:pt x="8693" y="1695"/>
                    </a:cubicBezTo>
                    <a:cubicBezTo>
                      <a:pt x="8837" y="1984"/>
                      <a:pt x="8909" y="2236"/>
                      <a:pt x="8909" y="2561"/>
                    </a:cubicBezTo>
                    <a:cubicBezTo>
                      <a:pt x="8909" y="3138"/>
                      <a:pt x="8693" y="3751"/>
                      <a:pt x="8404" y="4364"/>
                    </a:cubicBezTo>
                    <a:cubicBezTo>
                      <a:pt x="8115" y="4941"/>
                      <a:pt x="7791" y="5482"/>
                      <a:pt x="7538" y="5915"/>
                    </a:cubicBezTo>
                    <a:cubicBezTo>
                      <a:pt x="6456" y="7863"/>
                      <a:pt x="5519" y="9846"/>
                      <a:pt x="4220" y="11542"/>
                    </a:cubicBezTo>
                    <a:cubicBezTo>
                      <a:pt x="3932" y="11866"/>
                      <a:pt x="3643" y="12335"/>
                      <a:pt x="3319" y="12696"/>
                    </a:cubicBezTo>
                    <a:cubicBezTo>
                      <a:pt x="3138" y="12876"/>
                      <a:pt x="2958" y="13020"/>
                      <a:pt x="2814" y="13128"/>
                    </a:cubicBezTo>
                    <a:cubicBezTo>
                      <a:pt x="2633" y="13237"/>
                      <a:pt x="2453" y="13309"/>
                      <a:pt x="2309" y="13309"/>
                    </a:cubicBezTo>
                    <a:cubicBezTo>
                      <a:pt x="2237" y="13309"/>
                      <a:pt x="2200" y="13273"/>
                      <a:pt x="2128" y="13273"/>
                    </a:cubicBezTo>
                    <a:cubicBezTo>
                      <a:pt x="1551" y="13128"/>
                      <a:pt x="1191" y="12876"/>
                      <a:pt x="974" y="12551"/>
                    </a:cubicBezTo>
                    <a:cubicBezTo>
                      <a:pt x="722" y="12227"/>
                      <a:pt x="614" y="11758"/>
                      <a:pt x="614" y="11253"/>
                    </a:cubicBezTo>
                    <a:cubicBezTo>
                      <a:pt x="614" y="10784"/>
                      <a:pt x="722" y="10243"/>
                      <a:pt x="866" y="9666"/>
                    </a:cubicBezTo>
                    <a:cubicBezTo>
                      <a:pt x="1696" y="6709"/>
                      <a:pt x="4328" y="2885"/>
                      <a:pt x="4942" y="2092"/>
                    </a:cubicBezTo>
                    <a:cubicBezTo>
                      <a:pt x="5663" y="1082"/>
                      <a:pt x="6529" y="577"/>
                      <a:pt x="7178" y="577"/>
                    </a:cubicBezTo>
                    <a:close/>
                    <a:moveTo>
                      <a:pt x="7178" y="0"/>
                    </a:moveTo>
                    <a:cubicBezTo>
                      <a:pt x="6240" y="0"/>
                      <a:pt x="5266" y="613"/>
                      <a:pt x="4437" y="1731"/>
                    </a:cubicBezTo>
                    <a:cubicBezTo>
                      <a:pt x="3860" y="2597"/>
                      <a:pt x="1155" y="6348"/>
                      <a:pt x="289" y="9522"/>
                    </a:cubicBezTo>
                    <a:cubicBezTo>
                      <a:pt x="109" y="10099"/>
                      <a:pt x="0" y="10712"/>
                      <a:pt x="0" y="11253"/>
                    </a:cubicBezTo>
                    <a:cubicBezTo>
                      <a:pt x="0" y="11866"/>
                      <a:pt x="145" y="12407"/>
                      <a:pt x="469" y="12876"/>
                    </a:cubicBezTo>
                    <a:cubicBezTo>
                      <a:pt x="794" y="13345"/>
                      <a:pt x="1299" y="13669"/>
                      <a:pt x="1984" y="13850"/>
                    </a:cubicBezTo>
                    <a:cubicBezTo>
                      <a:pt x="2092" y="13886"/>
                      <a:pt x="2200" y="13886"/>
                      <a:pt x="2309" y="13886"/>
                    </a:cubicBezTo>
                    <a:cubicBezTo>
                      <a:pt x="2597" y="13886"/>
                      <a:pt x="2886" y="13778"/>
                      <a:pt x="3102" y="13633"/>
                    </a:cubicBezTo>
                    <a:cubicBezTo>
                      <a:pt x="3463" y="13417"/>
                      <a:pt x="3787" y="13092"/>
                      <a:pt x="4040" y="12768"/>
                    </a:cubicBezTo>
                    <a:cubicBezTo>
                      <a:pt x="4292" y="12443"/>
                      <a:pt x="4509" y="12119"/>
                      <a:pt x="4689" y="11902"/>
                    </a:cubicBezTo>
                    <a:cubicBezTo>
                      <a:pt x="6024" y="10135"/>
                      <a:pt x="6997" y="8151"/>
                      <a:pt x="8079" y="6204"/>
                    </a:cubicBezTo>
                    <a:cubicBezTo>
                      <a:pt x="8296" y="5807"/>
                      <a:pt x="8656" y="5230"/>
                      <a:pt x="8945" y="4617"/>
                    </a:cubicBezTo>
                    <a:cubicBezTo>
                      <a:pt x="9234" y="3967"/>
                      <a:pt x="9486" y="3282"/>
                      <a:pt x="9486" y="2561"/>
                    </a:cubicBezTo>
                    <a:cubicBezTo>
                      <a:pt x="9486" y="2164"/>
                      <a:pt x="9414" y="1803"/>
                      <a:pt x="9234" y="1443"/>
                    </a:cubicBezTo>
                    <a:cubicBezTo>
                      <a:pt x="9017" y="974"/>
                      <a:pt x="8729" y="613"/>
                      <a:pt x="8368" y="361"/>
                    </a:cubicBezTo>
                    <a:cubicBezTo>
                      <a:pt x="8007" y="108"/>
                      <a:pt x="7611" y="0"/>
                      <a:pt x="717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4462210" y="3947097"/>
                <a:ext cx="92988" cy="128842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10013" extrusionOk="0">
                    <a:moveTo>
                      <a:pt x="5370" y="1"/>
                    </a:moveTo>
                    <a:cubicBezTo>
                      <a:pt x="4757" y="1"/>
                      <a:pt x="4076" y="419"/>
                      <a:pt x="3499" y="1228"/>
                    </a:cubicBezTo>
                    <a:cubicBezTo>
                      <a:pt x="3066" y="1841"/>
                      <a:pt x="1046" y="4690"/>
                      <a:pt x="397" y="6998"/>
                    </a:cubicBezTo>
                    <a:cubicBezTo>
                      <a:pt x="0" y="8441"/>
                      <a:pt x="144" y="9631"/>
                      <a:pt x="1515" y="9992"/>
                    </a:cubicBezTo>
                    <a:cubicBezTo>
                      <a:pt x="1577" y="10006"/>
                      <a:pt x="1637" y="10013"/>
                      <a:pt x="1697" y="10013"/>
                    </a:cubicBezTo>
                    <a:cubicBezTo>
                      <a:pt x="2403" y="10013"/>
                      <a:pt x="2952" y="9084"/>
                      <a:pt x="3318" y="8585"/>
                    </a:cubicBezTo>
                    <a:cubicBezTo>
                      <a:pt x="4328" y="7323"/>
                      <a:pt x="5050" y="5808"/>
                      <a:pt x="5843" y="4366"/>
                    </a:cubicBezTo>
                    <a:cubicBezTo>
                      <a:pt x="6312" y="3536"/>
                      <a:pt x="7286" y="2093"/>
                      <a:pt x="6709" y="975"/>
                    </a:cubicBezTo>
                    <a:cubicBezTo>
                      <a:pt x="6389" y="320"/>
                      <a:pt x="5905" y="1"/>
                      <a:pt x="5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4461291" y="3943391"/>
                <a:ext cx="92528" cy="13646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10605" extrusionOk="0">
                    <a:moveTo>
                      <a:pt x="5446" y="614"/>
                    </a:moveTo>
                    <a:cubicBezTo>
                      <a:pt x="5663" y="614"/>
                      <a:pt x="5843" y="650"/>
                      <a:pt x="6023" y="794"/>
                    </a:cubicBezTo>
                    <a:cubicBezTo>
                      <a:pt x="6204" y="903"/>
                      <a:pt x="6384" y="1119"/>
                      <a:pt x="6528" y="1408"/>
                    </a:cubicBezTo>
                    <a:cubicBezTo>
                      <a:pt x="6600" y="1588"/>
                      <a:pt x="6672" y="1804"/>
                      <a:pt x="6672" y="2021"/>
                    </a:cubicBezTo>
                    <a:cubicBezTo>
                      <a:pt x="6672" y="2417"/>
                      <a:pt x="6492" y="2886"/>
                      <a:pt x="6312" y="3319"/>
                    </a:cubicBezTo>
                    <a:cubicBezTo>
                      <a:pt x="6095" y="3752"/>
                      <a:pt x="5843" y="4185"/>
                      <a:pt x="5663" y="4509"/>
                    </a:cubicBezTo>
                    <a:cubicBezTo>
                      <a:pt x="4833" y="5952"/>
                      <a:pt x="4112" y="7467"/>
                      <a:pt x="3138" y="8693"/>
                    </a:cubicBezTo>
                    <a:cubicBezTo>
                      <a:pt x="2958" y="8946"/>
                      <a:pt x="2741" y="9306"/>
                      <a:pt x="2489" y="9559"/>
                    </a:cubicBezTo>
                    <a:cubicBezTo>
                      <a:pt x="2344" y="9703"/>
                      <a:pt x="2236" y="9811"/>
                      <a:pt x="2128" y="9883"/>
                    </a:cubicBezTo>
                    <a:cubicBezTo>
                      <a:pt x="1984" y="9955"/>
                      <a:pt x="1876" y="9991"/>
                      <a:pt x="1767" y="9991"/>
                    </a:cubicBezTo>
                    <a:lnTo>
                      <a:pt x="1659" y="9991"/>
                    </a:lnTo>
                    <a:cubicBezTo>
                      <a:pt x="1226" y="9883"/>
                      <a:pt x="1010" y="9703"/>
                      <a:pt x="830" y="9450"/>
                    </a:cubicBezTo>
                    <a:cubicBezTo>
                      <a:pt x="685" y="9234"/>
                      <a:pt x="577" y="8909"/>
                      <a:pt x="577" y="8549"/>
                    </a:cubicBezTo>
                    <a:cubicBezTo>
                      <a:pt x="577" y="8188"/>
                      <a:pt x="649" y="7791"/>
                      <a:pt x="757" y="7359"/>
                    </a:cubicBezTo>
                    <a:cubicBezTo>
                      <a:pt x="1371" y="5158"/>
                      <a:pt x="3390" y="2309"/>
                      <a:pt x="3823" y="1696"/>
                    </a:cubicBezTo>
                    <a:cubicBezTo>
                      <a:pt x="4364" y="939"/>
                      <a:pt x="4977" y="614"/>
                      <a:pt x="5446" y="614"/>
                    </a:cubicBezTo>
                    <a:close/>
                    <a:moveTo>
                      <a:pt x="5446" y="1"/>
                    </a:moveTo>
                    <a:cubicBezTo>
                      <a:pt x="4689" y="1"/>
                      <a:pt x="3931" y="506"/>
                      <a:pt x="3318" y="1371"/>
                    </a:cubicBezTo>
                    <a:cubicBezTo>
                      <a:pt x="2885" y="1985"/>
                      <a:pt x="866" y="4834"/>
                      <a:pt x="180" y="7214"/>
                    </a:cubicBezTo>
                    <a:cubicBezTo>
                      <a:pt x="72" y="7683"/>
                      <a:pt x="0" y="8116"/>
                      <a:pt x="0" y="8549"/>
                    </a:cubicBezTo>
                    <a:cubicBezTo>
                      <a:pt x="0" y="8982"/>
                      <a:pt x="72" y="9450"/>
                      <a:pt x="325" y="9811"/>
                    </a:cubicBezTo>
                    <a:cubicBezTo>
                      <a:pt x="577" y="10172"/>
                      <a:pt x="1010" y="10424"/>
                      <a:pt x="1515" y="10569"/>
                    </a:cubicBezTo>
                    <a:cubicBezTo>
                      <a:pt x="1623" y="10569"/>
                      <a:pt x="1695" y="10605"/>
                      <a:pt x="1767" y="10605"/>
                    </a:cubicBezTo>
                    <a:cubicBezTo>
                      <a:pt x="2020" y="10605"/>
                      <a:pt x="2236" y="10496"/>
                      <a:pt x="2417" y="10388"/>
                    </a:cubicBezTo>
                    <a:cubicBezTo>
                      <a:pt x="2705" y="10208"/>
                      <a:pt x="2921" y="9955"/>
                      <a:pt x="3138" y="9739"/>
                    </a:cubicBezTo>
                    <a:cubicBezTo>
                      <a:pt x="3318" y="9487"/>
                      <a:pt x="3499" y="9234"/>
                      <a:pt x="3607" y="9054"/>
                    </a:cubicBezTo>
                    <a:cubicBezTo>
                      <a:pt x="4653" y="7755"/>
                      <a:pt x="5374" y="6241"/>
                      <a:pt x="6168" y="4798"/>
                    </a:cubicBezTo>
                    <a:cubicBezTo>
                      <a:pt x="6348" y="4473"/>
                      <a:pt x="6600" y="4040"/>
                      <a:pt x="6853" y="3572"/>
                    </a:cubicBezTo>
                    <a:cubicBezTo>
                      <a:pt x="7069" y="3103"/>
                      <a:pt x="7250" y="2562"/>
                      <a:pt x="7250" y="2021"/>
                    </a:cubicBezTo>
                    <a:cubicBezTo>
                      <a:pt x="7250" y="1732"/>
                      <a:pt x="7213" y="1408"/>
                      <a:pt x="7069" y="1119"/>
                    </a:cubicBezTo>
                    <a:cubicBezTo>
                      <a:pt x="6889" y="758"/>
                      <a:pt x="6636" y="506"/>
                      <a:pt x="6384" y="289"/>
                    </a:cubicBezTo>
                    <a:cubicBezTo>
                      <a:pt x="6095" y="109"/>
                      <a:pt x="5771" y="1"/>
                      <a:pt x="544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4216404" y="3841764"/>
                <a:ext cx="153290" cy="147384"/>
              </a:xfrm>
              <a:custGeom>
                <a:avLst/>
                <a:gdLst/>
                <a:ahLst/>
                <a:cxnLst/>
                <a:rect l="l" t="t" r="r" b="b"/>
                <a:pathLst>
                  <a:path w="12011" h="11454" extrusionOk="0">
                    <a:moveTo>
                      <a:pt x="12011" y="0"/>
                    </a:moveTo>
                    <a:cubicBezTo>
                      <a:pt x="12010" y="0"/>
                      <a:pt x="9320" y="1568"/>
                      <a:pt x="7073" y="1568"/>
                    </a:cubicBezTo>
                    <a:cubicBezTo>
                      <a:pt x="6680" y="1568"/>
                      <a:pt x="6301" y="1520"/>
                      <a:pt x="5951" y="1407"/>
                    </a:cubicBezTo>
                    <a:cubicBezTo>
                      <a:pt x="5202" y="1153"/>
                      <a:pt x="4541" y="1047"/>
                      <a:pt x="3953" y="1047"/>
                    </a:cubicBezTo>
                    <a:cubicBezTo>
                      <a:pt x="2702" y="1047"/>
                      <a:pt x="1782" y="1528"/>
                      <a:pt x="1046" y="2092"/>
                    </a:cubicBezTo>
                    <a:cubicBezTo>
                      <a:pt x="0" y="2922"/>
                      <a:pt x="1154" y="8043"/>
                      <a:pt x="830" y="9486"/>
                    </a:cubicBezTo>
                    <a:cubicBezTo>
                      <a:pt x="535" y="10797"/>
                      <a:pt x="1223" y="11453"/>
                      <a:pt x="2435" y="11453"/>
                    </a:cubicBezTo>
                    <a:cubicBezTo>
                      <a:pt x="2556" y="11453"/>
                      <a:pt x="2682" y="11447"/>
                      <a:pt x="2814" y="11433"/>
                    </a:cubicBezTo>
                    <a:cubicBezTo>
                      <a:pt x="4256" y="11289"/>
                      <a:pt x="5302" y="9450"/>
                      <a:pt x="5338" y="7719"/>
                    </a:cubicBezTo>
                    <a:cubicBezTo>
                      <a:pt x="5373" y="6079"/>
                      <a:pt x="5307" y="5553"/>
                      <a:pt x="5596" y="5553"/>
                    </a:cubicBezTo>
                    <a:cubicBezTo>
                      <a:pt x="5606" y="5553"/>
                      <a:pt x="5616" y="5553"/>
                      <a:pt x="5627" y="5555"/>
                    </a:cubicBezTo>
                    <a:cubicBezTo>
                      <a:pt x="5955" y="5587"/>
                      <a:pt x="8371" y="6038"/>
                      <a:pt x="9430" y="6038"/>
                    </a:cubicBezTo>
                    <a:cubicBezTo>
                      <a:pt x="9535" y="6038"/>
                      <a:pt x="9627" y="6033"/>
                      <a:pt x="9702" y="6023"/>
                    </a:cubicBezTo>
                    <a:cubicBezTo>
                      <a:pt x="10568" y="5951"/>
                      <a:pt x="12011" y="0"/>
                      <a:pt x="1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4220080" y="3838006"/>
                <a:ext cx="153303" cy="155066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12051" extrusionOk="0">
                    <a:moveTo>
                      <a:pt x="11248" y="899"/>
                    </a:moveTo>
                    <a:cubicBezTo>
                      <a:pt x="11228" y="980"/>
                      <a:pt x="11206" y="1067"/>
                      <a:pt x="11182" y="1158"/>
                    </a:cubicBezTo>
                    <a:cubicBezTo>
                      <a:pt x="10965" y="1987"/>
                      <a:pt x="10605" y="3250"/>
                      <a:pt x="10244" y="4296"/>
                    </a:cubicBezTo>
                    <a:cubicBezTo>
                      <a:pt x="10064" y="4801"/>
                      <a:pt x="9847" y="5269"/>
                      <a:pt x="9667" y="5594"/>
                    </a:cubicBezTo>
                    <a:cubicBezTo>
                      <a:pt x="9595" y="5774"/>
                      <a:pt x="9523" y="5883"/>
                      <a:pt x="9450" y="5955"/>
                    </a:cubicBezTo>
                    <a:lnTo>
                      <a:pt x="9378" y="6027"/>
                    </a:lnTo>
                    <a:lnTo>
                      <a:pt x="9198" y="6027"/>
                    </a:lnTo>
                    <a:cubicBezTo>
                      <a:pt x="8729" y="6027"/>
                      <a:pt x="7827" y="5919"/>
                      <a:pt x="7070" y="5810"/>
                    </a:cubicBezTo>
                    <a:cubicBezTo>
                      <a:pt x="6673" y="5738"/>
                      <a:pt x="6277" y="5702"/>
                      <a:pt x="5988" y="5630"/>
                    </a:cubicBezTo>
                    <a:cubicBezTo>
                      <a:pt x="5699" y="5594"/>
                      <a:pt x="5483" y="5558"/>
                      <a:pt x="5375" y="5558"/>
                    </a:cubicBezTo>
                    <a:lnTo>
                      <a:pt x="5303" y="5522"/>
                    </a:lnTo>
                    <a:cubicBezTo>
                      <a:pt x="5231" y="5522"/>
                      <a:pt x="5122" y="5558"/>
                      <a:pt x="5050" y="5630"/>
                    </a:cubicBezTo>
                    <a:cubicBezTo>
                      <a:pt x="4906" y="5702"/>
                      <a:pt x="4870" y="5847"/>
                      <a:pt x="4834" y="5991"/>
                    </a:cubicBezTo>
                    <a:cubicBezTo>
                      <a:pt x="4798" y="6171"/>
                      <a:pt x="4762" y="6424"/>
                      <a:pt x="4762" y="6748"/>
                    </a:cubicBezTo>
                    <a:cubicBezTo>
                      <a:pt x="4762" y="7073"/>
                      <a:pt x="4762" y="7470"/>
                      <a:pt x="4762" y="8011"/>
                    </a:cubicBezTo>
                    <a:cubicBezTo>
                      <a:pt x="4726" y="8804"/>
                      <a:pt x="4473" y="9670"/>
                      <a:pt x="4076" y="10283"/>
                    </a:cubicBezTo>
                    <a:cubicBezTo>
                      <a:pt x="3644" y="10932"/>
                      <a:pt x="3103" y="11365"/>
                      <a:pt x="2490" y="11437"/>
                    </a:cubicBezTo>
                    <a:lnTo>
                      <a:pt x="2129" y="11437"/>
                    </a:lnTo>
                    <a:cubicBezTo>
                      <a:pt x="1660" y="11437"/>
                      <a:pt x="1299" y="11329"/>
                      <a:pt x="1119" y="11148"/>
                    </a:cubicBezTo>
                    <a:cubicBezTo>
                      <a:pt x="903" y="11004"/>
                      <a:pt x="758" y="10752"/>
                      <a:pt x="758" y="10355"/>
                    </a:cubicBezTo>
                    <a:cubicBezTo>
                      <a:pt x="758" y="10211"/>
                      <a:pt x="794" y="10030"/>
                      <a:pt x="830" y="9850"/>
                    </a:cubicBezTo>
                    <a:cubicBezTo>
                      <a:pt x="866" y="9634"/>
                      <a:pt x="903" y="9345"/>
                      <a:pt x="903" y="9057"/>
                    </a:cubicBezTo>
                    <a:cubicBezTo>
                      <a:pt x="903" y="7794"/>
                      <a:pt x="614" y="5847"/>
                      <a:pt x="614" y="4368"/>
                    </a:cubicBezTo>
                    <a:cubicBezTo>
                      <a:pt x="614" y="3899"/>
                      <a:pt x="650" y="3502"/>
                      <a:pt x="686" y="3178"/>
                    </a:cubicBezTo>
                    <a:cubicBezTo>
                      <a:pt x="758" y="2889"/>
                      <a:pt x="866" y="2709"/>
                      <a:pt x="975" y="2637"/>
                    </a:cubicBezTo>
                    <a:cubicBezTo>
                      <a:pt x="1660" y="2096"/>
                      <a:pt x="2490" y="1663"/>
                      <a:pt x="3680" y="1627"/>
                    </a:cubicBezTo>
                    <a:cubicBezTo>
                      <a:pt x="4221" y="1627"/>
                      <a:pt x="4870" y="1735"/>
                      <a:pt x="5591" y="1987"/>
                    </a:cubicBezTo>
                    <a:cubicBezTo>
                      <a:pt x="5952" y="2096"/>
                      <a:pt x="6385" y="2168"/>
                      <a:pt x="6818" y="2168"/>
                    </a:cubicBezTo>
                    <a:cubicBezTo>
                      <a:pt x="8008" y="2168"/>
                      <a:pt x="9234" y="1735"/>
                      <a:pt x="10208" y="1338"/>
                    </a:cubicBezTo>
                    <a:cubicBezTo>
                      <a:pt x="10615" y="1187"/>
                      <a:pt x="10971" y="1031"/>
                      <a:pt x="11248" y="899"/>
                    </a:cubicBezTo>
                    <a:close/>
                    <a:moveTo>
                      <a:pt x="11678" y="0"/>
                    </a:moveTo>
                    <a:cubicBezTo>
                      <a:pt x="11630" y="0"/>
                      <a:pt x="11584" y="12"/>
                      <a:pt x="11542" y="40"/>
                    </a:cubicBezTo>
                    <a:cubicBezTo>
                      <a:pt x="11542" y="40"/>
                      <a:pt x="11506" y="76"/>
                      <a:pt x="11434" y="112"/>
                    </a:cubicBezTo>
                    <a:cubicBezTo>
                      <a:pt x="11182" y="256"/>
                      <a:pt x="10496" y="617"/>
                      <a:pt x="9631" y="941"/>
                    </a:cubicBezTo>
                    <a:cubicBezTo>
                      <a:pt x="8765" y="1266"/>
                      <a:pt x="7719" y="1555"/>
                      <a:pt x="6818" y="1555"/>
                    </a:cubicBezTo>
                    <a:cubicBezTo>
                      <a:pt x="6421" y="1555"/>
                      <a:pt x="6096" y="1518"/>
                      <a:pt x="5772" y="1410"/>
                    </a:cubicBezTo>
                    <a:cubicBezTo>
                      <a:pt x="4978" y="1158"/>
                      <a:pt x="4293" y="1050"/>
                      <a:pt x="3680" y="1050"/>
                    </a:cubicBezTo>
                    <a:cubicBezTo>
                      <a:pt x="2345" y="1050"/>
                      <a:pt x="1335" y="1555"/>
                      <a:pt x="578" y="2168"/>
                    </a:cubicBezTo>
                    <a:cubicBezTo>
                      <a:pt x="325" y="2384"/>
                      <a:pt x="181" y="2709"/>
                      <a:pt x="109" y="3069"/>
                    </a:cubicBezTo>
                    <a:cubicBezTo>
                      <a:pt x="37" y="3430"/>
                      <a:pt x="1" y="3863"/>
                      <a:pt x="1" y="4368"/>
                    </a:cubicBezTo>
                    <a:cubicBezTo>
                      <a:pt x="1" y="5883"/>
                      <a:pt x="289" y="7866"/>
                      <a:pt x="289" y="9057"/>
                    </a:cubicBezTo>
                    <a:cubicBezTo>
                      <a:pt x="289" y="9345"/>
                      <a:pt x="289" y="9561"/>
                      <a:pt x="253" y="9706"/>
                    </a:cubicBezTo>
                    <a:cubicBezTo>
                      <a:pt x="181" y="9922"/>
                      <a:pt x="181" y="10139"/>
                      <a:pt x="181" y="10355"/>
                    </a:cubicBezTo>
                    <a:cubicBezTo>
                      <a:pt x="181" y="10860"/>
                      <a:pt x="362" y="11329"/>
                      <a:pt x="722" y="11617"/>
                    </a:cubicBezTo>
                    <a:cubicBezTo>
                      <a:pt x="1083" y="11906"/>
                      <a:pt x="1552" y="12050"/>
                      <a:pt x="2129" y="12050"/>
                    </a:cubicBezTo>
                    <a:cubicBezTo>
                      <a:pt x="2273" y="12050"/>
                      <a:pt x="2417" y="12050"/>
                      <a:pt x="2562" y="12014"/>
                    </a:cubicBezTo>
                    <a:cubicBezTo>
                      <a:pt x="3391" y="11942"/>
                      <a:pt x="4076" y="11365"/>
                      <a:pt x="4581" y="10607"/>
                    </a:cubicBezTo>
                    <a:cubicBezTo>
                      <a:pt x="5050" y="9886"/>
                      <a:pt x="5303" y="8948"/>
                      <a:pt x="5339" y="8047"/>
                    </a:cubicBezTo>
                    <a:cubicBezTo>
                      <a:pt x="5375" y="7217"/>
                      <a:pt x="5375" y="6640"/>
                      <a:pt x="5375" y="6351"/>
                    </a:cubicBezTo>
                    <a:cubicBezTo>
                      <a:pt x="5394" y="6256"/>
                      <a:pt x="5403" y="6191"/>
                      <a:pt x="5407" y="6145"/>
                    </a:cubicBezTo>
                    <a:lnTo>
                      <a:pt x="5407" y="6145"/>
                    </a:lnTo>
                    <a:cubicBezTo>
                      <a:pt x="5514" y="6160"/>
                      <a:pt x="5679" y="6193"/>
                      <a:pt x="5880" y="6243"/>
                    </a:cubicBezTo>
                    <a:cubicBezTo>
                      <a:pt x="6782" y="6388"/>
                      <a:pt x="8368" y="6640"/>
                      <a:pt x="9198" y="6640"/>
                    </a:cubicBezTo>
                    <a:lnTo>
                      <a:pt x="9450" y="6640"/>
                    </a:lnTo>
                    <a:cubicBezTo>
                      <a:pt x="9595" y="6604"/>
                      <a:pt x="9703" y="6568"/>
                      <a:pt x="9775" y="6496"/>
                    </a:cubicBezTo>
                    <a:cubicBezTo>
                      <a:pt x="9955" y="6351"/>
                      <a:pt x="10064" y="6171"/>
                      <a:pt x="10172" y="5919"/>
                    </a:cubicBezTo>
                    <a:cubicBezTo>
                      <a:pt x="10605" y="5125"/>
                      <a:pt x="11073" y="3755"/>
                      <a:pt x="11398" y="2564"/>
                    </a:cubicBezTo>
                    <a:cubicBezTo>
                      <a:pt x="11759" y="1374"/>
                      <a:pt x="12011" y="364"/>
                      <a:pt x="12011" y="364"/>
                    </a:cubicBezTo>
                    <a:cubicBezTo>
                      <a:pt x="12011" y="256"/>
                      <a:pt x="11975" y="148"/>
                      <a:pt x="11903" y="76"/>
                    </a:cubicBezTo>
                    <a:cubicBezTo>
                      <a:pt x="11836" y="31"/>
                      <a:pt x="11756" y="0"/>
                      <a:pt x="1167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4375668" y="3824907"/>
                <a:ext cx="123375" cy="170868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3279" extrusionOk="0">
                    <a:moveTo>
                      <a:pt x="7141" y="0"/>
                    </a:moveTo>
                    <a:cubicBezTo>
                      <a:pt x="6323" y="0"/>
                      <a:pt x="5408" y="554"/>
                      <a:pt x="4617" y="1635"/>
                    </a:cubicBezTo>
                    <a:cubicBezTo>
                      <a:pt x="4040" y="2428"/>
                      <a:pt x="1371" y="6215"/>
                      <a:pt x="542" y="9281"/>
                    </a:cubicBezTo>
                    <a:cubicBezTo>
                      <a:pt x="1" y="11193"/>
                      <a:pt x="181" y="12816"/>
                      <a:pt x="2020" y="13248"/>
                    </a:cubicBezTo>
                    <a:cubicBezTo>
                      <a:pt x="2102" y="13269"/>
                      <a:pt x="2182" y="13278"/>
                      <a:pt x="2261" y="13278"/>
                    </a:cubicBezTo>
                    <a:cubicBezTo>
                      <a:pt x="3162" y="13278"/>
                      <a:pt x="3903" y="12039"/>
                      <a:pt x="4401" y="11409"/>
                    </a:cubicBezTo>
                    <a:cubicBezTo>
                      <a:pt x="5735" y="9714"/>
                      <a:pt x="6673" y="7694"/>
                      <a:pt x="7755" y="5783"/>
                    </a:cubicBezTo>
                    <a:cubicBezTo>
                      <a:pt x="8368" y="4701"/>
                      <a:pt x="9667" y="2753"/>
                      <a:pt x="8909" y="1274"/>
                    </a:cubicBezTo>
                    <a:cubicBezTo>
                      <a:pt x="8490" y="419"/>
                      <a:pt x="7852" y="0"/>
                      <a:pt x="7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4375208" y="3820880"/>
                <a:ext cx="121078" cy="179154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13923" extrusionOk="0">
                    <a:moveTo>
                      <a:pt x="7178" y="613"/>
                    </a:moveTo>
                    <a:cubicBezTo>
                      <a:pt x="7466" y="613"/>
                      <a:pt x="7755" y="685"/>
                      <a:pt x="8007" y="866"/>
                    </a:cubicBezTo>
                    <a:cubicBezTo>
                      <a:pt x="8260" y="1046"/>
                      <a:pt x="8512" y="1335"/>
                      <a:pt x="8693" y="1731"/>
                    </a:cubicBezTo>
                    <a:cubicBezTo>
                      <a:pt x="8837" y="1984"/>
                      <a:pt x="8873" y="2272"/>
                      <a:pt x="8873" y="2561"/>
                    </a:cubicBezTo>
                    <a:cubicBezTo>
                      <a:pt x="8873" y="3138"/>
                      <a:pt x="8657" y="3751"/>
                      <a:pt x="8404" y="4364"/>
                    </a:cubicBezTo>
                    <a:cubicBezTo>
                      <a:pt x="8116" y="4941"/>
                      <a:pt x="7791" y="5518"/>
                      <a:pt x="7539" y="5951"/>
                    </a:cubicBezTo>
                    <a:cubicBezTo>
                      <a:pt x="6457" y="7863"/>
                      <a:pt x="5483" y="9883"/>
                      <a:pt x="4184" y="11542"/>
                    </a:cubicBezTo>
                    <a:cubicBezTo>
                      <a:pt x="3932" y="11866"/>
                      <a:pt x="3643" y="12335"/>
                      <a:pt x="3283" y="12696"/>
                    </a:cubicBezTo>
                    <a:cubicBezTo>
                      <a:pt x="3138" y="12876"/>
                      <a:pt x="2958" y="13056"/>
                      <a:pt x="2778" y="13129"/>
                    </a:cubicBezTo>
                    <a:cubicBezTo>
                      <a:pt x="2597" y="13237"/>
                      <a:pt x="2453" y="13309"/>
                      <a:pt x="2273" y="13309"/>
                    </a:cubicBezTo>
                    <a:cubicBezTo>
                      <a:pt x="2237" y="13309"/>
                      <a:pt x="2165" y="13309"/>
                      <a:pt x="2128" y="13273"/>
                    </a:cubicBezTo>
                    <a:cubicBezTo>
                      <a:pt x="1551" y="13129"/>
                      <a:pt x="1191" y="12876"/>
                      <a:pt x="938" y="12552"/>
                    </a:cubicBezTo>
                    <a:cubicBezTo>
                      <a:pt x="722" y="12227"/>
                      <a:pt x="614" y="11794"/>
                      <a:pt x="614" y="11253"/>
                    </a:cubicBezTo>
                    <a:cubicBezTo>
                      <a:pt x="614" y="10784"/>
                      <a:pt x="686" y="10243"/>
                      <a:pt x="866" y="9666"/>
                    </a:cubicBezTo>
                    <a:cubicBezTo>
                      <a:pt x="1660" y="6709"/>
                      <a:pt x="4329" y="2922"/>
                      <a:pt x="4906" y="2128"/>
                    </a:cubicBezTo>
                    <a:cubicBezTo>
                      <a:pt x="5663" y="1082"/>
                      <a:pt x="6493" y="613"/>
                      <a:pt x="7178" y="613"/>
                    </a:cubicBezTo>
                    <a:close/>
                    <a:moveTo>
                      <a:pt x="7178" y="0"/>
                    </a:moveTo>
                    <a:cubicBezTo>
                      <a:pt x="6204" y="0"/>
                      <a:pt x="5230" y="649"/>
                      <a:pt x="4437" y="1767"/>
                    </a:cubicBezTo>
                    <a:cubicBezTo>
                      <a:pt x="3824" y="2597"/>
                      <a:pt x="1155" y="6384"/>
                      <a:pt x="253" y="9522"/>
                    </a:cubicBezTo>
                    <a:cubicBezTo>
                      <a:pt x="109" y="10135"/>
                      <a:pt x="0" y="10712"/>
                      <a:pt x="0" y="11253"/>
                    </a:cubicBezTo>
                    <a:cubicBezTo>
                      <a:pt x="0" y="11866"/>
                      <a:pt x="145" y="12443"/>
                      <a:pt x="433" y="12912"/>
                    </a:cubicBezTo>
                    <a:cubicBezTo>
                      <a:pt x="758" y="13345"/>
                      <a:pt x="1299" y="13706"/>
                      <a:pt x="1984" y="13850"/>
                    </a:cubicBezTo>
                    <a:cubicBezTo>
                      <a:pt x="2092" y="13886"/>
                      <a:pt x="2201" y="13922"/>
                      <a:pt x="2273" y="13922"/>
                    </a:cubicBezTo>
                    <a:cubicBezTo>
                      <a:pt x="2597" y="13922"/>
                      <a:pt x="2850" y="13814"/>
                      <a:pt x="3102" y="13670"/>
                    </a:cubicBezTo>
                    <a:cubicBezTo>
                      <a:pt x="3463" y="13417"/>
                      <a:pt x="3751" y="13129"/>
                      <a:pt x="4004" y="12804"/>
                    </a:cubicBezTo>
                    <a:cubicBezTo>
                      <a:pt x="4256" y="12479"/>
                      <a:pt x="4509" y="12155"/>
                      <a:pt x="4653" y="11902"/>
                    </a:cubicBezTo>
                    <a:cubicBezTo>
                      <a:pt x="6024" y="10171"/>
                      <a:pt x="6998" y="8151"/>
                      <a:pt x="8043" y="6240"/>
                    </a:cubicBezTo>
                    <a:cubicBezTo>
                      <a:pt x="8296" y="5807"/>
                      <a:pt x="8657" y="5266"/>
                      <a:pt x="8945" y="4617"/>
                    </a:cubicBezTo>
                    <a:cubicBezTo>
                      <a:pt x="9234" y="3968"/>
                      <a:pt x="9486" y="3282"/>
                      <a:pt x="9486" y="2561"/>
                    </a:cubicBezTo>
                    <a:cubicBezTo>
                      <a:pt x="9486" y="2200"/>
                      <a:pt x="9414" y="1804"/>
                      <a:pt x="9234" y="1443"/>
                    </a:cubicBezTo>
                    <a:cubicBezTo>
                      <a:pt x="9017" y="974"/>
                      <a:pt x="8693" y="613"/>
                      <a:pt x="8368" y="361"/>
                    </a:cubicBezTo>
                    <a:cubicBezTo>
                      <a:pt x="8007" y="144"/>
                      <a:pt x="7611" y="0"/>
                      <a:pt x="717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4308460" y="3809865"/>
                <a:ext cx="123375" cy="171061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3294" extrusionOk="0">
                    <a:moveTo>
                      <a:pt x="7156" y="1"/>
                    </a:moveTo>
                    <a:cubicBezTo>
                      <a:pt x="6330" y="1"/>
                      <a:pt x="5411" y="565"/>
                      <a:pt x="4617" y="1650"/>
                    </a:cubicBezTo>
                    <a:cubicBezTo>
                      <a:pt x="4040" y="2443"/>
                      <a:pt x="1371" y="6230"/>
                      <a:pt x="542" y="9296"/>
                    </a:cubicBezTo>
                    <a:cubicBezTo>
                      <a:pt x="1" y="11207"/>
                      <a:pt x="181" y="12830"/>
                      <a:pt x="2021" y="13263"/>
                    </a:cubicBezTo>
                    <a:cubicBezTo>
                      <a:pt x="2102" y="13284"/>
                      <a:pt x="2182" y="13293"/>
                      <a:pt x="2262" y="13293"/>
                    </a:cubicBezTo>
                    <a:cubicBezTo>
                      <a:pt x="3163" y="13293"/>
                      <a:pt x="3904" y="12054"/>
                      <a:pt x="4401" y="11424"/>
                    </a:cubicBezTo>
                    <a:cubicBezTo>
                      <a:pt x="5735" y="9729"/>
                      <a:pt x="6673" y="7709"/>
                      <a:pt x="7755" y="5797"/>
                    </a:cubicBezTo>
                    <a:cubicBezTo>
                      <a:pt x="8368" y="4715"/>
                      <a:pt x="9667" y="2768"/>
                      <a:pt x="8945" y="1289"/>
                    </a:cubicBezTo>
                    <a:cubicBezTo>
                      <a:pt x="8511" y="421"/>
                      <a:pt x="7868" y="1"/>
                      <a:pt x="7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4308001" y="3806031"/>
                <a:ext cx="121078" cy="178678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13886" extrusionOk="0">
                    <a:moveTo>
                      <a:pt x="7109" y="611"/>
                    </a:moveTo>
                    <a:cubicBezTo>
                      <a:pt x="7132" y="611"/>
                      <a:pt x="7155" y="612"/>
                      <a:pt x="7178" y="613"/>
                    </a:cubicBezTo>
                    <a:cubicBezTo>
                      <a:pt x="7467" y="613"/>
                      <a:pt x="7755" y="685"/>
                      <a:pt x="8008" y="866"/>
                    </a:cubicBezTo>
                    <a:cubicBezTo>
                      <a:pt x="8260" y="1046"/>
                      <a:pt x="8513" y="1298"/>
                      <a:pt x="8693" y="1695"/>
                    </a:cubicBezTo>
                    <a:cubicBezTo>
                      <a:pt x="8837" y="1984"/>
                      <a:pt x="8873" y="2272"/>
                      <a:pt x="8873" y="2561"/>
                    </a:cubicBezTo>
                    <a:cubicBezTo>
                      <a:pt x="8873" y="3138"/>
                      <a:pt x="8657" y="3751"/>
                      <a:pt x="8404" y="4364"/>
                    </a:cubicBezTo>
                    <a:cubicBezTo>
                      <a:pt x="8116" y="4941"/>
                      <a:pt x="7791" y="5482"/>
                      <a:pt x="7539" y="5951"/>
                    </a:cubicBezTo>
                    <a:cubicBezTo>
                      <a:pt x="6457" y="7863"/>
                      <a:pt x="5483" y="9846"/>
                      <a:pt x="4184" y="11542"/>
                    </a:cubicBezTo>
                    <a:cubicBezTo>
                      <a:pt x="3932" y="11866"/>
                      <a:pt x="3643" y="12335"/>
                      <a:pt x="3319" y="12696"/>
                    </a:cubicBezTo>
                    <a:cubicBezTo>
                      <a:pt x="3139" y="12876"/>
                      <a:pt x="2958" y="13020"/>
                      <a:pt x="2778" y="13128"/>
                    </a:cubicBezTo>
                    <a:cubicBezTo>
                      <a:pt x="2634" y="13237"/>
                      <a:pt x="2453" y="13309"/>
                      <a:pt x="2309" y="13309"/>
                    </a:cubicBezTo>
                    <a:cubicBezTo>
                      <a:pt x="2237" y="13309"/>
                      <a:pt x="2165" y="13309"/>
                      <a:pt x="2129" y="13273"/>
                    </a:cubicBezTo>
                    <a:cubicBezTo>
                      <a:pt x="1552" y="13128"/>
                      <a:pt x="1191" y="12876"/>
                      <a:pt x="938" y="12551"/>
                    </a:cubicBezTo>
                    <a:cubicBezTo>
                      <a:pt x="722" y="12227"/>
                      <a:pt x="614" y="11794"/>
                      <a:pt x="614" y="11253"/>
                    </a:cubicBezTo>
                    <a:cubicBezTo>
                      <a:pt x="614" y="10784"/>
                      <a:pt x="686" y="10243"/>
                      <a:pt x="866" y="9666"/>
                    </a:cubicBezTo>
                    <a:cubicBezTo>
                      <a:pt x="1660" y="6709"/>
                      <a:pt x="4329" y="2921"/>
                      <a:pt x="4906" y="2092"/>
                    </a:cubicBezTo>
                    <a:cubicBezTo>
                      <a:pt x="5638" y="1116"/>
                      <a:pt x="6437" y="611"/>
                      <a:pt x="7109" y="611"/>
                    </a:cubicBezTo>
                    <a:close/>
                    <a:moveTo>
                      <a:pt x="7178" y="0"/>
                    </a:moveTo>
                    <a:cubicBezTo>
                      <a:pt x="6204" y="0"/>
                      <a:pt x="5230" y="613"/>
                      <a:pt x="4437" y="1767"/>
                    </a:cubicBezTo>
                    <a:cubicBezTo>
                      <a:pt x="3824" y="2597"/>
                      <a:pt x="1155" y="6384"/>
                      <a:pt x="289" y="9522"/>
                    </a:cubicBezTo>
                    <a:cubicBezTo>
                      <a:pt x="109" y="10135"/>
                      <a:pt x="1" y="10712"/>
                      <a:pt x="1" y="11253"/>
                    </a:cubicBezTo>
                    <a:cubicBezTo>
                      <a:pt x="1" y="11866"/>
                      <a:pt x="145" y="12443"/>
                      <a:pt x="470" y="12876"/>
                    </a:cubicBezTo>
                    <a:cubicBezTo>
                      <a:pt x="758" y="13345"/>
                      <a:pt x="1299" y="13706"/>
                      <a:pt x="1984" y="13850"/>
                    </a:cubicBezTo>
                    <a:cubicBezTo>
                      <a:pt x="2093" y="13886"/>
                      <a:pt x="2201" y="13886"/>
                      <a:pt x="2309" y="13886"/>
                    </a:cubicBezTo>
                    <a:cubicBezTo>
                      <a:pt x="2598" y="13886"/>
                      <a:pt x="2850" y="13814"/>
                      <a:pt x="3102" y="13633"/>
                    </a:cubicBezTo>
                    <a:cubicBezTo>
                      <a:pt x="3463" y="13417"/>
                      <a:pt x="3752" y="13092"/>
                      <a:pt x="4004" y="12768"/>
                    </a:cubicBezTo>
                    <a:cubicBezTo>
                      <a:pt x="4257" y="12443"/>
                      <a:pt x="4509" y="12119"/>
                      <a:pt x="4653" y="11902"/>
                    </a:cubicBezTo>
                    <a:cubicBezTo>
                      <a:pt x="6024" y="10171"/>
                      <a:pt x="6998" y="8151"/>
                      <a:pt x="8044" y="6240"/>
                    </a:cubicBezTo>
                    <a:cubicBezTo>
                      <a:pt x="8296" y="5807"/>
                      <a:pt x="8657" y="5230"/>
                      <a:pt x="8945" y="4617"/>
                    </a:cubicBezTo>
                    <a:cubicBezTo>
                      <a:pt x="9234" y="3967"/>
                      <a:pt x="9486" y="3282"/>
                      <a:pt x="9486" y="2561"/>
                    </a:cubicBezTo>
                    <a:cubicBezTo>
                      <a:pt x="9486" y="2200"/>
                      <a:pt x="9414" y="1803"/>
                      <a:pt x="9234" y="1443"/>
                    </a:cubicBezTo>
                    <a:cubicBezTo>
                      <a:pt x="9017" y="974"/>
                      <a:pt x="8693" y="613"/>
                      <a:pt x="8368" y="361"/>
                    </a:cubicBezTo>
                    <a:cubicBezTo>
                      <a:pt x="8008" y="108"/>
                      <a:pt x="7611" y="0"/>
                      <a:pt x="717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3559085" y="3693247"/>
                <a:ext cx="869535" cy="634432"/>
              </a:xfrm>
              <a:custGeom>
                <a:avLst/>
                <a:gdLst/>
                <a:ahLst/>
                <a:cxnLst/>
                <a:rect l="l" t="t" r="r" b="b"/>
                <a:pathLst>
                  <a:path w="68132" h="49305" extrusionOk="0">
                    <a:moveTo>
                      <a:pt x="1" y="1"/>
                    </a:moveTo>
                    <a:lnTo>
                      <a:pt x="10712" y="29287"/>
                    </a:lnTo>
                    <a:lnTo>
                      <a:pt x="68131" y="49304"/>
                    </a:lnTo>
                    <a:lnTo>
                      <a:pt x="64849" y="213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3554937" y="3689361"/>
                <a:ext cx="877358" cy="642217"/>
              </a:xfrm>
              <a:custGeom>
                <a:avLst/>
                <a:gdLst/>
                <a:ahLst/>
                <a:cxnLst/>
                <a:rect l="l" t="t" r="r" b="b"/>
                <a:pathLst>
                  <a:path w="68745" h="49910" extrusionOk="0">
                    <a:moveTo>
                      <a:pt x="828" y="780"/>
                    </a:moveTo>
                    <a:lnTo>
                      <a:pt x="64886" y="21871"/>
                    </a:lnTo>
                    <a:lnTo>
                      <a:pt x="68096" y="49174"/>
                    </a:lnTo>
                    <a:lnTo>
                      <a:pt x="11254" y="29337"/>
                    </a:lnTo>
                    <a:lnTo>
                      <a:pt x="828" y="780"/>
                    </a:lnTo>
                    <a:close/>
                    <a:moveTo>
                      <a:pt x="341" y="0"/>
                    </a:moveTo>
                    <a:cubicBezTo>
                      <a:pt x="253" y="0"/>
                      <a:pt x="162" y="34"/>
                      <a:pt x="109" y="86"/>
                    </a:cubicBezTo>
                    <a:cubicBezTo>
                      <a:pt x="37" y="195"/>
                      <a:pt x="1" y="303"/>
                      <a:pt x="37" y="411"/>
                    </a:cubicBezTo>
                    <a:lnTo>
                      <a:pt x="10749" y="29697"/>
                    </a:lnTo>
                    <a:cubicBezTo>
                      <a:pt x="10785" y="29770"/>
                      <a:pt x="10857" y="29842"/>
                      <a:pt x="10929" y="29878"/>
                    </a:cubicBezTo>
                    <a:lnTo>
                      <a:pt x="68348" y="49895"/>
                    </a:lnTo>
                    <a:cubicBezTo>
                      <a:pt x="68380" y="49906"/>
                      <a:pt x="68411" y="49910"/>
                      <a:pt x="68442" y="49910"/>
                    </a:cubicBezTo>
                    <a:cubicBezTo>
                      <a:pt x="68517" y="49910"/>
                      <a:pt x="68586" y="49884"/>
                      <a:pt x="68637" y="49859"/>
                    </a:cubicBezTo>
                    <a:cubicBezTo>
                      <a:pt x="68709" y="49787"/>
                      <a:pt x="68745" y="49679"/>
                      <a:pt x="68745" y="49570"/>
                    </a:cubicBezTo>
                    <a:lnTo>
                      <a:pt x="65463" y="21618"/>
                    </a:lnTo>
                    <a:cubicBezTo>
                      <a:pt x="65427" y="21510"/>
                      <a:pt x="65355" y="21402"/>
                      <a:pt x="65246" y="21366"/>
                    </a:cubicBezTo>
                    <a:lnTo>
                      <a:pt x="434" y="14"/>
                    </a:lnTo>
                    <a:cubicBezTo>
                      <a:pt x="405" y="5"/>
                      <a:pt x="373" y="0"/>
                      <a:pt x="341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5206519" y="3475130"/>
                <a:ext cx="240752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578" extrusionOk="0">
                    <a:moveTo>
                      <a:pt x="325" y="0"/>
                    </a:moveTo>
                    <a:cubicBezTo>
                      <a:pt x="145" y="0"/>
                      <a:pt x="1" y="108"/>
                      <a:pt x="1" y="289"/>
                    </a:cubicBezTo>
                    <a:cubicBezTo>
                      <a:pt x="1" y="469"/>
                      <a:pt x="145" y="577"/>
                      <a:pt x="325" y="577"/>
                    </a:cubicBezTo>
                    <a:lnTo>
                      <a:pt x="18539" y="577"/>
                    </a:lnTo>
                    <a:cubicBezTo>
                      <a:pt x="18719" y="577"/>
                      <a:pt x="18864" y="469"/>
                      <a:pt x="18864" y="289"/>
                    </a:cubicBezTo>
                    <a:cubicBezTo>
                      <a:pt x="18864" y="108"/>
                      <a:pt x="18719" y="0"/>
                      <a:pt x="1853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5040351" y="3475130"/>
                <a:ext cx="88853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578" extrusionOk="0">
                    <a:moveTo>
                      <a:pt x="289" y="0"/>
                    </a:moveTo>
                    <a:cubicBezTo>
                      <a:pt x="145" y="0"/>
                      <a:pt x="0" y="108"/>
                      <a:pt x="0" y="289"/>
                    </a:cubicBezTo>
                    <a:cubicBezTo>
                      <a:pt x="0" y="469"/>
                      <a:pt x="145" y="577"/>
                      <a:pt x="289" y="577"/>
                    </a:cubicBezTo>
                    <a:lnTo>
                      <a:pt x="6673" y="577"/>
                    </a:lnTo>
                    <a:cubicBezTo>
                      <a:pt x="6853" y="577"/>
                      <a:pt x="6961" y="469"/>
                      <a:pt x="6961" y="289"/>
                    </a:cubicBezTo>
                    <a:cubicBezTo>
                      <a:pt x="6961" y="108"/>
                      <a:pt x="6853" y="0"/>
                      <a:pt x="667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98927" y="3517824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0"/>
                    </a:moveTo>
                    <a:cubicBezTo>
                      <a:pt x="145" y="0"/>
                      <a:pt x="1" y="145"/>
                      <a:pt x="1" y="289"/>
                    </a:cubicBezTo>
                    <a:cubicBezTo>
                      <a:pt x="1" y="469"/>
                      <a:pt x="145" y="613"/>
                      <a:pt x="289" y="613"/>
                    </a:cubicBezTo>
                    <a:lnTo>
                      <a:pt x="3463" y="613"/>
                    </a:lnTo>
                    <a:cubicBezTo>
                      <a:pt x="3643" y="613"/>
                      <a:pt x="3788" y="469"/>
                      <a:pt x="3788" y="289"/>
                    </a:cubicBezTo>
                    <a:cubicBezTo>
                      <a:pt x="3788" y="145"/>
                      <a:pt x="3643" y="0"/>
                      <a:pt x="346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5284319" y="3517824"/>
                <a:ext cx="8884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614" extrusionOk="0">
                    <a:moveTo>
                      <a:pt x="289" y="0"/>
                    </a:moveTo>
                    <a:cubicBezTo>
                      <a:pt x="144" y="0"/>
                      <a:pt x="0" y="145"/>
                      <a:pt x="0" y="289"/>
                    </a:cubicBezTo>
                    <a:cubicBezTo>
                      <a:pt x="0" y="469"/>
                      <a:pt x="144" y="613"/>
                      <a:pt x="289" y="613"/>
                    </a:cubicBezTo>
                    <a:lnTo>
                      <a:pt x="6672" y="613"/>
                    </a:lnTo>
                    <a:cubicBezTo>
                      <a:pt x="6817" y="613"/>
                      <a:pt x="6961" y="469"/>
                      <a:pt x="6961" y="289"/>
                    </a:cubicBezTo>
                    <a:cubicBezTo>
                      <a:pt x="6961" y="145"/>
                      <a:pt x="6817" y="0"/>
                      <a:pt x="667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040351" y="3517824"/>
                <a:ext cx="196109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6" h="614" extrusionOk="0">
                    <a:moveTo>
                      <a:pt x="289" y="0"/>
                    </a:moveTo>
                    <a:cubicBezTo>
                      <a:pt x="145" y="0"/>
                      <a:pt x="0" y="145"/>
                      <a:pt x="0" y="289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15077" y="613"/>
                    </a:lnTo>
                    <a:cubicBezTo>
                      <a:pt x="15221" y="613"/>
                      <a:pt x="15365" y="469"/>
                      <a:pt x="15365" y="289"/>
                    </a:cubicBezTo>
                    <a:cubicBezTo>
                      <a:pt x="15365" y="145"/>
                      <a:pt x="15221" y="0"/>
                      <a:pt x="1507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5232759" y="3560519"/>
                <a:ext cx="21451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614" extrusionOk="0">
                    <a:moveTo>
                      <a:pt x="289" y="1"/>
                    </a:moveTo>
                    <a:cubicBezTo>
                      <a:pt x="109" y="1"/>
                      <a:pt x="1" y="145"/>
                      <a:pt x="1" y="325"/>
                    </a:cubicBezTo>
                    <a:cubicBezTo>
                      <a:pt x="1" y="469"/>
                      <a:pt x="109" y="614"/>
                      <a:pt x="289" y="614"/>
                    </a:cubicBezTo>
                    <a:lnTo>
                      <a:pt x="16483" y="614"/>
                    </a:lnTo>
                    <a:cubicBezTo>
                      <a:pt x="16663" y="614"/>
                      <a:pt x="16808" y="469"/>
                      <a:pt x="16808" y="325"/>
                    </a:cubicBezTo>
                    <a:cubicBezTo>
                      <a:pt x="16808" y="145"/>
                      <a:pt x="16663" y="1"/>
                      <a:pt x="1648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5040351" y="3560519"/>
                <a:ext cx="15560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69"/>
                      <a:pt x="145" y="614"/>
                      <a:pt x="289" y="614"/>
                    </a:cubicBezTo>
                    <a:lnTo>
                      <a:pt x="11903" y="614"/>
                    </a:lnTo>
                    <a:cubicBezTo>
                      <a:pt x="12047" y="614"/>
                      <a:pt x="12191" y="469"/>
                      <a:pt x="12191" y="325"/>
                    </a:cubicBezTo>
                    <a:cubicBezTo>
                      <a:pt x="12191" y="145"/>
                      <a:pt x="12047" y="1"/>
                      <a:pt x="1190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5350595" y="3603213"/>
                <a:ext cx="9667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614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70"/>
                      <a:pt x="145" y="614"/>
                      <a:pt x="325" y="614"/>
                    </a:cubicBezTo>
                    <a:lnTo>
                      <a:pt x="7250" y="614"/>
                    </a:lnTo>
                    <a:cubicBezTo>
                      <a:pt x="7430" y="614"/>
                      <a:pt x="7575" y="470"/>
                      <a:pt x="7575" y="325"/>
                    </a:cubicBezTo>
                    <a:cubicBezTo>
                      <a:pt x="7575" y="145"/>
                      <a:pt x="7430" y="1"/>
                      <a:pt x="725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5129191" y="3603213"/>
                <a:ext cx="19242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14" extrusionOk="0">
                    <a:moveTo>
                      <a:pt x="289" y="1"/>
                    </a:moveTo>
                    <a:cubicBezTo>
                      <a:pt x="109" y="1"/>
                      <a:pt x="0" y="145"/>
                      <a:pt x="0" y="325"/>
                    </a:cubicBezTo>
                    <a:cubicBezTo>
                      <a:pt x="0" y="470"/>
                      <a:pt x="109" y="614"/>
                      <a:pt x="289" y="614"/>
                    </a:cubicBezTo>
                    <a:lnTo>
                      <a:pt x="14752" y="614"/>
                    </a:lnTo>
                    <a:cubicBezTo>
                      <a:pt x="14932" y="614"/>
                      <a:pt x="15076" y="470"/>
                      <a:pt x="15076" y="325"/>
                    </a:cubicBezTo>
                    <a:cubicBezTo>
                      <a:pt x="15076" y="145"/>
                      <a:pt x="14932" y="1"/>
                      <a:pt x="1475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040351" y="3603213"/>
                <a:ext cx="55708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4076" y="614"/>
                    </a:lnTo>
                    <a:cubicBezTo>
                      <a:pt x="4220" y="614"/>
                      <a:pt x="4365" y="470"/>
                      <a:pt x="4365" y="325"/>
                    </a:cubicBezTo>
                    <a:cubicBezTo>
                      <a:pt x="4365" y="145"/>
                      <a:pt x="4220" y="1"/>
                      <a:pt x="407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5206519" y="3640812"/>
                <a:ext cx="24075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614" extrusionOk="0">
                    <a:moveTo>
                      <a:pt x="325" y="0"/>
                    </a:moveTo>
                    <a:cubicBezTo>
                      <a:pt x="145" y="0"/>
                      <a:pt x="1" y="144"/>
                      <a:pt x="1" y="325"/>
                    </a:cubicBezTo>
                    <a:cubicBezTo>
                      <a:pt x="1" y="469"/>
                      <a:pt x="145" y="613"/>
                      <a:pt x="325" y="613"/>
                    </a:cubicBezTo>
                    <a:lnTo>
                      <a:pt x="18539" y="613"/>
                    </a:lnTo>
                    <a:cubicBezTo>
                      <a:pt x="18719" y="613"/>
                      <a:pt x="18864" y="469"/>
                      <a:pt x="18864" y="325"/>
                    </a:cubicBezTo>
                    <a:cubicBezTo>
                      <a:pt x="18864" y="144"/>
                      <a:pt x="18719" y="0"/>
                      <a:pt x="1853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5040351" y="3640812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6673" y="613"/>
                    </a:lnTo>
                    <a:cubicBezTo>
                      <a:pt x="6853" y="613"/>
                      <a:pt x="6961" y="469"/>
                      <a:pt x="6961" y="325"/>
                    </a:cubicBezTo>
                    <a:cubicBezTo>
                      <a:pt x="6961" y="144"/>
                      <a:pt x="6853" y="0"/>
                      <a:pt x="667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5398927" y="3683506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0"/>
                    </a:moveTo>
                    <a:cubicBezTo>
                      <a:pt x="145" y="0"/>
                      <a:pt x="1" y="145"/>
                      <a:pt x="1" y="325"/>
                    </a:cubicBezTo>
                    <a:cubicBezTo>
                      <a:pt x="1" y="469"/>
                      <a:pt x="145" y="613"/>
                      <a:pt x="289" y="613"/>
                    </a:cubicBezTo>
                    <a:lnTo>
                      <a:pt x="3463" y="613"/>
                    </a:lnTo>
                    <a:cubicBezTo>
                      <a:pt x="3643" y="613"/>
                      <a:pt x="3788" y="469"/>
                      <a:pt x="3788" y="325"/>
                    </a:cubicBezTo>
                    <a:cubicBezTo>
                      <a:pt x="3788" y="145"/>
                      <a:pt x="3643" y="0"/>
                      <a:pt x="346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5284319" y="3683506"/>
                <a:ext cx="8884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614" extrusionOk="0">
                    <a:moveTo>
                      <a:pt x="289" y="0"/>
                    </a:moveTo>
                    <a:cubicBezTo>
                      <a:pt x="144" y="0"/>
                      <a:pt x="0" y="145"/>
                      <a:pt x="0" y="325"/>
                    </a:cubicBezTo>
                    <a:cubicBezTo>
                      <a:pt x="0" y="469"/>
                      <a:pt x="144" y="613"/>
                      <a:pt x="289" y="613"/>
                    </a:cubicBezTo>
                    <a:lnTo>
                      <a:pt x="6672" y="613"/>
                    </a:lnTo>
                    <a:cubicBezTo>
                      <a:pt x="6817" y="613"/>
                      <a:pt x="6961" y="469"/>
                      <a:pt x="6961" y="325"/>
                    </a:cubicBezTo>
                    <a:cubicBezTo>
                      <a:pt x="6961" y="145"/>
                      <a:pt x="6817" y="0"/>
                      <a:pt x="667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5040351" y="3683506"/>
                <a:ext cx="196109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6" h="614" extrusionOk="0">
                    <a:moveTo>
                      <a:pt x="289" y="0"/>
                    </a:moveTo>
                    <a:cubicBezTo>
                      <a:pt x="145" y="0"/>
                      <a:pt x="0" y="145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15077" y="613"/>
                    </a:lnTo>
                    <a:cubicBezTo>
                      <a:pt x="15221" y="613"/>
                      <a:pt x="15365" y="469"/>
                      <a:pt x="15365" y="325"/>
                    </a:cubicBezTo>
                    <a:cubicBezTo>
                      <a:pt x="15365" y="145"/>
                      <a:pt x="15221" y="0"/>
                      <a:pt x="1507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5232759" y="3726664"/>
                <a:ext cx="214512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578" extrusionOk="0">
                    <a:moveTo>
                      <a:pt x="289" y="1"/>
                    </a:moveTo>
                    <a:cubicBezTo>
                      <a:pt x="109" y="1"/>
                      <a:pt x="1" y="109"/>
                      <a:pt x="1" y="289"/>
                    </a:cubicBezTo>
                    <a:cubicBezTo>
                      <a:pt x="1" y="469"/>
                      <a:pt x="109" y="578"/>
                      <a:pt x="289" y="578"/>
                    </a:cubicBezTo>
                    <a:lnTo>
                      <a:pt x="16483" y="578"/>
                    </a:lnTo>
                    <a:cubicBezTo>
                      <a:pt x="16663" y="578"/>
                      <a:pt x="16808" y="469"/>
                      <a:pt x="16808" y="289"/>
                    </a:cubicBezTo>
                    <a:cubicBezTo>
                      <a:pt x="16808" y="109"/>
                      <a:pt x="16663" y="1"/>
                      <a:pt x="1648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5040351" y="3726664"/>
                <a:ext cx="155600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578" extrusionOk="0">
                    <a:moveTo>
                      <a:pt x="289" y="1"/>
                    </a:moveTo>
                    <a:cubicBezTo>
                      <a:pt x="145" y="1"/>
                      <a:pt x="0" y="109"/>
                      <a:pt x="0" y="289"/>
                    </a:cubicBezTo>
                    <a:cubicBezTo>
                      <a:pt x="0" y="469"/>
                      <a:pt x="145" y="578"/>
                      <a:pt x="289" y="578"/>
                    </a:cubicBezTo>
                    <a:lnTo>
                      <a:pt x="11903" y="578"/>
                    </a:lnTo>
                    <a:cubicBezTo>
                      <a:pt x="12047" y="578"/>
                      <a:pt x="12191" y="469"/>
                      <a:pt x="12191" y="289"/>
                    </a:cubicBezTo>
                    <a:cubicBezTo>
                      <a:pt x="12191" y="109"/>
                      <a:pt x="12047" y="1"/>
                      <a:pt x="1190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5398927" y="3806957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0"/>
                    </a:moveTo>
                    <a:cubicBezTo>
                      <a:pt x="145" y="0"/>
                      <a:pt x="1" y="144"/>
                      <a:pt x="1" y="289"/>
                    </a:cubicBezTo>
                    <a:cubicBezTo>
                      <a:pt x="1" y="469"/>
                      <a:pt x="145" y="613"/>
                      <a:pt x="289" y="613"/>
                    </a:cubicBezTo>
                    <a:lnTo>
                      <a:pt x="3463" y="613"/>
                    </a:lnTo>
                    <a:cubicBezTo>
                      <a:pt x="3643" y="613"/>
                      <a:pt x="3788" y="469"/>
                      <a:pt x="3788" y="289"/>
                    </a:cubicBezTo>
                    <a:cubicBezTo>
                      <a:pt x="3788" y="144"/>
                      <a:pt x="3643" y="0"/>
                      <a:pt x="346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5284319" y="3806957"/>
                <a:ext cx="8884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614" extrusionOk="0">
                    <a:moveTo>
                      <a:pt x="289" y="0"/>
                    </a:moveTo>
                    <a:cubicBezTo>
                      <a:pt x="144" y="0"/>
                      <a:pt x="0" y="144"/>
                      <a:pt x="0" y="289"/>
                    </a:cubicBezTo>
                    <a:cubicBezTo>
                      <a:pt x="0" y="469"/>
                      <a:pt x="144" y="613"/>
                      <a:pt x="289" y="613"/>
                    </a:cubicBezTo>
                    <a:lnTo>
                      <a:pt x="6672" y="613"/>
                    </a:lnTo>
                    <a:cubicBezTo>
                      <a:pt x="6817" y="613"/>
                      <a:pt x="6961" y="469"/>
                      <a:pt x="6961" y="289"/>
                    </a:cubicBezTo>
                    <a:cubicBezTo>
                      <a:pt x="6961" y="144"/>
                      <a:pt x="6817" y="0"/>
                      <a:pt x="667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040351" y="3806957"/>
                <a:ext cx="196109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6" h="614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289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15077" y="613"/>
                    </a:lnTo>
                    <a:cubicBezTo>
                      <a:pt x="15221" y="613"/>
                      <a:pt x="15365" y="469"/>
                      <a:pt x="15365" y="289"/>
                    </a:cubicBezTo>
                    <a:cubicBezTo>
                      <a:pt x="15365" y="144"/>
                      <a:pt x="15221" y="0"/>
                      <a:pt x="1507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5232759" y="3849652"/>
                <a:ext cx="21451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614" extrusionOk="0">
                    <a:moveTo>
                      <a:pt x="289" y="0"/>
                    </a:moveTo>
                    <a:cubicBezTo>
                      <a:pt x="109" y="0"/>
                      <a:pt x="1" y="145"/>
                      <a:pt x="1" y="325"/>
                    </a:cubicBezTo>
                    <a:cubicBezTo>
                      <a:pt x="1" y="469"/>
                      <a:pt x="109" y="613"/>
                      <a:pt x="289" y="613"/>
                    </a:cubicBezTo>
                    <a:lnTo>
                      <a:pt x="16483" y="613"/>
                    </a:lnTo>
                    <a:cubicBezTo>
                      <a:pt x="16663" y="613"/>
                      <a:pt x="16808" y="469"/>
                      <a:pt x="16808" y="325"/>
                    </a:cubicBezTo>
                    <a:cubicBezTo>
                      <a:pt x="16808" y="145"/>
                      <a:pt x="16663" y="0"/>
                      <a:pt x="1648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5040351" y="3849652"/>
                <a:ext cx="15560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614" extrusionOk="0">
                    <a:moveTo>
                      <a:pt x="289" y="0"/>
                    </a:moveTo>
                    <a:cubicBezTo>
                      <a:pt x="145" y="0"/>
                      <a:pt x="0" y="145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11903" y="613"/>
                    </a:lnTo>
                    <a:cubicBezTo>
                      <a:pt x="12047" y="613"/>
                      <a:pt x="12191" y="469"/>
                      <a:pt x="12191" y="325"/>
                    </a:cubicBezTo>
                    <a:cubicBezTo>
                      <a:pt x="12191" y="145"/>
                      <a:pt x="12047" y="0"/>
                      <a:pt x="1190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5350595" y="3892346"/>
                <a:ext cx="9667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614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69"/>
                      <a:pt x="145" y="614"/>
                      <a:pt x="325" y="614"/>
                    </a:cubicBezTo>
                    <a:lnTo>
                      <a:pt x="7250" y="614"/>
                    </a:lnTo>
                    <a:cubicBezTo>
                      <a:pt x="7430" y="614"/>
                      <a:pt x="7575" y="469"/>
                      <a:pt x="7575" y="325"/>
                    </a:cubicBezTo>
                    <a:cubicBezTo>
                      <a:pt x="7575" y="145"/>
                      <a:pt x="7430" y="1"/>
                      <a:pt x="725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5129191" y="3892346"/>
                <a:ext cx="19242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14" extrusionOk="0">
                    <a:moveTo>
                      <a:pt x="289" y="1"/>
                    </a:moveTo>
                    <a:cubicBezTo>
                      <a:pt x="109" y="1"/>
                      <a:pt x="0" y="145"/>
                      <a:pt x="0" y="325"/>
                    </a:cubicBezTo>
                    <a:cubicBezTo>
                      <a:pt x="0" y="469"/>
                      <a:pt x="109" y="614"/>
                      <a:pt x="289" y="614"/>
                    </a:cubicBezTo>
                    <a:lnTo>
                      <a:pt x="14752" y="614"/>
                    </a:lnTo>
                    <a:cubicBezTo>
                      <a:pt x="14932" y="614"/>
                      <a:pt x="15076" y="469"/>
                      <a:pt x="15076" y="325"/>
                    </a:cubicBezTo>
                    <a:cubicBezTo>
                      <a:pt x="15076" y="145"/>
                      <a:pt x="14932" y="1"/>
                      <a:pt x="1475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5040351" y="3892346"/>
                <a:ext cx="55708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69"/>
                      <a:pt x="145" y="614"/>
                      <a:pt x="289" y="614"/>
                    </a:cubicBezTo>
                    <a:lnTo>
                      <a:pt x="4076" y="614"/>
                    </a:lnTo>
                    <a:cubicBezTo>
                      <a:pt x="4220" y="614"/>
                      <a:pt x="4365" y="469"/>
                      <a:pt x="4365" y="325"/>
                    </a:cubicBezTo>
                    <a:cubicBezTo>
                      <a:pt x="4365" y="145"/>
                      <a:pt x="4220" y="1"/>
                      <a:pt x="407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5206519" y="3929932"/>
                <a:ext cx="240752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615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289"/>
                    </a:cubicBezTo>
                    <a:cubicBezTo>
                      <a:pt x="1" y="470"/>
                      <a:pt x="145" y="614"/>
                      <a:pt x="325" y="614"/>
                    </a:cubicBezTo>
                    <a:lnTo>
                      <a:pt x="18539" y="614"/>
                    </a:lnTo>
                    <a:cubicBezTo>
                      <a:pt x="18719" y="614"/>
                      <a:pt x="18864" y="470"/>
                      <a:pt x="18864" y="289"/>
                    </a:cubicBezTo>
                    <a:cubicBezTo>
                      <a:pt x="18864" y="145"/>
                      <a:pt x="18719" y="1"/>
                      <a:pt x="18539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5040351" y="3929932"/>
                <a:ext cx="88853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5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289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3" y="614"/>
                      <a:pt x="6961" y="470"/>
                      <a:pt x="6961" y="289"/>
                    </a:cubicBezTo>
                    <a:cubicBezTo>
                      <a:pt x="6961" y="145"/>
                      <a:pt x="6853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5398927" y="3972639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0"/>
                    </a:moveTo>
                    <a:cubicBezTo>
                      <a:pt x="145" y="0"/>
                      <a:pt x="1" y="144"/>
                      <a:pt x="1" y="325"/>
                    </a:cubicBezTo>
                    <a:cubicBezTo>
                      <a:pt x="1" y="469"/>
                      <a:pt x="145" y="613"/>
                      <a:pt x="289" y="613"/>
                    </a:cubicBezTo>
                    <a:lnTo>
                      <a:pt x="3463" y="613"/>
                    </a:lnTo>
                    <a:cubicBezTo>
                      <a:pt x="3643" y="613"/>
                      <a:pt x="3788" y="469"/>
                      <a:pt x="3788" y="325"/>
                    </a:cubicBezTo>
                    <a:cubicBezTo>
                      <a:pt x="3788" y="144"/>
                      <a:pt x="3643" y="0"/>
                      <a:pt x="346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5284319" y="3972639"/>
                <a:ext cx="8884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614" extrusionOk="0">
                    <a:moveTo>
                      <a:pt x="289" y="0"/>
                    </a:moveTo>
                    <a:cubicBezTo>
                      <a:pt x="144" y="0"/>
                      <a:pt x="0" y="144"/>
                      <a:pt x="0" y="325"/>
                    </a:cubicBezTo>
                    <a:cubicBezTo>
                      <a:pt x="0" y="469"/>
                      <a:pt x="144" y="613"/>
                      <a:pt x="289" y="613"/>
                    </a:cubicBezTo>
                    <a:lnTo>
                      <a:pt x="6672" y="613"/>
                    </a:lnTo>
                    <a:cubicBezTo>
                      <a:pt x="6817" y="613"/>
                      <a:pt x="6961" y="469"/>
                      <a:pt x="6961" y="325"/>
                    </a:cubicBezTo>
                    <a:cubicBezTo>
                      <a:pt x="6961" y="144"/>
                      <a:pt x="6817" y="0"/>
                      <a:pt x="667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5040351" y="3972639"/>
                <a:ext cx="196109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6" h="614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15077" y="613"/>
                    </a:lnTo>
                    <a:cubicBezTo>
                      <a:pt x="15221" y="613"/>
                      <a:pt x="15365" y="469"/>
                      <a:pt x="15365" y="325"/>
                    </a:cubicBezTo>
                    <a:cubicBezTo>
                      <a:pt x="15365" y="144"/>
                      <a:pt x="15221" y="0"/>
                      <a:pt x="1507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5402129" y="3812076"/>
                <a:ext cx="342941" cy="632193"/>
              </a:xfrm>
              <a:custGeom>
                <a:avLst/>
                <a:gdLst/>
                <a:ahLst/>
                <a:cxnLst/>
                <a:rect l="l" t="t" r="r" b="b"/>
                <a:pathLst>
                  <a:path w="26871" h="49131" extrusionOk="0">
                    <a:moveTo>
                      <a:pt x="17529" y="0"/>
                    </a:moveTo>
                    <a:cubicBezTo>
                      <a:pt x="17385" y="0"/>
                      <a:pt x="17277" y="108"/>
                      <a:pt x="17241" y="253"/>
                    </a:cubicBezTo>
                    <a:lnTo>
                      <a:pt x="12408" y="36428"/>
                    </a:lnTo>
                    <a:lnTo>
                      <a:pt x="8440" y="16302"/>
                    </a:lnTo>
                    <a:cubicBezTo>
                      <a:pt x="8404" y="16158"/>
                      <a:pt x="8296" y="16050"/>
                      <a:pt x="8152" y="16050"/>
                    </a:cubicBezTo>
                    <a:cubicBezTo>
                      <a:pt x="7972" y="16050"/>
                      <a:pt x="7863" y="16158"/>
                      <a:pt x="7863" y="16302"/>
                    </a:cubicBezTo>
                    <a:lnTo>
                      <a:pt x="4870" y="43569"/>
                    </a:lnTo>
                    <a:lnTo>
                      <a:pt x="2958" y="38159"/>
                    </a:lnTo>
                    <a:cubicBezTo>
                      <a:pt x="2927" y="38065"/>
                      <a:pt x="2815" y="37972"/>
                      <a:pt x="2691" y="37972"/>
                    </a:cubicBezTo>
                    <a:cubicBezTo>
                      <a:pt x="2672" y="37972"/>
                      <a:pt x="2653" y="37974"/>
                      <a:pt x="2634" y="37979"/>
                    </a:cubicBezTo>
                    <a:cubicBezTo>
                      <a:pt x="2525" y="37979"/>
                      <a:pt x="2417" y="38087"/>
                      <a:pt x="2381" y="38195"/>
                    </a:cubicBezTo>
                    <a:lnTo>
                      <a:pt x="37" y="48763"/>
                    </a:lnTo>
                    <a:cubicBezTo>
                      <a:pt x="1" y="48943"/>
                      <a:pt x="109" y="49087"/>
                      <a:pt x="253" y="49124"/>
                    </a:cubicBezTo>
                    <a:cubicBezTo>
                      <a:pt x="277" y="49128"/>
                      <a:pt x="300" y="49131"/>
                      <a:pt x="322" y="49131"/>
                    </a:cubicBezTo>
                    <a:cubicBezTo>
                      <a:pt x="470" y="49131"/>
                      <a:pt x="582" y="49032"/>
                      <a:pt x="614" y="48907"/>
                    </a:cubicBezTo>
                    <a:lnTo>
                      <a:pt x="2742" y="39349"/>
                    </a:lnTo>
                    <a:lnTo>
                      <a:pt x="4725" y="45012"/>
                    </a:lnTo>
                    <a:cubicBezTo>
                      <a:pt x="4798" y="45156"/>
                      <a:pt x="4906" y="45228"/>
                      <a:pt x="5050" y="45228"/>
                    </a:cubicBezTo>
                    <a:cubicBezTo>
                      <a:pt x="5194" y="45192"/>
                      <a:pt x="5303" y="45084"/>
                      <a:pt x="5303" y="44940"/>
                    </a:cubicBezTo>
                    <a:lnTo>
                      <a:pt x="8224" y="18358"/>
                    </a:lnTo>
                    <a:lnTo>
                      <a:pt x="12155" y="38339"/>
                    </a:lnTo>
                    <a:cubicBezTo>
                      <a:pt x="12191" y="38484"/>
                      <a:pt x="12300" y="38556"/>
                      <a:pt x="12444" y="38556"/>
                    </a:cubicBezTo>
                    <a:cubicBezTo>
                      <a:pt x="12624" y="38556"/>
                      <a:pt x="12732" y="38448"/>
                      <a:pt x="12732" y="38303"/>
                    </a:cubicBezTo>
                    <a:lnTo>
                      <a:pt x="17529" y="2633"/>
                    </a:lnTo>
                    <a:lnTo>
                      <a:pt x="22723" y="44182"/>
                    </a:lnTo>
                    <a:cubicBezTo>
                      <a:pt x="22723" y="44291"/>
                      <a:pt x="22831" y="44399"/>
                      <a:pt x="22975" y="44435"/>
                    </a:cubicBezTo>
                    <a:cubicBezTo>
                      <a:pt x="22995" y="44441"/>
                      <a:pt x="23015" y="44444"/>
                      <a:pt x="23036" y="44444"/>
                    </a:cubicBezTo>
                    <a:cubicBezTo>
                      <a:pt x="23131" y="44444"/>
                      <a:pt x="23234" y="44380"/>
                      <a:pt x="23264" y="44291"/>
                    </a:cubicBezTo>
                    <a:lnTo>
                      <a:pt x="25176" y="40792"/>
                    </a:lnTo>
                    <a:lnTo>
                      <a:pt x="26258" y="48474"/>
                    </a:lnTo>
                    <a:cubicBezTo>
                      <a:pt x="26258" y="48631"/>
                      <a:pt x="26367" y="48734"/>
                      <a:pt x="26514" y="48734"/>
                    </a:cubicBezTo>
                    <a:cubicBezTo>
                      <a:pt x="26536" y="48734"/>
                      <a:pt x="26559" y="48731"/>
                      <a:pt x="26582" y="48727"/>
                    </a:cubicBezTo>
                    <a:cubicBezTo>
                      <a:pt x="26726" y="48727"/>
                      <a:pt x="26871" y="48583"/>
                      <a:pt x="26835" y="48402"/>
                    </a:cubicBezTo>
                    <a:lnTo>
                      <a:pt x="25680" y="39782"/>
                    </a:lnTo>
                    <a:cubicBezTo>
                      <a:pt x="25644" y="39674"/>
                      <a:pt x="25536" y="39566"/>
                      <a:pt x="25428" y="39530"/>
                    </a:cubicBezTo>
                    <a:cubicBezTo>
                      <a:pt x="25284" y="39530"/>
                      <a:pt x="25176" y="39566"/>
                      <a:pt x="25103" y="39674"/>
                    </a:cubicBezTo>
                    <a:lnTo>
                      <a:pt x="23192" y="43172"/>
                    </a:lnTo>
                    <a:lnTo>
                      <a:pt x="17854" y="289"/>
                    </a:lnTo>
                    <a:cubicBezTo>
                      <a:pt x="17818" y="108"/>
                      <a:pt x="17710" y="0"/>
                      <a:pt x="1752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5071186" y="3173349"/>
                <a:ext cx="744335" cy="226725"/>
              </a:xfrm>
              <a:custGeom>
                <a:avLst/>
                <a:gdLst/>
                <a:ahLst/>
                <a:cxnLst/>
                <a:rect l="l" t="t" r="r" b="b"/>
                <a:pathLst>
                  <a:path w="58322" h="17620" extrusionOk="0">
                    <a:moveTo>
                      <a:pt x="57979" y="1"/>
                    </a:moveTo>
                    <a:cubicBezTo>
                      <a:pt x="57907" y="1"/>
                      <a:pt x="57835" y="28"/>
                      <a:pt x="57780" y="82"/>
                    </a:cubicBezTo>
                    <a:lnTo>
                      <a:pt x="44508" y="14112"/>
                    </a:lnTo>
                    <a:lnTo>
                      <a:pt x="32281" y="4879"/>
                    </a:lnTo>
                    <a:cubicBezTo>
                      <a:pt x="32216" y="4846"/>
                      <a:pt x="32151" y="4828"/>
                      <a:pt x="32090" y="4828"/>
                    </a:cubicBezTo>
                    <a:cubicBezTo>
                      <a:pt x="32014" y="4828"/>
                      <a:pt x="31944" y="4855"/>
                      <a:pt x="31884" y="4915"/>
                    </a:cubicBezTo>
                    <a:lnTo>
                      <a:pt x="23697" y="12344"/>
                    </a:lnTo>
                    <a:lnTo>
                      <a:pt x="13995" y="3652"/>
                    </a:lnTo>
                    <a:cubicBezTo>
                      <a:pt x="13941" y="3598"/>
                      <a:pt x="13869" y="3571"/>
                      <a:pt x="13797" y="3571"/>
                    </a:cubicBezTo>
                    <a:cubicBezTo>
                      <a:pt x="13724" y="3571"/>
                      <a:pt x="13652" y="3598"/>
                      <a:pt x="13598" y="3652"/>
                    </a:cubicBezTo>
                    <a:lnTo>
                      <a:pt x="145" y="17105"/>
                    </a:lnTo>
                    <a:cubicBezTo>
                      <a:pt x="1" y="17214"/>
                      <a:pt x="1" y="17430"/>
                      <a:pt x="145" y="17538"/>
                    </a:cubicBezTo>
                    <a:cubicBezTo>
                      <a:pt x="199" y="17592"/>
                      <a:pt x="271" y="17619"/>
                      <a:pt x="344" y="17619"/>
                    </a:cubicBezTo>
                    <a:cubicBezTo>
                      <a:pt x="416" y="17619"/>
                      <a:pt x="488" y="17592"/>
                      <a:pt x="542" y="17538"/>
                    </a:cubicBezTo>
                    <a:lnTo>
                      <a:pt x="13815" y="4265"/>
                    </a:lnTo>
                    <a:lnTo>
                      <a:pt x="23517" y="12958"/>
                    </a:lnTo>
                    <a:cubicBezTo>
                      <a:pt x="23571" y="13012"/>
                      <a:pt x="23643" y="13039"/>
                      <a:pt x="23715" y="13039"/>
                    </a:cubicBezTo>
                    <a:cubicBezTo>
                      <a:pt x="23787" y="13039"/>
                      <a:pt x="23859" y="13012"/>
                      <a:pt x="23913" y="12958"/>
                    </a:cubicBezTo>
                    <a:lnTo>
                      <a:pt x="32101" y="5528"/>
                    </a:lnTo>
                    <a:lnTo>
                      <a:pt x="44327" y="14761"/>
                    </a:lnTo>
                    <a:cubicBezTo>
                      <a:pt x="44388" y="14806"/>
                      <a:pt x="44455" y="14826"/>
                      <a:pt x="44520" y="14826"/>
                    </a:cubicBezTo>
                    <a:cubicBezTo>
                      <a:pt x="44610" y="14826"/>
                      <a:pt x="44697" y="14788"/>
                      <a:pt x="44760" y="14725"/>
                    </a:cubicBezTo>
                    <a:lnTo>
                      <a:pt x="58213" y="514"/>
                    </a:lnTo>
                    <a:cubicBezTo>
                      <a:pt x="58321" y="406"/>
                      <a:pt x="58321" y="190"/>
                      <a:pt x="58177" y="82"/>
                    </a:cubicBezTo>
                    <a:cubicBezTo>
                      <a:pt x="58123" y="28"/>
                      <a:pt x="58051" y="1"/>
                      <a:pt x="57979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5224476" y="3199920"/>
                <a:ext cx="455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571" extrusionOk="0">
                    <a:moveTo>
                      <a:pt x="1804" y="0"/>
                    </a:moveTo>
                    <a:cubicBezTo>
                      <a:pt x="794" y="0"/>
                      <a:pt x="0" y="830"/>
                      <a:pt x="0" y="1804"/>
                    </a:cubicBezTo>
                    <a:cubicBezTo>
                      <a:pt x="0" y="2778"/>
                      <a:pt x="794" y="3571"/>
                      <a:pt x="1804" y="3571"/>
                    </a:cubicBezTo>
                    <a:cubicBezTo>
                      <a:pt x="2777" y="3571"/>
                      <a:pt x="3571" y="2778"/>
                      <a:pt x="3571" y="1804"/>
                    </a:cubicBezTo>
                    <a:cubicBezTo>
                      <a:pt x="3571" y="830"/>
                      <a:pt x="2777" y="0"/>
                      <a:pt x="1804" y="0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5220788" y="3196201"/>
                <a:ext cx="52952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49" extrusionOk="0">
                    <a:moveTo>
                      <a:pt x="2093" y="614"/>
                    </a:moveTo>
                    <a:cubicBezTo>
                      <a:pt x="2886" y="614"/>
                      <a:pt x="3571" y="1263"/>
                      <a:pt x="3571" y="2093"/>
                    </a:cubicBezTo>
                    <a:cubicBezTo>
                      <a:pt x="3571" y="2886"/>
                      <a:pt x="2886" y="3571"/>
                      <a:pt x="2093" y="3571"/>
                    </a:cubicBezTo>
                    <a:cubicBezTo>
                      <a:pt x="1263" y="3571"/>
                      <a:pt x="614" y="2886"/>
                      <a:pt x="614" y="2093"/>
                    </a:cubicBezTo>
                    <a:cubicBezTo>
                      <a:pt x="614" y="1263"/>
                      <a:pt x="1263" y="614"/>
                      <a:pt x="2093" y="614"/>
                    </a:cubicBezTo>
                    <a:close/>
                    <a:moveTo>
                      <a:pt x="2093" y="1"/>
                    </a:moveTo>
                    <a:cubicBezTo>
                      <a:pt x="939" y="1"/>
                      <a:pt x="1" y="939"/>
                      <a:pt x="1" y="2093"/>
                    </a:cubicBezTo>
                    <a:cubicBezTo>
                      <a:pt x="1" y="3247"/>
                      <a:pt x="939" y="4149"/>
                      <a:pt x="2093" y="4149"/>
                    </a:cubicBezTo>
                    <a:cubicBezTo>
                      <a:pt x="3211" y="4149"/>
                      <a:pt x="4148" y="3247"/>
                      <a:pt x="4148" y="2093"/>
                    </a:cubicBezTo>
                    <a:cubicBezTo>
                      <a:pt x="4148" y="939"/>
                      <a:pt x="3211" y="1"/>
                      <a:pt x="209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5457851" y="3216622"/>
                <a:ext cx="45575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536" extrusionOk="0">
                    <a:moveTo>
                      <a:pt x="1804" y="1"/>
                    </a:moveTo>
                    <a:cubicBezTo>
                      <a:pt x="794" y="1"/>
                      <a:pt x="0" y="794"/>
                      <a:pt x="0" y="1768"/>
                    </a:cubicBezTo>
                    <a:cubicBezTo>
                      <a:pt x="0" y="2742"/>
                      <a:pt x="794" y="3535"/>
                      <a:pt x="1804" y="3535"/>
                    </a:cubicBezTo>
                    <a:cubicBezTo>
                      <a:pt x="2777" y="3535"/>
                      <a:pt x="3571" y="2742"/>
                      <a:pt x="3571" y="1768"/>
                    </a:cubicBezTo>
                    <a:cubicBezTo>
                      <a:pt x="3571" y="794"/>
                      <a:pt x="2777" y="1"/>
                      <a:pt x="1804" y="1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5454163" y="3212453"/>
                <a:ext cx="52952" cy="53838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4" extrusionOk="0">
                    <a:moveTo>
                      <a:pt x="2093" y="613"/>
                    </a:moveTo>
                    <a:cubicBezTo>
                      <a:pt x="2886" y="613"/>
                      <a:pt x="3535" y="1263"/>
                      <a:pt x="3535" y="2092"/>
                    </a:cubicBezTo>
                    <a:cubicBezTo>
                      <a:pt x="3535" y="2922"/>
                      <a:pt x="2886" y="3571"/>
                      <a:pt x="2093" y="3571"/>
                    </a:cubicBezTo>
                    <a:cubicBezTo>
                      <a:pt x="1263" y="3571"/>
                      <a:pt x="614" y="2922"/>
                      <a:pt x="614" y="2092"/>
                    </a:cubicBezTo>
                    <a:cubicBezTo>
                      <a:pt x="614" y="1263"/>
                      <a:pt x="1263" y="613"/>
                      <a:pt x="2093" y="613"/>
                    </a:cubicBezTo>
                    <a:close/>
                    <a:moveTo>
                      <a:pt x="2093" y="0"/>
                    </a:moveTo>
                    <a:cubicBezTo>
                      <a:pt x="939" y="0"/>
                      <a:pt x="1" y="938"/>
                      <a:pt x="1" y="2092"/>
                    </a:cubicBezTo>
                    <a:cubicBezTo>
                      <a:pt x="1" y="3246"/>
                      <a:pt x="939" y="4184"/>
                      <a:pt x="2093" y="4184"/>
                    </a:cubicBezTo>
                    <a:cubicBezTo>
                      <a:pt x="3211" y="4184"/>
                      <a:pt x="4148" y="3246"/>
                      <a:pt x="4148" y="2092"/>
                    </a:cubicBezTo>
                    <a:cubicBezTo>
                      <a:pt x="4148" y="938"/>
                      <a:pt x="3211" y="0"/>
                      <a:pt x="209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5616655" y="3337293"/>
                <a:ext cx="45588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571" extrusionOk="0">
                    <a:moveTo>
                      <a:pt x="1768" y="0"/>
                    </a:moveTo>
                    <a:cubicBezTo>
                      <a:pt x="794" y="0"/>
                      <a:pt x="0" y="794"/>
                      <a:pt x="0" y="1768"/>
                    </a:cubicBezTo>
                    <a:cubicBezTo>
                      <a:pt x="0" y="2777"/>
                      <a:pt x="794" y="3571"/>
                      <a:pt x="1768" y="3571"/>
                    </a:cubicBezTo>
                    <a:cubicBezTo>
                      <a:pt x="2778" y="3571"/>
                      <a:pt x="3571" y="2777"/>
                      <a:pt x="3571" y="1768"/>
                    </a:cubicBezTo>
                    <a:cubicBezTo>
                      <a:pt x="3571" y="794"/>
                      <a:pt x="2778" y="0"/>
                      <a:pt x="1768" y="0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5612966" y="3333575"/>
                <a:ext cx="52952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49" extrusionOk="0">
                    <a:moveTo>
                      <a:pt x="2057" y="578"/>
                    </a:moveTo>
                    <a:cubicBezTo>
                      <a:pt x="2886" y="614"/>
                      <a:pt x="3535" y="1263"/>
                      <a:pt x="3535" y="2057"/>
                    </a:cubicBezTo>
                    <a:cubicBezTo>
                      <a:pt x="3535" y="2886"/>
                      <a:pt x="2886" y="3535"/>
                      <a:pt x="2057" y="3535"/>
                    </a:cubicBezTo>
                    <a:cubicBezTo>
                      <a:pt x="1263" y="3535"/>
                      <a:pt x="614" y="2886"/>
                      <a:pt x="614" y="2057"/>
                    </a:cubicBezTo>
                    <a:cubicBezTo>
                      <a:pt x="614" y="1263"/>
                      <a:pt x="1263" y="614"/>
                      <a:pt x="2057" y="578"/>
                    </a:cubicBezTo>
                    <a:close/>
                    <a:moveTo>
                      <a:pt x="2057" y="1"/>
                    </a:moveTo>
                    <a:cubicBezTo>
                      <a:pt x="939" y="1"/>
                      <a:pt x="1" y="938"/>
                      <a:pt x="1" y="2057"/>
                    </a:cubicBezTo>
                    <a:cubicBezTo>
                      <a:pt x="1" y="3211"/>
                      <a:pt x="939" y="4148"/>
                      <a:pt x="2057" y="4148"/>
                    </a:cubicBezTo>
                    <a:cubicBezTo>
                      <a:pt x="3211" y="4148"/>
                      <a:pt x="4149" y="3211"/>
                      <a:pt x="4149" y="2057"/>
                    </a:cubicBezTo>
                    <a:cubicBezTo>
                      <a:pt x="4149" y="938"/>
                      <a:pt x="3211" y="1"/>
                      <a:pt x="2057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5785133" y="3154433"/>
                <a:ext cx="45575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536" extrusionOk="0">
                    <a:moveTo>
                      <a:pt x="1803" y="1"/>
                    </a:moveTo>
                    <a:cubicBezTo>
                      <a:pt x="793" y="1"/>
                      <a:pt x="0" y="794"/>
                      <a:pt x="0" y="1768"/>
                    </a:cubicBezTo>
                    <a:cubicBezTo>
                      <a:pt x="0" y="2742"/>
                      <a:pt x="793" y="3535"/>
                      <a:pt x="1803" y="3535"/>
                    </a:cubicBezTo>
                    <a:cubicBezTo>
                      <a:pt x="2777" y="3535"/>
                      <a:pt x="3571" y="2742"/>
                      <a:pt x="3571" y="1768"/>
                    </a:cubicBezTo>
                    <a:cubicBezTo>
                      <a:pt x="3571" y="794"/>
                      <a:pt x="2777" y="1"/>
                      <a:pt x="1803" y="1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5781444" y="3150728"/>
                <a:ext cx="52952" cy="53374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48" extrusionOk="0">
                    <a:moveTo>
                      <a:pt x="2092" y="577"/>
                    </a:moveTo>
                    <a:cubicBezTo>
                      <a:pt x="2886" y="577"/>
                      <a:pt x="3535" y="1263"/>
                      <a:pt x="3535" y="2056"/>
                    </a:cubicBezTo>
                    <a:cubicBezTo>
                      <a:pt x="3535" y="2886"/>
                      <a:pt x="2886" y="3535"/>
                      <a:pt x="2092" y="3535"/>
                    </a:cubicBezTo>
                    <a:cubicBezTo>
                      <a:pt x="1263" y="3535"/>
                      <a:pt x="614" y="2886"/>
                      <a:pt x="614" y="2056"/>
                    </a:cubicBezTo>
                    <a:cubicBezTo>
                      <a:pt x="614" y="1263"/>
                      <a:pt x="1263" y="577"/>
                      <a:pt x="2092" y="577"/>
                    </a:cubicBezTo>
                    <a:close/>
                    <a:moveTo>
                      <a:pt x="2092" y="0"/>
                    </a:moveTo>
                    <a:cubicBezTo>
                      <a:pt x="938" y="0"/>
                      <a:pt x="0" y="902"/>
                      <a:pt x="0" y="2056"/>
                    </a:cubicBezTo>
                    <a:cubicBezTo>
                      <a:pt x="0" y="3210"/>
                      <a:pt x="938" y="4148"/>
                      <a:pt x="2092" y="4148"/>
                    </a:cubicBezTo>
                    <a:cubicBezTo>
                      <a:pt x="3210" y="4148"/>
                      <a:pt x="4148" y="3210"/>
                      <a:pt x="4148" y="2056"/>
                    </a:cubicBezTo>
                    <a:cubicBezTo>
                      <a:pt x="4148" y="902"/>
                      <a:pt x="3210" y="0"/>
                      <a:pt x="209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5052782" y="3373490"/>
                <a:ext cx="45575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536" extrusionOk="0">
                    <a:moveTo>
                      <a:pt x="1804" y="0"/>
                    </a:moveTo>
                    <a:cubicBezTo>
                      <a:pt x="794" y="0"/>
                      <a:pt x="0" y="794"/>
                      <a:pt x="0" y="1768"/>
                    </a:cubicBezTo>
                    <a:cubicBezTo>
                      <a:pt x="0" y="2742"/>
                      <a:pt x="794" y="3535"/>
                      <a:pt x="1804" y="3535"/>
                    </a:cubicBezTo>
                    <a:cubicBezTo>
                      <a:pt x="2777" y="3535"/>
                      <a:pt x="3571" y="2742"/>
                      <a:pt x="3571" y="1768"/>
                    </a:cubicBezTo>
                    <a:cubicBezTo>
                      <a:pt x="3571" y="794"/>
                      <a:pt x="2777" y="0"/>
                      <a:pt x="1804" y="0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5049094" y="3369308"/>
                <a:ext cx="52952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49" extrusionOk="0">
                    <a:moveTo>
                      <a:pt x="2093" y="614"/>
                    </a:moveTo>
                    <a:cubicBezTo>
                      <a:pt x="2886" y="614"/>
                      <a:pt x="3535" y="1263"/>
                      <a:pt x="3571" y="2093"/>
                    </a:cubicBezTo>
                    <a:cubicBezTo>
                      <a:pt x="3535" y="2886"/>
                      <a:pt x="2886" y="3572"/>
                      <a:pt x="2093" y="3572"/>
                    </a:cubicBezTo>
                    <a:cubicBezTo>
                      <a:pt x="1263" y="3572"/>
                      <a:pt x="614" y="2886"/>
                      <a:pt x="614" y="2093"/>
                    </a:cubicBezTo>
                    <a:cubicBezTo>
                      <a:pt x="614" y="1263"/>
                      <a:pt x="1263" y="614"/>
                      <a:pt x="2093" y="614"/>
                    </a:cubicBezTo>
                    <a:close/>
                    <a:moveTo>
                      <a:pt x="2093" y="1"/>
                    </a:moveTo>
                    <a:cubicBezTo>
                      <a:pt x="938" y="1"/>
                      <a:pt x="1" y="939"/>
                      <a:pt x="1" y="2093"/>
                    </a:cubicBezTo>
                    <a:cubicBezTo>
                      <a:pt x="1" y="3247"/>
                      <a:pt x="938" y="4149"/>
                      <a:pt x="2093" y="4149"/>
                    </a:cubicBezTo>
                    <a:cubicBezTo>
                      <a:pt x="3211" y="4149"/>
                      <a:pt x="4148" y="3247"/>
                      <a:pt x="4148" y="2093"/>
                    </a:cubicBezTo>
                    <a:cubicBezTo>
                      <a:pt x="4148" y="939"/>
                      <a:pt x="3211" y="1"/>
                      <a:pt x="209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5351054" y="3308046"/>
                <a:ext cx="45588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536" extrusionOk="0">
                    <a:moveTo>
                      <a:pt x="1768" y="1"/>
                    </a:moveTo>
                    <a:cubicBezTo>
                      <a:pt x="794" y="1"/>
                      <a:pt x="1" y="794"/>
                      <a:pt x="1" y="1768"/>
                    </a:cubicBezTo>
                    <a:cubicBezTo>
                      <a:pt x="1" y="2742"/>
                      <a:pt x="794" y="3536"/>
                      <a:pt x="1768" y="3536"/>
                    </a:cubicBezTo>
                    <a:cubicBezTo>
                      <a:pt x="2742" y="3536"/>
                      <a:pt x="3571" y="2742"/>
                      <a:pt x="3571" y="1768"/>
                    </a:cubicBezTo>
                    <a:cubicBezTo>
                      <a:pt x="3571" y="794"/>
                      <a:pt x="2742" y="1"/>
                      <a:pt x="1768" y="1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5347379" y="3303877"/>
                <a:ext cx="52939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4185" extrusionOk="0">
                    <a:moveTo>
                      <a:pt x="2056" y="614"/>
                    </a:moveTo>
                    <a:cubicBezTo>
                      <a:pt x="2886" y="614"/>
                      <a:pt x="3535" y="1263"/>
                      <a:pt x="3535" y="2092"/>
                    </a:cubicBezTo>
                    <a:cubicBezTo>
                      <a:pt x="3535" y="2922"/>
                      <a:pt x="2886" y="3571"/>
                      <a:pt x="2056" y="3571"/>
                    </a:cubicBezTo>
                    <a:cubicBezTo>
                      <a:pt x="1263" y="3571"/>
                      <a:pt x="577" y="2922"/>
                      <a:pt x="577" y="2092"/>
                    </a:cubicBezTo>
                    <a:cubicBezTo>
                      <a:pt x="577" y="1263"/>
                      <a:pt x="1263" y="614"/>
                      <a:pt x="2056" y="614"/>
                    </a:cubicBezTo>
                    <a:close/>
                    <a:moveTo>
                      <a:pt x="2056" y="0"/>
                    </a:moveTo>
                    <a:cubicBezTo>
                      <a:pt x="902" y="0"/>
                      <a:pt x="0" y="938"/>
                      <a:pt x="0" y="2092"/>
                    </a:cubicBezTo>
                    <a:cubicBezTo>
                      <a:pt x="0" y="3246"/>
                      <a:pt x="902" y="4184"/>
                      <a:pt x="2056" y="4184"/>
                    </a:cubicBezTo>
                    <a:cubicBezTo>
                      <a:pt x="3210" y="4184"/>
                      <a:pt x="4148" y="3246"/>
                      <a:pt x="4148" y="2092"/>
                    </a:cubicBezTo>
                    <a:cubicBezTo>
                      <a:pt x="4148" y="938"/>
                      <a:pt x="3210" y="0"/>
                      <a:pt x="205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3840791" y="2605879"/>
                <a:ext cx="75503" cy="46426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3608" extrusionOk="0">
                    <a:moveTo>
                      <a:pt x="5563" y="0"/>
                    </a:moveTo>
                    <a:cubicBezTo>
                      <a:pt x="5511" y="0"/>
                      <a:pt x="5459" y="12"/>
                      <a:pt x="5411" y="36"/>
                    </a:cubicBezTo>
                    <a:lnTo>
                      <a:pt x="181" y="3066"/>
                    </a:lnTo>
                    <a:cubicBezTo>
                      <a:pt x="37" y="3138"/>
                      <a:pt x="1" y="3319"/>
                      <a:pt x="73" y="3463"/>
                    </a:cubicBezTo>
                    <a:cubicBezTo>
                      <a:pt x="145" y="3559"/>
                      <a:pt x="249" y="3607"/>
                      <a:pt x="353" y="3607"/>
                    </a:cubicBezTo>
                    <a:cubicBezTo>
                      <a:pt x="405" y="3607"/>
                      <a:pt x="457" y="3595"/>
                      <a:pt x="506" y="3571"/>
                    </a:cubicBezTo>
                    <a:lnTo>
                      <a:pt x="5735" y="578"/>
                    </a:lnTo>
                    <a:cubicBezTo>
                      <a:pt x="5880" y="469"/>
                      <a:pt x="5916" y="289"/>
                      <a:pt x="5843" y="145"/>
                    </a:cubicBezTo>
                    <a:cubicBezTo>
                      <a:pt x="5771" y="49"/>
                      <a:pt x="5667" y="0"/>
                      <a:pt x="556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3515820" y="2491822"/>
                <a:ext cx="400015" cy="464234"/>
              </a:xfrm>
              <a:custGeom>
                <a:avLst/>
                <a:gdLst/>
                <a:ahLst/>
                <a:cxnLst/>
                <a:rect l="l" t="t" r="r" b="b"/>
                <a:pathLst>
                  <a:path w="31343" h="36078" extrusionOk="0">
                    <a:moveTo>
                      <a:pt x="15653" y="641"/>
                    </a:moveTo>
                    <a:lnTo>
                      <a:pt x="30729" y="9333"/>
                    </a:lnTo>
                    <a:lnTo>
                      <a:pt x="30729" y="26718"/>
                    </a:lnTo>
                    <a:lnTo>
                      <a:pt x="15653" y="35446"/>
                    </a:lnTo>
                    <a:lnTo>
                      <a:pt x="613" y="26718"/>
                    </a:lnTo>
                    <a:lnTo>
                      <a:pt x="613" y="9358"/>
                    </a:lnTo>
                    <a:lnTo>
                      <a:pt x="15653" y="641"/>
                    </a:lnTo>
                    <a:close/>
                    <a:moveTo>
                      <a:pt x="15671" y="1"/>
                    </a:moveTo>
                    <a:cubicBezTo>
                      <a:pt x="15617" y="1"/>
                      <a:pt x="15563" y="10"/>
                      <a:pt x="15509" y="28"/>
                    </a:cubicBezTo>
                    <a:lnTo>
                      <a:pt x="144" y="8900"/>
                    </a:lnTo>
                    <a:cubicBezTo>
                      <a:pt x="72" y="8973"/>
                      <a:pt x="0" y="9045"/>
                      <a:pt x="0" y="9153"/>
                    </a:cubicBezTo>
                    <a:lnTo>
                      <a:pt x="0" y="26898"/>
                    </a:lnTo>
                    <a:cubicBezTo>
                      <a:pt x="0" y="27006"/>
                      <a:pt x="72" y="27114"/>
                      <a:pt x="144" y="27150"/>
                    </a:cubicBezTo>
                    <a:lnTo>
                      <a:pt x="15509" y="36023"/>
                    </a:lnTo>
                    <a:cubicBezTo>
                      <a:pt x="15563" y="36059"/>
                      <a:pt x="15617" y="36077"/>
                      <a:pt x="15671" y="36077"/>
                    </a:cubicBezTo>
                    <a:cubicBezTo>
                      <a:pt x="15725" y="36077"/>
                      <a:pt x="15780" y="36059"/>
                      <a:pt x="15834" y="36023"/>
                    </a:cubicBezTo>
                    <a:lnTo>
                      <a:pt x="31198" y="27150"/>
                    </a:lnTo>
                    <a:cubicBezTo>
                      <a:pt x="31270" y="27114"/>
                      <a:pt x="31343" y="27006"/>
                      <a:pt x="31343" y="26898"/>
                    </a:cubicBezTo>
                    <a:lnTo>
                      <a:pt x="31343" y="9153"/>
                    </a:lnTo>
                    <a:cubicBezTo>
                      <a:pt x="31343" y="9045"/>
                      <a:pt x="31270" y="8973"/>
                      <a:pt x="31198" y="8900"/>
                    </a:cubicBezTo>
                    <a:lnTo>
                      <a:pt x="15834" y="28"/>
                    </a:lnTo>
                    <a:cubicBezTo>
                      <a:pt x="15780" y="10"/>
                      <a:pt x="15725" y="1"/>
                      <a:pt x="15671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3582555" y="2569335"/>
                <a:ext cx="266532" cy="309206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24030" extrusionOk="0">
                    <a:moveTo>
                      <a:pt x="10424" y="640"/>
                    </a:moveTo>
                    <a:lnTo>
                      <a:pt x="20271" y="6339"/>
                    </a:lnTo>
                    <a:lnTo>
                      <a:pt x="20271" y="17700"/>
                    </a:lnTo>
                    <a:lnTo>
                      <a:pt x="10424" y="23363"/>
                    </a:lnTo>
                    <a:lnTo>
                      <a:pt x="614" y="17700"/>
                    </a:lnTo>
                    <a:lnTo>
                      <a:pt x="614" y="6307"/>
                    </a:lnTo>
                    <a:lnTo>
                      <a:pt x="10424" y="640"/>
                    </a:lnTo>
                    <a:close/>
                    <a:moveTo>
                      <a:pt x="10442" y="0"/>
                    </a:moveTo>
                    <a:cubicBezTo>
                      <a:pt x="10388" y="0"/>
                      <a:pt x="10334" y="9"/>
                      <a:pt x="10280" y="27"/>
                    </a:cubicBezTo>
                    <a:lnTo>
                      <a:pt x="145" y="5906"/>
                    </a:lnTo>
                    <a:cubicBezTo>
                      <a:pt x="73" y="5942"/>
                      <a:pt x="1" y="6050"/>
                      <a:pt x="1" y="6159"/>
                    </a:cubicBezTo>
                    <a:lnTo>
                      <a:pt x="1" y="17880"/>
                    </a:lnTo>
                    <a:cubicBezTo>
                      <a:pt x="1" y="17989"/>
                      <a:pt x="73" y="18061"/>
                      <a:pt x="145" y="18133"/>
                    </a:cubicBezTo>
                    <a:lnTo>
                      <a:pt x="10280" y="23976"/>
                    </a:lnTo>
                    <a:cubicBezTo>
                      <a:pt x="10334" y="24012"/>
                      <a:pt x="10388" y="24030"/>
                      <a:pt x="10442" y="24030"/>
                    </a:cubicBezTo>
                    <a:cubicBezTo>
                      <a:pt x="10496" y="24030"/>
                      <a:pt x="10551" y="24012"/>
                      <a:pt x="10605" y="23976"/>
                    </a:cubicBezTo>
                    <a:lnTo>
                      <a:pt x="20740" y="18133"/>
                    </a:lnTo>
                    <a:cubicBezTo>
                      <a:pt x="20812" y="18061"/>
                      <a:pt x="20884" y="17989"/>
                      <a:pt x="20884" y="17880"/>
                    </a:cubicBezTo>
                    <a:lnTo>
                      <a:pt x="20884" y="6159"/>
                    </a:lnTo>
                    <a:cubicBezTo>
                      <a:pt x="20884" y="6050"/>
                      <a:pt x="20812" y="5942"/>
                      <a:pt x="20740" y="5906"/>
                    </a:cubicBezTo>
                    <a:lnTo>
                      <a:pt x="10605" y="27"/>
                    </a:lnTo>
                    <a:cubicBezTo>
                      <a:pt x="10551" y="9"/>
                      <a:pt x="10496" y="0"/>
                      <a:pt x="1044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711903" y="2322318"/>
                <a:ext cx="7836" cy="17730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779" extrusionOk="0">
                    <a:moveTo>
                      <a:pt x="289" y="0"/>
                    </a:moveTo>
                    <a:cubicBezTo>
                      <a:pt x="145" y="0"/>
                      <a:pt x="1" y="109"/>
                      <a:pt x="1" y="289"/>
                    </a:cubicBezTo>
                    <a:lnTo>
                      <a:pt x="1" y="13453"/>
                    </a:lnTo>
                    <a:cubicBezTo>
                      <a:pt x="1" y="13634"/>
                      <a:pt x="145" y="13778"/>
                      <a:pt x="289" y="13778"/>
                    </a:cubicBezTo>
                    <a:cubicBezTo>
                      <a:pt x="470" y="13778"/>
                      <a:pt x="614" y="13634"/>
                      <a:pt x="614" y="13453"/>
                    </a:cubicBezTo>
                    <a:lnTo>
                      <a:pt x="614" y="289"/>
                    </a:lnTo>
                    <a:cubicBezTo>
                      <a:pt x="614" y="109"/>
                      <a:pt x="470" y="0"/>
                      <a:pt x="28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3682447" y="2284256"/>
                <a:ext cx="66301" cy="66847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5195" extrusionOk="0">
                    <a:moveTo>
                      <a:pt x="2597" y="1"/>
                    </a:moveTo>
                    <a:cubicBezTo>
                      <a:pt x="1191" y="1"/>
                      <a:pt x="1" y="1155"/>
                      <a:pt x="1" y="2598"/>
                    </a:cubicBezTo>
                    <a:cubicBezTo>
                      <a:pt x="1" y="4040"/>
                      <a:pt x="1191" y="5195"/>
                      <a:pt x="2597" y="5195"/>
                    </a:cubicBezTo>
                    <a:cubicBezTo>
                      <a:pt x="4040" y="5195"/>
                      <a:pt x="5194" y="4040"/>
                      <a:pt x="5194" y="2598"/>
                    </a:cubicBezTo>
                    <a:cubicBezTo>
                      <a:pt x="5194" y="1155"/>
                      <a:pt x="4040" y="1"/>
                      <a:pt x="2597" y="1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678759" y="2280550"/>
                <a:ext cx="74125" cy="74271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772" extrusionOk="0">
                    <a:moveTo>
                      <a:pt x="2886" y="577"/>
                    </a:moveTo>
                    <a:cubicBezTo>
                      <a:pt x="3536" y="577"/>
                      <a:pt x="4113" y="830"/>
                      <a:pt x="4509" y="1263"/>
                    </a:cubicBezTo>
                    <a:cubicBezTo>
                      <a:pt x="4942" y="1659"/>
                      <a:pt x="5195" y="2237"/>
                      <a:pt x="5195" y="2886"/>
                    </a:cubicBezTo>
                    <a:cubicBezTo>
                      <a:pt x="5195" y="3499"/>
                      <a:pt x="4942" y="4076"/>
                      <a:pt x="4509" y="4509"/>
                    </a:cubicBezTo>
                    <a:cubicBezTo>
                      <a:pt x="4113" y="4906"/>
                      <a:pt x="3536" y="5158"/>
                      <a:pt x="2886" y="5158"/>
                    </a:cubicBezTo>
                    <a:cubicBezTo>
                      <a:pt x="2273" y="5158"/>
                      <a:pt x="1696" y="4906"/>
                      <a:pt x="1263" y="4509"/>
                    </a:cubicBezTo>
                    <a:cubicBezTo>
                      <a:pt x="867" y="4076"/>
                      <a:pt x="614" y="3499"/>
                      <a:pt x="614" y="2886"/>
                    </a:cubicBezTo>
                    <a:cubicBezTo>
                      <a:pt x="614" y="2237"/>
                      <a:pt x="867" y="1659"/>
                      <a:pt x="1263" y="1263"/>
                    </a:cubicBezTo>
                    <a:cubicBezTo>
                      <a:pt x="1696" y="830"/>
                      <a:pt x="2273" y="577"/>
                      <a:pt x="2886" y="577"/>
                    </a:cubicBezTo>
                    <a:close/>
                    <a:moveTo>
                      <a:pt x="2886" y="0"/>
                    </a:moveTo>
                    <a:cubicBezTo>
                      <a:pt x="1299" y="0"/>
                      <a:pt x="1" y="1299"/>
                      <a:pt x="1" y="2886"/>
                    </a:cubicBezTo>
                    <a:cubicBezTo>
                      <a:pt x="1" y="4473"/>
                      <a:pt x="1299" y="5771"/>
                      <a:pt x="2886" y="5771"/>
                    </a:cubicBezTo>
                    <a:cubicBezTo>
                      <a:pt x="4509" y="5771"/>
                      <a:pt x="5808" y="4473"/>
                      <a:pt x="5808" y="2886"/>
                    </a:cubicBezTo>
                    <a:cubicBezTo>
                      <a:pt x="5808" y="1299"/>
                      <a:pt x="4509" y="0"/>
                      <a:pt x="288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3711903" y="2943278"/>
                <a:ext cx="7836" cy="17775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814" extrusionOk="0">
                    <a:moveTo>
                      <a:pt x="289" y="0"/>
                    </a:moveTo>
                    <a:cubicBezTo>
                      <a:pt x="145" y="0"/>
                      <a:pt x="1" y="144"/>
                      <a:pt x="1" y="325"/>
                    </a:cubicBezTo>
                    <a:lnTo>
                      <a:pt x="1" y="13489"/>
                    </a:lnTo>
                    <a:cubicBezTo>
                      <a:pt x="1" y="13670"/>
                      <a:pt x="145" y="13814"/>
                      <a:pt x="289" y="13814"/>
                    </a:cubicBezTo>
                    <a:cubicBezTo>
                      <a:pt x="470" y="13814"/>
                      <a:pt x="614" y="13670"/>
                      <a:pt x="614" y="13489"/>
                    </a:cubicBezTo>
                    <a:lnTo>
                      <a:pt x="614" y="325"/>
                    </a:lnTo>
                    <a:cubicBezTo>
                      <a:pt x="614" y="144"/>
                      <a:pt x="470" y="0"/>
                      <a:pt x="28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3682447" y="3091782"/>
                <a:ext cx="66301" cy="66847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5195" extrusionOk="0">
                    <a:moveTo>
                      <a:pt x="2597" y="1"/>
                    </a:moveTo>
                    <a:cubicBezTo>
                      <a:pt x="1191" y="1"/>
                      <a:pt x="1" y="1191"/>
                      <a:pt x="1" y="2598"/>
                    </a:cubicBezTo>
                    <a:cubicBezTo>
                      <a:pt x="1" y="4040"/>
                      <a:pt x="1191" y="5194"/>
                      <a:pt x="2597" y="5194"/>
                    </a:cubicBezTo>
                    <a:cubicBezTo>
                      <a:pt x="4040" y="5194"/>
                      <a:pt x="5194" y="4040"/>
                      <a:pt x="5194" y="2598"/>
                    </a:cubicBezTo>
                    <a:cubicBezTo>
                      <a:pt x="5194" y="1191"/>
                      <a:pt x="4040" y="1"/>
                      <a:pt x="2597" y="1"/>
                    </a:cubicBezTo>
                    <a:close/>
                  </a:path>
                </a:pathLst>
              </a:custGeom>
              <a:solidFill>
                <a:srgbClr val="77C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3678759" y="3088076"/>
                <a:ext cx="74125" cy="74722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807" extrusionOk="0">
                    <a:moveTo>
                      <a:pt x="2886" y="613"/>
                    </a:moveTo>
                    <a:cubicBezTo>
                      <a:pt x="3536" y="613"/>
                      <a:pt x="4113" y="866"/>
                      <a:pt x="4509" y="1263"/>
                    </a:cubicBezTo>
                    <a:cubicBezTo>
                      <a:pt x="4942" y="1695"/>
                      <a:pt x="5195" y="2272"/>
                      <a:pt x="5195" y="2886"/>
                    </a:cubicBezTo>
                    <a:cubicBezTo>
                      <a:pt x="5195" y="3535"/>
                      <a:pt x="4942" y="4112"/>
                      <a:pt x="4509" y="4509"/>
                    </a:cubicBezTo>
                    <a:cubicBezTo>
                      <a:pt x="4113" y="4941"/>
                      <a:pt x="3536" y="5194"/>
                      <a:pt x="2886" y="5194"/>
                    </a:cubicBezTo>
                    <a:cubicBezTo>
                      <a:pt x="2273" y="5194"/>
                      <a:pt x="1696" y="4941"/>
                      <a:pt x="1263" y="4509"/>
                    </a:cubicBezTo>
                    <a:cubicBezTo>
                      <a:pt x="867" y="4112"/>
                      <a:pt x="614" y="3535"/>
                      <a:pt x="614" y="2886"/>
                    </a:cubicBezTo>
                    <a:cubicBezTo>
                      <a:pt x="614" y="2272"/>
                      <a:pt x="867" y="1695"/>
                      <a:pt x="1263" y="1263"/>
                    </a:cubicBezTo>
                    <a:cubicBezTo>
                      <a:pt x="1696" y="866"/>
                      <a:pt x="2273" y="613"/>
                      <a:pt x="2886" y="613"/>
                    </a:cubicBezTo>
                    <a:close/>
                    <a:moveTo>
                      <a:pt x="2886" y="0"/>
                    </a:moveTo>
                    <a:cubicBezTo>
                      <a:pt x="1299" y="0"/>
                      <a:pt x="1" y="1299"/>
                      <a:pt x="1" y="2886"/>
                    </a:cubicBezTo>
                    <a:cubicBezTo>
                      <a:pt x="1" y="4509"/>
                      <a:pt x="1299" y="5771"/>
                      <a:pt x="2886" y="5807"/>
                    </a:cubicBezTo>
                    <a:cubicBezTo>
                      <a:pt x="4509" y="5771"/>
                      <a:pt x="5808" y="4509"/>
                      <a:pt x="5808" y="2886"/>
                    </a:cubicBezTo>
                    <a:cubicBezTo>
                      <a:pt x="5808" y="1299"/>
                      <a:pt x="4509" y="0"/>
                      <a:pt x="288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3515360" y="2605879"/>
                <a:ext cx="75503" cy="46426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3608" extrusionOk="0">
                    <a:moveTo>
                      <a:pt x="345" y="0"/>
                    </a:moveTo>
                    <a:cubicBezTo>
                      <a:pt x="233" y="0"/>
                      <a:pt x="120" y="49"/>
                      <a:pt x="72" y="145"/>
                    </a:cubicBezTo>
                    <a:cubicBezTo>
                      <a:pt x="0" y="289"/>
                      <a:pt x="36" y="469"/>
                      <a:pt x="180" y="578"/>
                    </a:cubicBezTo>
                    <a:lnTo>
                      <a:pt x="5410" y="3571"/>
                    </a:lnTo>
                    <a:cubicBezTo>
                      <a:pt x="5458" y="3595"/>
                      <a:pt x="5510" y="3607"/>
                      <a:pt x="5563" y="3607"/>
                    </a:cubicBezTo>
                    <a:cubicBezTo>
                      <a:pt x="5667" y="3607"/>
                      <a:pt x="5771" y="3559"/>
                      <a:pt x="5843" y="3463"/>
                    </a:cubicBezTo>
                    <a:cubicBezTo>
                      <a:pt x="5915" y="3319"/>
                      <a:pt x="5843" y="3138"/>
                      <a:pt x="5699" y="3066"/>
                    </a:cubicBezTo>
                    <a:lnTo>
                      <a:pt x="505" y="36"/>
                    </a:lnTo>
                    <a:cubicBezTo>
                      <a:pt x="457" y="12"/>
                      <a:pt x="401" y="0"/>
                      <a:pt x="345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587622" y="2721133"/>
                <a:ext cx="261925" cy="82931"/>
              </a:xfrm>
              <a:custGeom>
                <a:avLst/>
                <a:gdLst/>
                <a:ahLst/>
                <a:cxnLst/>
                <a:rect l="l" t="t" r="r" b="b"/>
                <a:pathLst>
                  <a:path w="20523" h="6445" extrusionOk="0">
                    <a:moveTo>
                      <a:pt x="10450" y="0"/>
                    </a:moveTo>
                    <a:cubicBezTo>
                      <a:pt x="10406" y="0"/>
                      <a:pt x="10361" y="9"/>
                      <a:pt x="10316" y="24"/>
                    </a:cubicBezTo>
                    <a:lnTo>
                      <a:pt x="181" y="5903"/>
                    </a:lnTo>
                    <a:cubicBezTo>
                      <a:pt x="37" y="5975"/>
                      <a:pt x="1" y="6156"/>
                      <a:pt x="73" y="6300"/>
                    </a:cubicBezTo>
                    <a:cubicBezTo>
                      <a:pt x="145" y="6396"/>
                      <a:pt x="249" y="6444"/>
                      <a:pt x="353" y="6444"/>
                    </a:cubicBezTo>
                    <a:cubicBezTo>
                      <a:pt x="405" y="6444"/>
                      <a:pt x="458" y="6432"/>
                      <a:pt x="506" y="6408"/>
                    </a:cubicBezTo>
                    <a:lnTo>
                      <a:pt x="10496" y="637"/>
                    </a:lnTo>
                    <a:lnTo>
                      <a:pt x="20018" y="6336"/>
                    </a:lnTo>
                    <a:cubicBezTo>
                      <a:pt x="20066" y="6360"/>
                      <a:pt x="20118" y="6372"/>
                      <a:pt x="20170" y="6372"/>
                    </a:cubicBezTo>
                    <a:cubicBezTo>
                      <a:pt x="20274" y="6372"/>
                      <a:pt x="20379" y="6324"/>
                      <a:pt x="20451" y="6228"/>
                    </a:cubicBezTo>
                    <a:cubicBezTo>
                      <a:pt x="20523" y="6083"/>
                      <a:pt x="20487" y="5903"/>
                      <a:pt x="20343" y="5795"/>
                    </a:cubicBezTo>
                    <a:lnTo>
                      <a:pt x="10640" y="60"/>
                    </a:lnTo>
                    <a:cubicBezTo>
                      <a:pt x="10577" y="18"/>
                      <a:pt x="10514" y="0"/>
                      <a:pt x="104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3717429" y="2569220"/>
                <a:ext cx="7836" cy="15966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408" extrusionOk="0">
                    <a:moveTo>
                      <a:pt x="325" y="0"/>
                    </a:moveTo>
                    <a:cubicBezTo>
                      <a:pt x="145" y="0"/>
                      <a:pt x="1" y="144"/>
                      <a:pt x="1" y="325"/>
                    </a:cubicBezTo>
                    <a:lnTo>
                      <a:pt x="1" y="12119"/>
                    </a:lnTo>
                    <a:cubicBezTo>
                      <a:pt x="1" y="12263"/>
                      <a:pt x="145" y="12407"/>
                      <a:pt x="325" y="12407"/>
                    </a:cubicBezTo>
                    <a:cubicBezTo>
                      <a:pt x="469" y="12407"/>
                      <a:pt x="614" y="12263"/>
                      <a:pt x="614" y="12119"/>
                    </a:cubicBezTo>
                    <a:lnTo>
                      <a:pt x="614" y="325"/>
                    </a:lnTo>
                    <a:cubicBezTo>
                      <a:pt x="614" y="144"/>
                      <a:pt x="469" y="0"/>
                      <a:pt x="325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4114674" y="1981677"/>
                <a:ext cx="9667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614" extrusionOk="0">
                    <a:moveTo>
                      <a:pt x="325" y="0"/>
                    </a:moveTo>
                    <a:cubicBezTo>
                      <a:pt x="145" y="0"/>
                      <a:pt x="1" y="144"/>
                      <a:pt x="1" y="325"/>
                    </a:cubicBezTo>
                    <a:cubicBezTo>
                      <a:pt x="1" y="469"/>
                      <a:pt x="145" y="613"/>
                      <a:pt x="325" y="613"/>
                    </a:cubicBezTo>
                    <a:lnTo>
                      <a:pt x="7250" y="613"/>
                    </a:lnTo>
                    <a:cubicBezTo>
                      <a:pt x="7430" y="613"/>
                      <a:pt x="7575" y="469"/>
                      <a:pt x="7575" y="325"/>
                    </a:cubicBezTo>
                    <a:cubicBezTo>
                      <a:pt x="7575" y="144"/>
                      <a:pt x="7430" y="0"/>
                      <a:pt x="72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3893271" y="1981677"/>
                <a:ext cx="19242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14" extrusionOk="0">
                    <a:moveTo>
                      <a:pt x="289" y="0"/>
                    </a:moveTo>
                    <a:cubicBezTo>
                      <a:pt x="108" y="0"/>
                      <a:pt x="0" y="144"/>
                      <a:pt x="0" y="325"/>
                    </a:cubicBezTo>
                    <a:cubicBezTo>
                      <a:pt x="0" y="469"/>
                      <a:pt x="108" y="613"/>
                      <a:pt x="289" y="613"/>
                    </a:cubicBezTo>
                    <a:lnTo>
                      <a:pt x="14788" y="613"/>
                    </a:lnTo>
                    <a:cubicBezTo>
                      <a:pt x="14932" y="613"/>
                      <a:pt x="15076" y="469"/>
                      <a:pt x="15076" y="325"/>
                    </a:cubicBezTo>
                    <a:cubicBezTo>
                      <a:pt x="15076" y="144"/>
                      <a:pt x="14932" y="0"/>
                      <a:pt x="1478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3804431" y="1981677"/>
                <a:ext cx="55708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614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4076" y="613"/>
                    </a:lnTo>
                    <a:cubicBezTo>
                      <a:pt x="4220" y="613"/>
                      <a:pt x="4364" y="469"/>
                      <a:pt x="4364" y="325"/>
                    </a:cubicBezTo>
                    <a:cubicBezTo>
                      <a:pt x="4364" y="144"/>
                      <a:pt x="4220" y="0"/>
                      <a:pt x="407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3970599" y="2019263"/>
                <a:ext cx="24075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614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289"/>
                    </a:cubicBezTo>
                    <a:cubicBezTo>
                      <a:pt x="1" y="469"/>
                      <a:pt x="145" y="614"/>
                      <a:pt x="325" y="614"/>
                    </a:cubicBezTo>
                    <a:lnTo>
                      <a:pt x="18539" y="614"/>
                    </a:lnTo>
                    <a:cubicBezTo>
                      <a:pt x="18719" y="614"/>
                      <a:pt x="18864" y="469"/>
                      <a:pt x="18864" y="289"/>
                    </a:cubicBezTo>
                    <a:cubicBezTo>
                      <a:pt x="18864" y="145"/>
                      <a:pt x="18719" y="1"/>
                      <a:pt x="18539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3804431" y="2019263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289"/>
                    </a:cubicBezTo>
                    <a:cubicBezTo>
                      <a:pt x="0" y="469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3" y="614"/>
                      <a:pt x="6961" y="469"/>
                      <a:pt x="6961" y="289"/>
                    </a:cubicBezTo>
                    <a:cubicBezTo>
                      <a:pt x="6961" y="145"/>
                      <a:pt x="6853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4163006" y="2061957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70"/>
                      <a:pt x="145" y="614"/>
                      <a:pt x="289" y="614"/>
                    </a:cubicBezTo>
                    <a:lnTo>
                      <a:pt x="3463" y="614"/>
                    </a:lnTo>
                    <a:cubicBezTo>
                      <a:pt x="3643" y="614"/>
                      <a:pt x="3788" y="470"/>
                      <a:pt x="3788" y="325"/>
                    </a:cubicBezTo>
                    <a:cubicBezTo>
                      <a:pt x="3788" y="145"/>
                      <a:pt x="3643" y="1"/>
                      <a:pt x="346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4048386" y="2061957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70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4" y="614"/>
                      <a:pt x="6962" y="470"/>
                      <a:pt x="6962" y="325"/>
                    </a:cubicBezTo>
                    <a:cubicBezTo>
                      <a:pt x="6962" y="145"/>
                      <a:pt x="6854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3804431" y="2061957"/>
                <a:ext cx="19609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15076" y="614"/>
                    </a:lnTo>
                    <a:cubicBezTo>
                      <a:pt x="15221" y="614"/>
                      <a:pt x="15365" y="470"/>
                      <a:pt x="15365" y="325"/>
                    </a:cubicBezTo>
                    <a:cubicBezTo>
                      <a:pt x="15365" y="145"/>
                      <a:pt x="15221" y="1"/>
                      <a:pt x="1507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3996838" y="2105127"/>
                <a:ext cx="214512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578" extrusionOk="0">
                    <a:moveTo>
                      <a:pt x="289" y="0"/>
                    </a:moveTo>
                    <a:cubicBezTo>
                      <a:pt x="109" y="0"/>
                      <a:pt x="0" y="108"/>
                      <a:pt x="0" y="289"/>
                    </a:cubicBezTo>
                    <a:cubicBezTo>
                      <a:pt x="0" y="433"/>
                      <a:pt x="109" y="577"/>
                      <a:pt x="289" y="577"/>
                    </a:cubicBezTo>
                    <a:lnTo>
                      <a:pt x="16483" y="577"/>
                    </a:lnTo>
                    <a:cubicBezTo>
                      <a:pt x="16663" y="577"/>
                      <a:pt x="16808" y="433"/>
                      <a:pt x="16808" y="289"/>
                    </a:cubicBezTo>
                    <a:cubicBezTo>
                      <a:pt x="16808" y="108"/>
                      <a:pt x="16663" y="0"/>
                      <a:pt x="16483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3804431" y="2105127"/>
                <a:ext cx="155588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2191" h="578" extrusionOk="0">
                    <a:moveTo>
                      <a:pt x="289" y="0"/>
                    </a:moveTo>
                    <a:cubicBezTo>
                      <a:pt x="145" y="0"/>
                      <a:pt x="0" y="108"/>
                      <a:pt x="0" y="289"/>
                    </a:cubicBezTo>
                    <a:cubicBezTo>
                      <a:pt x="0" y="433"/>
                      <a:pt x="145" y="577"/>
                      <a:pt x="289" y="577"/>
                    </a:cubicBezTo>
                    <a:lnTo>
                      <a:pt x="11902" y="577"/>
                    </a:lnTo>
                    <a:cubicBezTo>
                      <a:pt x="12047" y="577"/>
                      <a:pt x="12191" y="433"/>
                      <a:pt x="12191" y="289"/>
                    </a:cubicBezTo>
                    <a:cubicBezTo>
                      <a:pt x="12191" y="108"/>
                      <a:pt x="12047" y="0"/>
                      <a:pt x="1190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4114674" y="2147822"/>
                <a:ext cx="96676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78" extrusionOk="0">
                    <a:moveTo>
                      <a:pt x="325" y="0"/>
                    </a:moveTo>
                    <a:cubicBezTo>
                      <a:pt x="145" y="0"/>
                      <a:pt x="1" y="144"/>
                      <a:pt x="1" y="289"/>
                    </a:cubicBezTo>
                    <a:cubicBezTo>
                      <a:pt x="1" y="469"/>
                      <a:pt x="145" y="577"/>
                      <a:pt x="325" y="577"/>
                    </a:cubicBezTo>
                    <a:lnTo>
                      <a:pt x="7250" y="577"/>
                    </a:lnTo>
                    <a:cubicBezTo>
                      <a:pt x="7430" y="577"/>
                      <a:pt x="7575" y="469"/>
                      <a:pt x="7575" y="289"/>
                    </a:cubicBezTo>
                    <a:cubicBezTo>
                      <a:pt x="7575" y="144"/>
                      <a:pt x="7430" y="0"/>
                      <a:pt x="72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3893271" y="2147822"/>
                <a:ext cx="192420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78" extrusionOk="0">
                    <a:moveTo>
                      <a:pt x="289" y="0"/>
                    </a:moveTo>
                    <a:cubicBezTo>
                      <a:pt x="108" y="0"/>
                      <a:pt x="0" y="144"/>
                      <a:pt x="0" y="289"/>
                    </a:cubicBezTo>
                    <a:cubicBezTo>
                      <a:pt x="0" y="469"/>
                      <a:pt x="108" y="577"/>
                      <a:pt x="289" y="577"/>
                    </a:cubicBezTo>
                    <a:lnTo>
                      <a:pt x="14788" y="577"/>
                    </a:lnTo>
                    <a:cubicBezTo>
                      <a:pt x="14932" y="577"/>
                      <a:pt x="15076" y="469"/>
                      <a:pt x="15076" y="289"/>
                    </a:cubicBezTo>
                    <a:cubicBezTo>
                      <a:pt x="15076" y="144"/>
                      <a:pt x="14932" y="0"/>
                      <a:pt x="1478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3804431" y="2147822"/>
                <a:ext cx="55708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578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289"/>
                    </a:cubicBezTo>
                    <a:cubicBezTo>
                      <a:pt x="0" y="469"/>
                      <a:pt x="145" y="577"/>
                      <a:pt x="289" y="577"/>
                    </a:cubicBezTo>
                    <a:lnTo>
                      <a:pt x="4076" y="577"/>
                    </a:lnTo>
                    <a:cubicBezTo>
                      <a:pt x="4220" y="577"/>
                      <a:pt x="4364" y="469"/>
                      <a:pt x="4364" y="289"/>
                    </a:cubicBezTo>
                    <a:cubicBezTo>
                      <a:pt x="4364" y="144"/>
                      <a:pt x="4220" y="0"/>
                      <a:pt x="407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3970599" y="2184945"/>
                <a:ext cx="24075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614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69"/>
                      <a:pt x="145" y="614"/>
                      <a:pt x="325" y="614"/>
                    </a:cubicBezTo>
                    <a:lnTo>
                      <a:pt x="18539" y="614"/>
                    </a:lnTo>
                    <a:cubicBezTo>
                      <a:pt x="18719" y="614"/>
                      <a:pt x="18864" y="469"/>
                      <a:pt x="18864" y="325"/>
                    </a:cubicBezTo>
                    <a:cubicBezTo>
                      <a:pt x="18864" y="145"/>
                      <a:pt x="18719" y="1"/>
                      <a:pt x="18539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3804431" y="2184945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69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3" y="614"/>
                      <a:pt x="6961" y="469"/>
                      <a:pt x="6961" y="325"/>
                    </a:cubicBezTo>
                    <a:cubicBezTo>
                      <a:pt x="6961" y="145"/>
                      <a:pt x="6853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4163006" y="2228102"/>
                <a:ext cx="48344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78" extrusionOk="0">
                    <a:moveTo>
                      <a:pt x="289" y="1"/>
                    </a:moveTo>
                    <a:cubicBezTo>
                      <a:pt x="145" y="1"/>
                      <a:pt x="1" y="109"/>
                      <a:pt x="1" y="289"/>
                    </a:cubicBezTo>
                    <a:cubicBezTo>
                      <a:pt x="1" y="470"/>
                      <a:pt x="145" y="578"/>
                      <a:pt x="289" y="578"/>
                    </a:cubicBezTo>
                    <a:lnTo>
                      <a:pt x="3463" y="578"/>
                    </a:lnTo>
                    <a:cubicBezTo>
                      <a:pt x="3643" y="578"/>
                      <a:pt x="3788" y="470"/>
                      <a:pt x="3788" y="289"/>
                    </a:cubicBezTo>
                    <a:cubicBezTo>
                      <a:pt x="3788" y="109"/>
                      <a:pt x="3643" y="1"/>
                      <a:pt x="346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4048386" y="2228102"/>
                <a:ext cx="88853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578" extrusionOk="0">
                    <a:moveTo>
                      <a:pt x="289" y="1"/>
                    </a:moveTo>
                    <a:cubicBezTo>
                      <a:pt x="145" y="1"/>
                      <a:pt x="1" y="109"/>
                      <a:pt x="1" y="289"/>
                    </a:cubicBezTo>
                    <a:cubicBezTo>
                      <a:pt x="1" y="470"/>
                      <a:pt x="145" y="578"/>
                      <a:pt x="289" y="578"/>
                    </a:cubicBezTo>
                    <a:lnTo>
                      <a:pt x="6673" y="578"/>
                    </a:lnTo>
                    <a:cubicBezTo>
                      <a:pt x="6854" y="578"/>
                      <a:pt x="6962" y="470"/>
                      <a:pt x="6962" y="289"/>
                    </a:cubicBezTo>
                    <a:cubicBezTo>
                      <a:pt x="6962" y="109"/>
                      <a:pt x="6854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3804431" y="2228102"/>
                <a:ext cx="196096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578" extrusionOk="0">
                    <a:moveTo>
                      <a:pt x="289" y="1"/>
                    </a:moveTo>
                    <a:cubicBezTo>
                      <a:pt x="145" y="1"/>
                      <a:pt x="0" y="109"/>
                      <a:pt x="0" y="289"/>
                    </a:cubicBezTo>
                    <a:cubicBezTo>
                      <a:pt x="0" y="470"/>
                      <a:pt x="145" y="578"/>
                      <a:pt x="289" y="578"/>
                    </a:cubicBezTo>
                    <a:lnTo>
                      <a:pt x="15076" y="578"/>
                    </a:lnTo>
                    <a:cubicBezTo>
                      <a:pt x="15221" y="578"/>
                      <a:pt x="15365" y="470"/>
                      <a:pt x="15365" y="289"/>
                    </a:cubicBezTo>
                    <a:cubicBezTo>
                      <a:pt x="15365" y="109"/>
                      <a:pt x="15221" y="1"/>
                      <a:pt x="1507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3996838" y="2270796"/>
                <a:ext cx="214512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615" extrusionOk="0">
                    <a:moveTo>
                      <a:pt x="289" y="1"/>
                    </a:moveTo>
                    <a:cubicBezTo>
                      <a:pt x="109" y="1"/>
                      <a:pt x="0" y="145"/>
                      <a:pt x="0" y="290"/>
                    </a:cubicBezTo>
                    <a:cubicBezTo>
                      <a:pt x="0" y="470"/>
                      <a:pt x="109" y="614"/>
                      <a:pt x="289" y="614"/>
                    </a:cubicBezTo>
                    <a:lnTo>
                      <a:pt x="16483" y="614"/>
                    </a:lnTo>
                    <a:cubicBezTo>
                      <a:pt x="16663" y="614"/>
                      <a:pt x="16808" y="470"/>
                      <a:pt x="16808" y="290"/>
                    </a:cubicBezTo>
                    <a:cubicBezTo>
                      <a:pt x="16808" y="145"/>
                      <a:pt x="16663" y="1"/>
                      <a:pt x="1648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3804431" y="2270796"/>
                <a:ext cx="155588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12191" h="615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290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11902" y="614"/>
                    </a:lnTo>
                    <a:cubicBezTo>
                      <a:pt x="12047" y="614"/>
                      <a:pt x="12191" y="470"/>
                      <a:pt x="12191" y="290"/>
                    </a:cubicBezTo>
                    <a:cubicBezTo>
                      <a:pt x="12191" y="145"/>
                      <a:pt x="12047" y="1"/>
                      <a:pt x="1190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4114674" y="2313504"/>
                <a:ext cx="9667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614" extrusionOk="0">
                    <a:moveTo>
                      <a:pt x="325" y="0"/>
                    </a:moveTo>
                    <a:cubicBezTo>
                      <a:pt x="145" y="0"/>
                      <a:pt x="1" y="144"/>
                      <a:pt x="1" y="325"/>
                    </a:cubicBezTo>
                    <a:cubicBezTo>
                      <a:pt x="1" y="469"/>
                      <a:pt x="145" y="613"/>
                      <a:pt x="325" y="613"/>
                    </a:cubicBezTo>
                    <a:lnTo>
                      <a:pt x="7250" y="613"/>
                    </a:lnTo>
                    <a:cubicBezTo>
                      <a:pt x="7430" y="613"/>
                      <a:pt x="7575" y="469"/>
                      <a:pt x="7575" y="325"/>
                    </a:cubicBezTo>
                    <a:cubicBezTo>
                      <a:pt x="7575" y="144"/>
                      <a:pt x="7430" y="0"/>
                      <a:pt x="72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3893271" y="2313504"/>
                <a:ext cx="192420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14" extrusionOk="0">
                    <a:moveTo>
                      <a:pt x="289" y="0"/>
                    </a:moveTo>
                    <a:cubicBezTo>
                      <a:pt x="108" y="0"/>
                      <a:pt x="0" y="144"/>
                      <a:pt x="0" y="325"/>
                    </a:cubicBezTo>
                    <a:cubicBezTo>
                      <a:pt x="0" y="469"/>
                      <a:pt x="108" y="613"/>
                      <a:pt x="289" y="613"/>
                    </a:cubicBezTo>
                    <a:lnTo>
                      <a:pt x="14788" y="613"/>
                    </a:lnTo>
                    <a:cubicBezTo>
                      <a:pt x="14932" y="613"/>
                      <a:pt x="15076" y="469"/>
                      <a:pt x="15076" y="325"/>
                    </a:cubicBezTo>
                    <a:cubicBezTo>
                      <a:pt x="15076" y="144"/>
                      <a:pt x="14932" y="0"/>
                      <a:pt x="1478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3804431" y="2313504"/>
                <a:ext cx="55708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614" extrusionOk="0">
                    <a:moveTo>
                      <a:pt x="289" y="0"/>
                    </a:moveTo>
                    <a:cubicBezTo>
                      <a:pt x="145" y="0"/>
                      <a:pt x="0" y="144"/>
                      <a:pt x="0" y="325"/>
                    </a:cubicBezTo>
                    <a:cubicBezTo>
                      <a:pt x="0" y="469"/>
                      <a:pt x="145" y="613"/>
                      <a:pt x="289" y="613"/>
                    </a:cubicBezTo>
                    <a:lnTo>
                      <a:pt x="4076" y="613"/>
                    </a:lnTo>
                    <a:cubicBezTo>
                      <a:pt x="4220" y="613"/>
                      <a:pt x="4364" y="469"/>
                      <a:pt x="4364" y="325"/>
                    </a:cubicBezTo>
                    <a:cubicBezTo>
                      <a:pt x="4364" y="144"/>
                      <a:pt x="4220" y="0"/>
                      <a:pt x="407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3970599" y="2351090"/>
                <a:ext cx="240752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614" extrusionOk="0">
                    <a:moveTo>
                      <a:pt x="325" y="1"/>
                    </a:moveTo>
                    <a:cubicBezTo>
                      <a:pt x="145" y="1"/>
                      <a:pt x="1" y="145"/>
                      <a:pt x="1" y="289"/>
                    </a:cubicBezTo>
                    <a:cubicBezTo>
                      <a:pt x="1" y="469"/>
                      <a:pt x="145" y="614"/>
                      <a:pt x="325" y="614"/>
                    </a:cubicBezTo>
                    <a:lnTo>
                      <a:pt x="18539" y="614"/>
                    </a:lnTo>
                    <a:cubicBezTo>
                      <a:pt x="18719" y="614"/>
                      <a:pt x="18864" y="469"/>
                      <a:pt x="18864" y="289"/>
                    </a:cubicBezTo>
                    <a:cubicBezTo>
                      <a:pt x="18864" y="145"/>
                      <a:pt x="18719" y="1"/>
                      <a:pt x="18539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3804431" y="2351090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289"/>
                    </a:cubicBezTo>
                    <a:cubicBezTo>
                      <a:pt x="0" y="469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3" y="614"/>
                      <a:pt x="6961" y="469"/>
                      <a:pt x="6961" y="289"/>
                    </a:cubicBezTo>
                    <a:cubicBezTo>
                      <a:pt x="6961" y="145"/>
                      <a:pt x="6853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4163006" y="2393784"/>
                <a:ext cx="48344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614" extrusionOk="0">
                    <a:moveTo>
                      <a:pt x="289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70"/>
                      <a:pt x="145" y="614"/>
                      <a:pt x="289" y="614"/>
                    </a:cubicBezTo>
                    <a:lnTo>
                      <a:pt x="3463" y="614"/>
                    </a:lnTo>
                    <a:cubicBezTo>
                      <a:pt x="3643" y="614"/>
                      <a:pt x="3788" y="470"/>
                      <a:pt x="3788" y="325"/>
                    </a:cubicBezTo>
                    <a:cubicBezTo>
                      <a:pt x="3788" y="145"/>
                      <a:pt x="3643" y="1"/>
                      <a:pt x="346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4048386" y="2393784"/>
                <a:ext cx="88853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14" extrusionOk="0">
                    <a:moveTo>
                      <a:pt x="289" y="1"/>
                    </a:moveTo>
                    <a:cubicBezTo>
                      <a:pt x="145" y="1"/>
                      <a:pt x="1" y="145"/>
                      <a:pt x="1" y="325"/>
                    </a:cubicBezTo>
                    <a:cubicBezTo>
                      <a:pt x="1" y="470"/>
                      <a:pt x="145" y="614"/>
                      <a:pt x="289" y="614"/>
                    </a:cubicBezTo>
                    <a:lnTo>
                      <a:pt x="6673" y="614"/>
                    </a:lnTo>
                    <a:cubicBezTo>
                      <a:pt x="6854" y="614"/>
                      <a:pt x="6962" y="470"/>
                      <a:pt x="6962" y="325"/>
                    </a:cubicBezTo>
                    <a:cubicBezTo>
                      <a:pt x="6962" y="145"/>
                      <a:pt x="6854" y="1"/>
                      <a:pt x="667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3804431" y="2393784"/>
                <a:ext cx="196096" cy="7901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614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5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15076" y="614"/>
                    </a:lnTo>
                    <a:cubicBezTo>
                      <a:pt x="15221" y="614"/>
                      <a:pt x="15365" y="470"/>
                      <a:pt x="15365" y="325"/>
                    </a:cubicBezTo>
                    <a:cubicBezTo>
                      <a:pt x="15365" y="145"/>
                      <a:pt x="15221" y="1"/>
                      <a:pt x="15076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3996838" y="2436478"/>
                <a:ext cx="214512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615" extrusionOk="0">
                    <a:moveTo>
                      <a:pt x="289" y="1"/>
                    </a:moveTo>
                    <a:cubicBezTo>
                      <a:pt x="109" y="1"/>
                      <a:pt x="0" y="145"/>
                      <a:pt x="0" y="326"/>
                    </a:cubicBezTo>
                    <a:cubicBezTo>
                      <a:pt x="0" y="470"/>
                      <a:pt x="109" y="614"/>
                      <a:pt x="289" y="614"/>
                    </a:cubicBezTo>
                    <a:lnTo>
                      <a:pt x="16483" y="614"/>
                    </a:lnTo>
                    <a:cubicBezTo>
                      <a:pt x="16663" y="614"/>
                      <a:pt x="16808" y="470"/>
                      <a:pt x="16808" y="326"/>
                    </a:cubicBezTo>
                    <a:cubicBezTo>
                      <a:pt x="16808" y="145"/>
                      <a:pt x="16663" y="1"/>
                      <a:pt x="1648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3804431" y="2436478"/>
                <a:ext cx="155588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12191" h="615" extrusionOk="0">
                    <a:moveTo>
                      <a:pt x="289" y="1"/>
                    </a:moveTo>
                    <a:cubicBezTo>
                      <a:pt x="145" y="1"/>
                      <a:pt x="0" y="145"/>
                      <a:pt x="0" y="326"/>
                    </a:cubicBezTo>
                    <a:cubicBezTo>
                      <a:pt x="0" y="470"/>
                      <a:pt x="145" y="614"/>
                      <a:pt x="289" y="614"/>
                    </a:cubicBezTo>
                    <a:lnTo>
                      <a:pt x="11902" y="614"/>
                    </a:lnTo>
                    <a:cubicBezTo>
                      <a:pt x="12047" y="614"/>
                      <a:pt x="12191" y="470"/>
                      <a:pt x="12191" y="326"/>
                    </a:cubicBezTo>
                    <a:cubicBezTo>
                      <a:pt x="12191" y="145"/>
                      <a:pt x="12047" y="1"/>
                      <a:pt x="1190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4114674" y="2479649"/>
                <a:ext cx="96676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78" extrusionOk="0">
                    <a:moveTo>
                      <a:pt x="325" y="0"/>
                    </a:moveTo>
                    <a:cubicBezTo>
                      <a:pt x="145" y="0"/>
                      <a:pt x="1" y="108"/>
                      <a:pt x="1" y="289"/>
                    </a:cubicBezTo>
                    <a:cubicBezTo>
                      <a:pt x="1" y="469"/>
                      <a:pt x="145" y="577"/>
                      <a:pt x="325" y="577"/>
                    </a:cubicBezTo>
                    <a:lnTo>
                      <a:pt x="7250" y="577"/>
                    </a:lnTo>
                    <a:cubicBezTo>
                      <a:pt x="7430" y="577"/>
                      <a:pt x="7575" y="469"/>
                      <a:pt x="7575" y="289"/>
                    </a:cubicBezTo>
                    <a:cubicBezTo>
                      <a:pt x="7575" y="108"/>
                      <a:pt x="7430" y="0"/>
                      <a:pt x="72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3893271" y="2479649"/>
                <a:ext cx="192420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78" extrusionOk="0">
                    <a:moveTo>
                      <a:pt x="289" y="0"/>
                    </a:moveTo>
                    <a:cubicBezTo>
                      <a:pt x="108" y="0"/>
                      <a:pt x="0" y="108"/>
                      <a:pt x="0" y="289"/>
                    </a:cubicBezTo>
                    <a:cubicBezTo>
                      <a:pt x="0" y="469"/>
                      <a:pt x="108" y="577"/>
                      <a:pt x="289" y="577"/>
                    </a:cubicBezTo>
                    <a:lnTo>
                      <a:pt x="14788" y="577"/>
                    </a:lnTo>
                    <a:cubicBezTo>
                      <a:pt x="14932" y="577"/>
                      <a:pt x="15076" y="469"/>
                      <a:pt x="15076" y="289"/>
                    </a:cubicBezTo>
                    <a:cubicBezTo>
                      <a:pt x="15076" y="108"/>
                      <a:pt x="14932" y="0"/>
                      <a:pt x="1478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3804431" y="2479649"/>
                <a:ext cx="55708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578" extrusionOk="0">
                    <a:moveTo>
                      <a:pt x="289" y="0"/>
                    </a:moveTo>
                    <a:cubicBezTo>
                      <a:pt x="145" y="0"/>
                      <a:pt x="0" y="108"/>
                      <a:pt x="0" y="289"/>
                    </a:cubicBezTo>
                    <a:cubicBezTo>
                      <a:pt x="0" y="469"/>
                      <a:pt x="145" y="577"/>
                      <a:pt x="289" y="577"/>
                    </a:cubicBezTo>
                    <a:lnTo>
                      <a:pt x="4076" y="577"/>
                    </a:lnTo>
                    <a:cubicBezTo>
                      <a:pt x="4220" y="577"/>
                      <a:pt x="4364" y="469"/>
                      <a:pt x="4364" y="289"/>
                    </a:cubicBezTo>
                    <a:cubicBezTo>
                      <a:pt x="4364" y="108"/>
                      <a:pt x="4220" y="0"/>
                      <a:pt x="407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Google Shape;2149;p38">
            <a:extLst>
              <a:ext uri="{FF2B5EF4-FFF2-40B4-BE49-F238E27FC236}">
                <a16:creationId xmlns:a16="http://schemas.microsoft.com/office/drawing/2014/main" id="{3EAF6F37-D98F-6B3B-833C-134FF3119800}"/>
              </a:ext>
            </a:extLst>
          </p:cNvPr>
          <p:cNvSpPr/>
          <p:nvPr/>
        </p:nvSpPr>
        <p:spPr>
          <a:xfrm>
            <a:off x="266199" y="1896756"/>
            <a:ext cx="3211190" cy="9333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1200" dirty="0" err="1">
                <a:solidFill>
                  <a:schemeClr val="bg1"/>
                </a:solidFill>
              </a:rPr>
              <a:t>Meningkatkan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akurasi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serta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kecanggihan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mengandalkan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teknologi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persenjataan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rekayasa</a:t>
            </a:r>
            <a:r>
              <a:rPr lang="en-US" sz="1200" dirty="0">
                <a:solidFill>
                  <a:schemeClr val="bg1"/>
                </a:solidFill>
              </a:rPr>
              <a:t> hardware dan software</a:t>
            </a:r>
            <a:endParaRPr lang="en-US" sz="1200" dirty="0"/>
          </a:p>
          <a:p>
            <a:pPr algn="r">
              <a:buClr>
                <a:schemeClr val="bg1"/>
              </a:buClr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Barlow Semi Condensed"/>
              <a:ea typeface="Barlow Semi Condensed"/>
              <a:cs typeface="Barlow Semi Condensed"/>
            </a:endParaRPr>
          </a:p>
        </p:txBody>
      </p:sp>
      <p:sp>
        <p:nvSpPr>
          <p:cNvPr id="4" name="Google Shape;2149;p38">
            <a:extLst>
              <a:ext uri="{FF2B5EF4-FFF2-40B4-BE49-F238E27FC236}">
                <a16:creationId xmlns:a16="http://schemas.microsoft.com/office/drawing/2014/main" id="{64209EAB-3133-E9E9-E725-499C28E7039A}"/>
              </a:ext>
            </a:extLst>
          </p:cNvPr>
          <p:cNvSpPr/>
          <p:nvPr/>
        </p:nvSpPr>
        <p:spPr>
          <a:xfrm>
            <a:off x="270102" y="4380567"/>
            <a:ext cx="3207287" cy="370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Data </a:t>
            </a:r>
            <a:r>
              <a:rPr lang="en-US" sz="1200" dirty="0" err="1">
                <a:solidFill>
                  <a:schemeClr val="bg1"/>
                </a:solidFill>
              </a:rPr>
              <a:t>mudah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terintegrasi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n-US" sz="1200" dirty="0"/>
          </a:p>
          <a:p>
            <a:pPr>
              <a:buClr>
                <a:schemeClr val="bg1"/>
              </a:buClr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Barlow Semi Condensed"/>
              <a:ea typeface="Barlow Semi Condensed"/>
              <a:cs typeface="Barlow Semi Condensed"/>
            </a:endParaRPr>
          </a:p>
        </p:txBody>
      </p:sp>
      <p:sp>
        <p:nvSpPr>
          <p:cNvPr id="8" name="Google Shape;2149;p38">
            <a:extLst>
              <a:ext uri="{FF2B5EF4-FFF2-40B4-BE49-F238E27FC236}">
                <a16:creationId xmlns:a16="http://schemas.microsoft.com/office/drawing/2014/main" id="{7F3F4003-9D68-3B44-FFCE-DB2E7AD0E975}"/>
              </a:ext>
            </a:extLst>
          </p:cNvPr>
          <p:cNvSpPr/>
          <p:nvPr/>
        </p:nvSpPr>
        <p:spPr>
          <a:xfrm>
            <a:off x="273898" y="3455773"/>
            <a:ext cx="3192079" cy="7603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1200" dirty="0" err="1">
                <a:solidFill>
                  <a:schemeClr val="bg1"/>
                </a:solidFill>
              </a:rPr>
              <a:t>Menggunakan</a:t>
            </a:r>
            <a:r>
              <a:rPr lang="en-US" sz="1200" dirty="0">
                <a:solidFill>
                  <a:schemeClr val="bg1"/>
                </a:solidFill>
              </a:rPr>
              <a:t> program </a:t>
            </a:r>
            <a:r>
              <a:rPr lang="en-US" sz="1200" dirty="0" err="1">
                <a:solidFill>
                  <a:schemeClr val="bg1"/>
                </a:solidFill>
              </a:rPr>
              <a:t>berbasis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kecerdasan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buatan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mensimulasikan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hal-hal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kemiliteran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/>
          </a:p>
          <a:p>
            <a:pPr algn="ctr">
              <a:buClr>
                <a:schemeClr val="bg1"/>
              </a:buClr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Barlow Semi Condensed"/>
              <a:ea typeface="Barlow Semi Condensed"/>
              <a:cs typeface="Barlow Semi Condensed"/>
            </a:endParaRPr>
          </a:p>
        </p:txBody>
      </p:sp>
      <p:sp>
        <p:nvSpPr>
          <p:cNvPr id="9" name="Google Shape;2149;p38">
            <a:extLst>
              <a:ext uri="{FF2B5EF4-FFF2-40B4-BE49-F238E27FC236}">
                <a16:creationId xmlns:a16="http://schemas.microsoft.com/office/drawing/2014/main" id="{E82D3E34-7E7A-33B3-C412-8FEFA0B24161}"/>
              </a:ext>
            </a:extLst>
          </p:cNvPr>
          <p:cNvSpPr/>
          <p:nvPr/>
        </p:nvSpPr>
        <p:spPr>
          <a:xfrm>
            <a:off x="266199" y="2932979"/>
            <a:ext cx="3213720" cy="3732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1200" dirty="0" err="1">
                <a:solidFill>
                  <a:schemeClr val="bg1"/>
                </a:solidFill>
              </a:rPr>
              <a:t>Mudah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dalam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menguasai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massa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endParaRPr lang="en-US" sz="1200" dirty="0"/>
          </a:p>
          <a:p>
            <a:pPr>
              <a:buClr>
                <a:schemeClr val="bg1"/>
              </a:buClr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Barlow Semi Condensed"/>
              <a:ea typeface="Barlow Semi Condensed"/>
              <a:cs typeface="Barlow Semi Condensed"/>
            </a:endParaRPr>
          </a:p>
        </p:txBody>
      </p:sp>
      <p:sp>
        <p:nvSpPr>
          <p:cNvPr id="2352" name="TextBox 2351">
            <a:extLst>
              <a:ext uri="{FF2B5EF4-FFF2-40B4-BE49-F238E27FC236}">
                <a16:creationId xmlns:a16="http://schemas.microsoft.com/office/drawing/2014/main" id="{60877A87-64CC-75BF-C0C7-7F4EC6ED555B}"/>
              </a:ext>
            </a:extLst>
          </p:cNvPr>
          <p:cNvSpPr txBox="1"/>
          <p:nvPr/>
        </p:nvSpPr>
        <p:spPr>
          <a:xfrm>
            <a:off x="7875556" y="4658925"/>
            <a:ext cx="998342" cy="30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434343"/>
                </a:solidFill>
                <a:latin typeface="Barlow Semi Condensed"/>
                <a:sym typeface="Barlow Semi Condensed"/>
              </a:rPr>
              <a:t>referensi</a:t>
            </a:r>
            <a:r>
              <a:rPr lang="en-US" sz="1300" dirty="0">
                <a:latin typeface="Barlow Semi Condensed" panose="00000506000000000000" pitchFamily="2" charset="0"/>
              </a:rPr>
              <a:t> [5]</a:t>
            </a:r>
            <a:endParaRPr lang="en-ID" sz="13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chnology Consulting Infographics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1380</Words>
  <Application>Microsoft Office PowerPoint</Application>
  <PresentationFormat>On-screen Show (16:9)</PresentationFormat>
  <Paragraphs>114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Barlow Semi Condensed Medium</vt:lpstr>
      <vt:lpstr>Fjalla One</vt:lpstr>
      <vt:lpstr>Barlow Semi Condensed</vt:lpstr>
      <vt:lpstr>Arial</vt:lpstr>
      <vt:lpstr>Technology Consulting Infographics by Slidesgo</vt:lpstr>
      <vt:lpstr>Dampak Penggunaan Teknologi Internet pada Sektor Pertahanan dan Keamanan</vt:lpstr>
      <vt:lpstr>OVERVIEW</vt:lpstr>
      <vt:lpstr>SEBELUM ADANYA INTERNET</vt:lpstr>
      <vt:lpstr>SEBELUM ADANYA INTERNET</vt:lpstr>
      <vt:lpstr>SEBELUM ADANYA INTERNET</vt:lpstr>
      <vt:lpstr>SEBELUM ADANYA INTERNET</vt:lpstr>
      <vt:lpstr>SETELAH ADANYA INTERNET</vt:lpstr>
      <vt:lpstr>PowerPoint Presentation</vt:lpstr>
      <vt:lpstr>DAMPAK INTERNET TERHADAP SEKTOR PERTAHANAN DAN KEAMANAN</vt:lpstr>
      <vt:lpstr>CONTOH KASUS SETELAH ADANYA INTERNET</vt:lpstr>
      <vt:lpstr>TEKNOLOGI INFORMASI YANG DIGUNAKAN</vt:lpstr>
      <vt:lpstr>TEKNOLOGI INFORMASI YANG DIGUNAKAN</vt:lpstr>
      <vt:lpstr>TEKNOLOGI INFORMASI YANG DIGUNAKAN</vt:lpstr>
      <vt:lpstr>REFERENSI</vt:lpstr>
      <vt:lpstr>REFERENSI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Consulting Infographics</dc:title>
  <dc:creator>RIFQI-PC</dc:creator>
  <cp:lastModifiedBy>Revalina Marscha</cp:lastModifiedBy>
  <cp:revision>86</cp:revision>
  <dcterms:modified xsi:type="dcterms:W3CDTF">2022-11-12T14:09:27Z</dcterms:modified>
</cp:coreProperties>
</file>